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336" r:id="rId2"/>
    <p:sldId id="335"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36BE2-D40E-4C8E-91F7-1392E9C4CC6D}" v="309" dt="2021-08-01T14:47:24.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920" autoAdjust="0"/>
  </p:normalViewPr>
  <p:slideViewPr>
    <p:cSldViewPr snapToGrid="0">
      <p:cViewPr varScale="1">
        <p:scale>
          <a:sx n="95" d="100"/>
          <a:sy n="95" d="100"/>
        </p:scale>
        <p:origin x="1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ach" userId="8ae8df808a00c05c" providerId="LiveId" clId="{DB936BE2-D40E-4C8E-91F7-1392E9C4CC6D}"/>
    <pc:docChg chg="undo custSel addSld delSld modSld sldOrd">
      <pc:chgData name="Teach" userId="8ae8df808a00c05c" providerId="LiveId" clId="{DB936BE2-D40E-4C8E-91F7-1392E9C4CC6D}" dt="2021-08-01T14:45:06.398" v="891"/>
      <pc:docMkLst>
        <pc:docMk/>
      </pc:docMkLst>
      <pc:sldChg chg="addSp modSp del mod modAnim">
        <pc:chgData name="Teach" userId="8ae8df808a00c05c" providerId="LiveId" clId="{DB936BE2-D40E-4C8E-91F7-1392E9C4CC6D}" dt="2021-08-01T14:31:41.965" v="835" actId="47"/>
        <pc:sldMkLst>
          <pc:docMk/>
          <pc:sldMk cId="3709868042" sldId="334"/>
        </pc:sldMkLst>
        <pc:spChg chg="mod">
          <ac:chgData name="Teach" userId="8ae8df808a00c05c" providerId="LiveId" clId="{DB936BE2-D40E-4C8E-91F7-1392E9C4CC6D}" dt="2021-07-28T17:52:30.909" v="1" actId="1076"/>
          <ac:spMkLst>
            <pc:docMk/>
            <pc:sldMk cId="3709868042" sldId="334"/>
            <ac:spMk id="10" creationId="{65C3B419-222C-475A-B835-7F0DCBD2E173}"/>
          </ac:spMkLst>
        </pc:spChg>
        <pc:spChg chg="mod">
          <ac:chgData name="Teach" userId="8ae8df808a00c05c" providerId="LiveId" clId="{DB936BE2-D40E-4C8E-91F7-1392E9C4CC6D}" dt="2021-08-01T13:49:50.290" v="14" actId="1076"/>
          <ac:spMkLst>
            <pc:docMk/>
            <pc:sldMk cId="3709868042" sldId="334"/>
            <ac:spMk id="11" creationId="{CB424AFF-3BD9-40B0-B803-A719E8CC7B83}"/>
          </ac:spMkLst>
        </pc:spChg>
        <pc:spChg chg="mod">
          <ac:chgData name="Teach" userId="8ae8df808a00c05c" providerId="LiveId" clId="{DB936BE2-D40E-4C8E-91F7-1392E9C4CC6D}" dt="2021-08-01T13:49:41.233" v="13" actId="1076"/>
          <ac:spMkLst>
            <pc:docMk/>
            <pc:sldMk cId="3709868042" sldId="334"/>
            <ac:spMk id="13" creationId="{F5A48D93-666C-4356-9CA5-4D46F211EC69}"/>
          </ac:spMkLst>
        </pc:spChg>
        <pc:picChg chg="mod">
          <ac:chgData name="Teach" userId="8ae8df808a00c05c" providerId="LiveId" clId="{DB936BE2-D40E-4C8E-91F7-1392E9C4CC6D}" dt="2021-07-28T17:52:42.766" v="2" actId="1076"/>
          <ac:picMkLst>
            <pc:docMk/>
            <pc:sldMk cId="3709868042" sldId="334"/>
            <ac:picMk id="4" creationId="{43600869-A2FE-4C41-9CCF-508F1D3C7B6A}"/>
          </ac:picMkLst>
        </pc:picChg>
        <pc:picChg chg="add mod">
          <ac:chgData name="Teach" userId="8ae8df808a00c05c" providerId="LiveId" clId="{DB936BE2-D40E-4C8E-91F7-1392E9C4CC6D}" dt="2021-07-28T17:52:50.458" v="4" actId="1076"/>
          <ac:picMkLst>
            <pc:docMk/>
            <pc:sldMk cId="3709868042" sldId="334"/>
            <ac:picMk id="14" creationId="{AEF664D8-A3FD-4C1A-B05B-A1E86481C5F0}"/>
          </ac:picMkLst>
        </pc:picChg>
      </pc:sldChg>
      <pc:sldChg chg="addSp delSp modSp mod delAnim modAnim">
        <pc:chgData name="Teach" userId="8ae8df808a00c05c" providerId="LiveId" clId="{DB936BE2-D40E-4C8E-91F7-1392E9C4CC6D}" dt="2021-08-01T14:45:06.398" v="891"/>
        <pc:sldMkLst>
          <pc:docMk/>
          <pc:sldMk cId="4215603257" sldId="335"/>
        </pc:sldMkLst>
        <pc:spChg chg="del">
          <ac:chgData name="Teach" userId="8ae8df808a00c05c" providerId="LiveId" clId="{DB936BE2-D40E-4C8E-91F7-1392E9C4CC6D}" dt="2021-08-01T14:34:27.764" v="851" actId="478"/>
          <ac:spMkLst>
            <pc:docMk/>
            <pc:sldMk cId="4215603257" sldId="335"/>
            <ac:spMk id="2" creationId="{C417F5D5-74FD-42A0-98AC-064225B1B860}"/>
          </ac:spMkLst>
        </pc:spChg>
        <pc:spChg chg="add mod">
          <ac:chgData name="Teach" userId="8ae8df808a00c05c" providerId="LiveId" clId="{DB936BE2-D40E-4C8E-91F7-1392E9C4CC6D}" dt="2021-08-01T14:35:27.387" v="858" actId="1076"/>
          <ac:spMkLst>
            <pc:docMk/>
            <pc:sldMk cId="4215603257" sldId="335"/>
            <ac:spMk id="4" creationId="{F211EBB2-24D3-43F4-861A-C114AF372436}"/>
          </ac:spMkLst>
        </pc:spChg>
        <pc:spChg chg="del mod">
          <ac:chgData name="Teach" userId="8ae8df808a00c05c" providerId="LiveId" clId="{DB936BE2-D40E-4C8E-91F7-1392E9C4CC6D}" dt="2021-08-01T14:32:43.368" v="839" actId="478"/>
          <ac:spMkLst>
            <pc:docMk/>
            <pc:sldMk cId="4215603257" sldId="335"/>
            <ac:spMk id="25" creationId="{93F526AF-E050-4E23-9D5A-330DB5758D7A}"/>
          </ac:spMkLst>
        </pc:spChg>
        <pc:spChg chg="del mod">
          <ac:chgData name="Teach" userId="8ae8df808a00c05c" providerId="LiveId" clId="{DB936BE2-D40E-4C8E-91F7-1392E9C4CC6D}" dt="2021-08-01T14:35:16.651" v="856" actId="478"/>
          <ac:spMkLst>
            <pc:docMk/>
            <pc:sldMk cId="4215603257" sldId="335"/>
            <ac:spMk id="31" creationId="{86D57089-697E-4616-89F5-830F8B2748B7}"/>
          </ac:spMkLst>
        </pc:spChg>
        <pc:spChg chg="del">
          <ac:chgData name="Teach" userId="8ae8df808a00c05c" providerId="LiveId" clId="{DB936BE2-D40E-4C8E-91F7-1392E9C4CC6D}" dt="2021-08-01T14:34:22.002" v="850" actId="478"/>
          <ac:spMkLst>
            <pc:docMk/>
            <pc:sldMk cId="4215603257" sldId="335"/>
            <ac:spMk id="33" creationId="{42EF7CC7-C743-4704-94E1-F38FA2CA3E07}"/>
          </ac:spMkLst>
        </pc:spChg>
        <pc:spChg chg="del">
          <ac:chgData name="Teach" userId="8ae8df808a00c05c" providerId="LiveId" clId="{DB936BE2-D40E-4C8E-91F7-1392E9C4CC6D}" dt="2021-08-01T14:34:20.979" v="849" actId="478"/>
          <ac:spMkLst>
            <pc:docMk/>
            <pc:sldMk cId="4215603257" sldId="335"/>
            <ac:spMk id="34" creationId="{9C7CF59E-ADD6-4496-9EC8-ADB43DE2075D}"/>
          </ac:spMkLst>
        </pc:spChg>
        <pc:spChg chg="del">
          <ac:chgData name="Teach" userId="8ae8df808a00c05c" providerId="LiveId" clId="{DB936BE2-D40E-4C8E-91F7-1392E9C4CC6D}" dt="2021-08-01T14:34:19.738" v="848" actId="478"/>
          <ac:spMkLst>
            <pc:docMk/>
            <pc:sldMk cId="4215603257" sldId="335"/>
            <ac:spMk id="35" creationId="{37F04596-DAAF-4112-8CFA-723686F8847F}"/>
          </ac:spMkLst>
        </pc:spChg>
        <pc:spChg chg="del">
          <ac:chgData name="Teach" userId="8ae8df808a00c05c" providerId="LiveId" clId="{DB936BE2-D40E-4C8E-91F7-1392E9C4CC6D}" dt="2021-08-01T14:34:18.549" v="847" actId="478"/>
          <ac:spMkLst>
            <pc:docMk/>
            <pc:sldMk cId="4215603257" sldId="335"/>
            <ac:spMk id="36" creationId="{BFB408ED-715A-45CD-A00C-964B5D0F0017}"/>
          </ac:spMkLst>
        </pc:spChg>
        <pc:spChg chg="del">
          <ac:chgData name="Teach" userId="8ae8df808a00c05c" providerId="LiveId" clId="{DB936BE2-D40E-4C8E-91F7-1392E9C4CC6D}" dt="2021-08-01T14:34:15.244" v="846" actId="478"/>
          <ac:spMkLst>
            <pc:docMk/>
            <pc:sldMk cId="4215603257" sldId="335"/>
            <ac:spMk id="38" creationId="{F6E93829-4B09-49C0-8630-2FCD000DD210}"/>
          </ac:spMkLst>
        </pc:spChg>
        <pc:spChg chg="mod">
          <ac:chgData name="Teach" userId="8ae8df808a00c05c" providerId="LiveId" clId="{DB936BE2-D40E-4C8E-91F7-1392E9C4CC6D}" dt="2021-08-01T14:36:10.040" v="868" actId="1582"/>
          <ac:spMkLst>
            <pc:docMk/>
            <pc:sldMk cId="4215603257" sldId="335"/>
            <ac:spMk id="43" creationId="{BA2ED73B-EC67-4EBA-9254-A9B94001E892}"/>
          </ac:spMkLst>
        </pc:spChg>
        <pc:spChg chg="mod">
          <ac:chgData name="Teach" userId="8ae8df808a00c05c" providerId="LiveId" clId="{DB936BE2-D40E-4C8E-91F7-1392E9C4CC6D}" dt="2021-08-01T14:35:22.990" v="857" actId="1076"/>
          <ac:spMkLst>
            <pc:docMk/>
            <pc:sldMk cId="4215603257" sldId="335"/>
            <ac:spMk id="44" creationId="{7B255AE4-5C90-44F6-AE65-D83E0C0182BA}"/>
          </ac:spMkLst>
        </pc:spChg>
        <pc:spChg chg="mod">
          <ac:chgData name="Teach" userId="8ae8df808a00c05c" providerId="LiveId" clId="{DB936BE2-D40E-4C8E-91F7-1392E9C4CC6D}" dt="2021-08-01T14:35:22.990" v="857" actId="1076"/>
          <ac:spMkLst>
            <pc:docMk/>
            <pc:sldMk cId="4215603257" sldId="335"/>
            <ac:spMk id="45" creationId="{6B641519-E72D-47CE-A44B-80A0C4041287}"/>
          </ac:spMkLst>
        </pc:spChg>
        <pc:spChg chg="mod">
          <ac:chgData name="Teach" userId="8ae8df808a00c05c" providerId="LiveId" clId="{DB936BE2-D40E-4C8E-91F7-1392E9C4CC6D}" dt="2021-08-01T14:35:22.990" v="857" actId="1076"/>
          <ac:spMkLst>
            <pc:docMk/>
            <pc:sldMk cId="4215603257" sldId="335"/>
            <ac:spMk id="46" creationId="{66FFC76E-61CE-422E-A203-8F3E1FAE7425}"/>
          </ac:spMkLst>
        </pc:spChg>
        <pc:spChg chg="mod">
          <ac:chgData name="Teach" userId="8ae8df808a00c05c" providerId="LiveId" clId="{DB936BE2-D40E-4C8E-91F7-1392E9C4CC6D}" dt="2021-08-01T14:35:22.990" v="857" actId="1076"/>
          <ac:spMkLst>
            <pc:docMk/>
            <pc:sldMk cId="4215603257" sldId="335"/>
            <ac:spMk id="47" creationId="{3D397CBC-44CA-4959-A6C3-A6B28A425F21}"/>
          </ac:spMkLst>
        </pc:spChg>
        <pc:spChg chg="mod">
          <ac:chgData name="Teach" userId="8ae8df808a00c05c" providerId="LiveId" clId="{DB936BE2-D40E-4C8E-91F7-1392E9C4CC6D}" dt="2021-08-01T14:35:22.990" v="857" actId="1076"/>
          <ac:spMkLst>
            <pc:docMk/>
            <pc:sldMk cId="4215603257" sldId="335"/>
            <ac:spMk id="48" creationId="{3DA9FD3B-A271-4A1E-B36E-D744B09E2DC7}"/>
          </ac:spMkLst>
        </pc:spChg>
        <pc:spChg chg="mod">
          <ac:chgData name="Teach" userId="8ae8df808a00c05c" providerId="LiveId" clId="{DB936BE2-D40E-4C8E-91F7-1392E9C4CC6D}" dt="2021-08-01T14:36:10.040" v="868" actId="1582"/>
          <ac:spMkLst>
            <pc:docMk/>
            <pc:sldMk cId="4215603257" sldId="335"/>
            <ac:spMk id="50" creationId="{4BB5D6ED-86B8-4760-8F71-97787C282EC2}"/>
          </ac:spMkLst>
        </pc:spChg>
        <pc:spChg chg="add mod">
          <ac:chgData name="Teach" userId="8ae8df808a00c05c" providerId="LiveId" clId="{DB936BE2-D40E-4C8E-91F7-1392E9C4CC6D}" dt="2021-08-01T14:35:52.430" v="866" actId="1076"/>
          <ac:spMkLst>
            <pc:docMk/>
            <pc:sldMk cId="4215603257" sldId="335"/>
            <ac:spMk id="53" creationId="{38ED6E7D-7405-4FCF-8A5A-693DC82C1BB3}"/>
          </ac:spMkLst>
        </pc:spChg>
        <pc:spChg chg="mod">
          <ac:chgData name="Teach" userId="8ae8df808a00c05c" providerId="LiveId" clId="{DB936BE2-D40E-4C8E-91F7-1392E9C4CC6D}" dt="2021-08-01T14:35:54.226" v="867" actId="1076"/>
          <ac:spMkLst>
            <pc:docMk/>
            <pc:sldMk cId="4215603257" sldId="335"/>
            <ac:spMk id="55" creationId="{FDF73FFB-C195-4683-9B3A-191CF4EBC2D1}"/>
          </ac:spMkLst>
        </pc:spChg>
        <pc:spChg chg="del">
          <ac:chgData name="Teach" userId="8ae8df808a00c05c" providerId="LiveId" clId="{DB936BE2-D40E-4C8E-91F7-1392E9C4CC6D}" dt="2021-08-01T14:32:40.687" v="838" actId="478"/>
          <ac:spMkLst>
            <pc:docMk/>
            <pc:sldMk cId="4215603257" sldId="335"/>
            <ac:spMk id="56" creationId="{78C31531-14AF-42E6-933A-881CA7271E3E}"/>
          </ac:spMkLst>
        </pc:spChg>
        <pc:spChg chg="mod">
          <ac:chgData name="Teach" userId="8ae8df808a00c05c" providerId="LiveId" clId="{DB936BE2-D40E-4C8E-91F7-1392E9C4CC6D}" dt="2021-08-01T13:57:54.389" v="86" actId="1076"/>
          <ac:spMkLst>
            <pc:docMk/>
            <pc:sldMk cId="4215603257" sldId="335"/>
            <ac:spMk id="59" creationId="{94C89E42-D758-4E37-AA21-6049F8F11F17}"/>
          </ac:spMkLst>
        </pc:spChg>
        <pc:spChg chg="del">
          <ac:chgData name="Teach" userId="8ae8df808a00c05c" providerId="LiveId" clId="{DB936BE2-D40E-4C8E-91F7-1392E9C4CC6D}" dt="2021-08-01T14:32:43.368" v="839" actId="478"/>
          <ac:spMkLst>
            <pc:docMk/>
            <pc:sldMk cId="4215603257" sldId="335"/>
            <ac:spMk id="61" creationId="{83F4C9BB-D09D-49DB-B9E2-54026B16D38C}"/>
          </ac:spMkLst>
        </pc:spChg>
        <pc:spChg chg="del mod">
          <ac:chgData name="Teach" userId="8ae8df808a00c05c" providerId="LiveId" clId="{DB936BE2-D40E-4C8E-91F7-1392E9C4CC6D}" dt="2021-08-01T14:44:38.626" v="886" actId="478"/>
          <ac:spMkLst>
            <pc:docMk/>
            <pc:sldMk cId="4215603257" sldId="335"/>
            <ac:spMk id="62" creationId="{16D672B4-7980-4563-82D6-B5C5F563A1F2}"/>
          </ac:spMkLst>
        </pc:spChg>
        <pc:spChg chg="del">
          <ac:chgData name="Teach" userId="8ae8df808a00c05c" providerId="LiveId" clId="{DB936BE2-D40E-4C8E-91F7-1392E9C4CC6D}" dt="2021-08-01T14:34:13.178" v="845" actId="478"/>
          <ac:spMkLst>
            <pc:docMk/>
            <pc:sldMk cId="4215603257" sldId="335"/>
            <ac:spMk id="63" creationId="{83BD20B6-3F55-48FC-A862-D484B8BB0039}"/>
          </ac:spMkLst>
        </pc:spChg>
        <pc:grpChg chg="add mod">
          <ac:chgData name="Teach" userId="8ae8df808a00c05c" providerId="LiveId" clId="{DB936BE2-D40E-4C8E-91F7-1392E9C4CC6D}" dt="2021-08-01T14:35:27.387" v="858" actId="1076"/>
          <ac:grpSpMkLst>
            <pc:docMk/>
            <pc:sldMk cId="4215603257" sldId="335"/>
            <ac:grpSpMk id="5" creationId="{B744C513-12E8-4EA0-BBEC-3238CCE0D3C3}"/>
          </ac:grpSpMkLst>
        </pc:grpChg>
        <pc:grpChg chg="add mod">
          <ac:chgData name="Teach" userId="8ae8df808a00c05c" providerId="LiveId" clId="{DB936BE2-D40E-4C8E-91F7-1392E9C4CC6D}" dt="2021-08-01T14:35:52.430" v="866" actId="1076"/>
          <ac:grpSpMkLst>
            <pc:docMk/>
            <pc:sldMk cId="4215603257" sldId="335"/>
            <ac:grpSpMk id="9" creationId="{E658B340-F4A7-4D3E-8A36-3EA43E468A03}"/>
          </ac:grpSpMkLst>
        </pc:grpChg>
        <pc:grpChg chg="add mod">
          <ac:chgData name="Teach" userId="8ae8df808a00c05c" providerId="LiveId" clId="{DB936BE2-D40E-4C8E-91F7-1392E9C4CC6D}" dt="2021-08-01T14:35:52.430" v="866" actId="1076"/>
          <ac:grpSpMkLst>
            <pc:docMk/>
            <pc:sldMk cId="4215603257" sldId="335"/>
            <ac:grpSpMk id="40" creationId="{C4B0CE11-B68B-4309-B016-D9055B32BEFC}"/>
          </ac:grpSpMkLst>
        </pc:grpChg>
        <pc:grpChg chg="mod">
          <ac:chgData name="Teach" userId="8ae8df808a00c05c" providerId="LiveId" clId="{DB936BE2-D40E-4C8E-91F7-1392E9C4CC6D}" dt="2021-08-01T14:35:52.430" v="866" actId="1076"/>
          <ac:grpSpMkLst>
            <pc:docMk/>
            <pc:sldMk cId="4215603257" sldId="335"/>
            <ac:grpSpMk id="41" creationId="{C59D3EDF-9716-42AB-B2C9-B812A42ED263}"/>
          </ac:grpSpMkLst>
        </pc:grpChg>
        <pc:grpChg chg="mod">
          <ac:chgData name="Teach" userId="8ae8df808a00c05c" providerId="LiveId" clId="{DB936BE2-D40E-4C8E-91F7-1392E9C4CC6D}" dt="2021-08-01T14:35:22.990" v="857" actId="1076"/>
          <ac:grpSpMkLst>
            <pc:docMk/>
            <pc:sldMk cId="4215603257" sldId="335"/>
            <ac:grpSpMk id="49" creationId="{4A6A6635-B028-4DF0-B58F-C4171500E793}"/>
          </ac:grpSpMkLst>
        </pc:grpChg>
        <pc:grpChg chg="mod">
          <ac:chgData name="Teach" userId="8ae8df808a00c05c" providerId="LiveId" clId="{DB936BE2-D40E-4C8E-91F7-1392E9C4CC6D}" dt="2021-08-01T14:35:22.990" v="857" actId="1076"/>
          <ac:grpSpMkLst>
            <pc:docMk/>
            <pc:sldMk cId="4215603257" sldId="335"/>
            <ac:grpSpMk id="1031" creationId="{9A21954D-28A9-4E95-A948-E9EAFF294DF9}"/>
          </ac:grpSpMkLst>
        </pc:grpChg>
        <pc:picChg chg="mod">
          <ac:chgData name="Teach" userId="8ae8df808a00c05c" providerId="LiveId" clId="{DB936BE2-D40E-4C8E-91F7-1392E9C4CC6D}" dt="2021-08-01T14:35:22.990" v="857" actId="1076"/>
          <ac:picMkLst>
            <pc:docMk/>
            <pc:sldMk cId="4215603257" sldId="335"/>
            <ac:picMk id="3" creationId="{BDCA727C-9A89-41B7-839E-FDBEFEEE4DF4}"/>
          </ac:picMkLst>
        </pc:picChg>
        <pc:picChg chg="mod">
          <ac:chgData name="Teach" userId="8ae8df808a00c05c" providerId="LiveId" clId="{DB936BE2-D40E-4C8E-91F7-1392E9C4CC6D}" dt="2021-08-01T14:35:52.430" v="866" actId="1076"/>
          <ac:picMkLst>
            <pc:docMk/>
            <pc:sldMk cId="4215603257" sldId="335"/>
            <ac:picMk id="42" creationId="{3C9964E3-7182-403F-AA5B-D73D988EF05B}"/>
          </ac:picMkLst>
        </pc:picChg>
        <pc:picChg chg="mod">
          <ac:chgData name="Teach" userId="8ae8df808a00c05c" providerId="LiveId" clId="{DB936BE2-D40E-4C8E-91F7-1392E9C4CC6D}" dt="2021-08-01T14:33:24.830" v="843" actId="1076"/>
          <ac:picMkLst>
            <pc:docMk/>
            <pc:sldMk cId="4215603257" sldId="335"/>
            <ac:picMk id="58" creationId="{C2F5D93B-96C1-48C8-A733-3E1DDCCD48C0}"/>
          </ac:picMkLst>
        </pc:picChg>
        <pc:picChg chg="mod">
          <ac:chgData name="Teach" userId="8ae8df808a00c05c" providerId="LiveId" clId="{DB936BE2-D40E-4C8E-91F7-1392E9C4CC6D}" dt="2021-08-01T14:35:27.387" v="858" actId="1076"/>
          <ac:picMkLst>
            <pc:docMk/>
            <pc:sldMk cId="4215603257" sldId="335"/>
            <ac:picMk id="1026" creationId="{983A6D46-72E9-451E-9D87-E1EA2451CD09}"/>
          </ac:picMkLst>
        </pc:picChg>
        <pc:cxnChg chg="mod">
          <ac:chgData name="Teach" userId="8ae8df808a00c05c" providerId="LiveId" clId="{DB936BE2-D40E-4C8E-91F7-1392E9C4CC6D}" dt="2021-08-01T14:35:22.990" v="857" actId="1076"/>
          <ac:cxnSpMkLst>
            <pc:docMk/>
            <pc:sldMk cId="4215603257" sldId="335"/>
            <ac:cxnSpMk id="6" creationId="{5923647F-B386-4028-A653-C41B132B259E}"/>
          </ac:cxnSpMkLst>
        </pc:cxnChg>
        <pc:cxnChg chg="mod">
          <ac:chgData name="Teach" userId="8ae8df808a00c05c" providerId="LiveId" clId="{DB936BE2-D40E-4C8E-91F7-1392E9C4CC6D}" dt="2021-08-01T14:35:22.990" v="857" actId="1076"/>
          <ac:cxnSpMkLst>
            <pc:docMk/>
            <pc:sldMk cId="4215603257" sldId="335"/>
            <ac:cxnSpMk id="7" creationId="{5DBEC850-3A89-47FF-A339-AF04EF548069}"/>
          </ac:cxnSpMkLst>
        </pc:cxnChg>
        <pc:cxnChg chg="mod">
          <ac:chgData name="Teach" userId="8ae8df808a00c05c" providerId="LiveId" clId="{DB936BE2-D40E-4C8E-91F7-1392E9C4CC6D}" dt="2021-08-01T14:35:22.990" v="857" actId="1076"/>
          <ac:cxnSpMkLst>
            <pc:docMk/>
            <pc:sldMk cId="4215603257" sldId="335"/>
            <ac:cxnSpMk id="8" creationId="{9E89E3DE-1A2C-4794-A7D8-6F98514AFE14}"/>
          </ac:cxnSpMkLst>
        </pc:cxnChg>
        <pc:cxnChg chg="mod">
          <ac:chgData name="Teach" userId="8ae8df808a00c05c" providerId="LiveId" clId="{DB936BE2-D40E-4C8E-91F7-1392E9C4CC6D}" dt="2021-08-01T14:35:22.990" v="857" actId="1076"/>
          <ac:cxnSpMkLst>
            <pc:docMk/>
            <pc:sldMk cId="4215603257" sldId="335"/>
            <ac:cxnSpMk id="26" creationId="{AF04FEF2-F138-4803-BB9C-9F7FF2591340}"/>
          </ac:cxnSpMkLst>
        </pc:cxnChg>
        <pc:cxnChg chg="mod">
          <ac:chgData name="Teach" userId="8ae8df808a00c05c" providerId="LiveId" clId="{DB936BE2-D40E-4C8E-91F7-1392E9C4CC6D}" dt="2021-08-01T14:35:22.990" v="857" actId="1076"/>
          <ac:cxnSpMkLst>
            <pc:docMk/>
            <pc:sldMk cId="4215603257" sldId="335"/>
            <ac:cxnSpMk id="28" creationId="{B12EC168-F0BC-484C-B41C-6A1D6F6E5347}"/>
          </ac:cxnSpMkLst>
        </pc:cxnChg>
        <pc:cxnChg chg="mod">
          <ac:chgData name="Teach" userId="8ae8df808a00c05c" providerId="LiveId" clId="{DB936BE2-D40E-4C8E-91F7-1392E9C4CC6D}" dt="2021-08-01T14:35:52.430" v="866" actId="1076"/>
          <ac:cxnSpMkLst>
            <pc:docMk/>
            <pc:sldMk cId="4215603257" sldId="335"/>
            <ac:cxnSpMk id="51" creationId="{512D1086-A477-44CC-ABB0-C3234CE35258}"/>
          </ac:cxnSpMkLst>
        </pc:cxnChg>
        <pc:cxnChg chg="mod">
          <ac:chgData name="Teach" userId="8ae8df808a00c05c" providerId="LiveId" clId="{DB936BE2-D40E-4C8E-91F7-1392E9C4CC6D}" dt="2021-08-01T14:35:52.430" v="866" actId="1076"/>
          <ac:cxnSpMkLst>
            <pc:docMk/>
            <pc:sldMk cId="4215603257" sldId="335"/>
            <ac:cxnSpMk id="52" creationId="{38F8F57E-C6EF-4747-A945-7E6A2AD04B27}"/>
          </ac:cxnSpMkLst>
        </pc:cxnChg>
        <pc:cxnChg chg="del">
          <ac:chgData name="Teach" userId="8ae8df808a00c05c" providerId="LiveId" clId="{DB936BE2-D40E-4C8E-91F7-1392E9C4CC6D}" dt="2021-08-01T14:34:31.245" v="852" actId="478"/>
          <ac:cxnSpMkLst>
            <pc:docMk/>
            <pc:sldMk cId="4215603257" sldId="335"/>
            <ac:cxnSpMk id="60" creationId="{BD859738-48B1-4A7B-8855-105B1EBF4B7F}"/>
          </ac:cxnSpMkLst>
        </pc:cxnChg>
      </pc:sldChg>
      <pc:sldChg chg="addSp delSp modSp add mod ord addAnim delAnim modAnim">
        <pc:chgData name="Teach" userId="8ae8df808a00c05c" providerId="LiveId" clId="{DB936BE2-D40E-4C8E-91F7-1392E9C4CC6D}" dt="2021-08-01T14:43:29.172" v="885" actId="33935"/>
        <pc:sldMkLst>
          <pc:docMk/>
          <pc:sldMk cId="1403089450" sldId="336"/>
        </pc:sldMkLst>
        <pc:spChg chg="add mod">
          <ac:chgData name="Teach" userId="8ae8df808a00c05c" providerId="LiveId" clId="{DB936BE2-D40E-4C8E-91F7-1392E9C4CC6D}" dt="2021-08-01T14:17:07.645" v="465" actId="164"/>
          <ac:spMkLst>
            <pc:docMk/>
            <pc:sldMk cId="1403089450" sldId="336"/>
            <ac:spMk id="3" creationId="{B3A73D1B-3C58-46B8-A3B5-1823AC236120}"/>
          </ac:spMkLst>
        </pc:spChg>
        <pc:spChg chg="add mod">
          <ac:chgData name="Teach" userId="8ae8df808a00c05c" providerId="LiveId" clId="{DB936BE2-D40E-4C8E-91F7-1392E9C4CC6D}" dt="2021-08-01T14:17:07.645" v="465" actId="164"/>
          <ac:spMkLst>
            <pc:docMk/>
            <pc:sldMk cId="1403089450" sldId="336"/>
            <ac:spMk id="6" creationId="{7EA20CD3-1579-4EC1-99F7-6FB1C810BB53}"/>
          </ac:spMkLst>
        </pc:spChg>
        <pc:spChg chg="mod ord">
          <ac:chgData name="Teach" userId="8ae8df808a00c05c" providerId="LiveId" clId="{DB936BE2-D40E-4C8E-91F7-1392E9C4CC6D}" dt="2021-08-01T14:15:15.761" v="423" actId="166"/>
          <ac:spMkLst>
            <pc:docMk/>
            <pc:sldMk cId="1403089450" sldId="336"/>
            <ac:spMk id="7" creationId="{BA1B9C39-6488-49F2-BE23-66765E04A194}"/>
          </ac:spMkLst>
        </pc:spChg>
        <pc:spChg chg="del">
          <ac:chgData name="Teach" userId="8ae8df808a00c05c" providerId="LiveId" clId="{DB936BE2-D40E-4C8E-91F7-1392E9C4CC6D}" dt="2021-07-28T17:53:17.355" v="9" actId="478"/>
          <ac:spMkLst>
            <pc:docMk/>
            <pc:sldMk cId="1403089450" sldId="336"/>
            <ac:spMk id="9" creationId="{08A4DED7-698F-4610-8286-FCB4C1C685EE}"/>
          </ac:spMkLst>
        </pc:spChg>
        <pc:spChg chg="mod modVis">
          <ac:chgData name="Teach" userId="8ae8df808a00c05c" providerId="LiveId" clId="{DB936BE2-D40E-4C8E-91F7-1392E9C4CC6D}" dt="2021-08-01T14:43:29.172" v="885" actId="33935"/>
          <ac:spMkLst>
            <pc:docMk/>
            <pc:sldMk cId="1403089450" sldId="336"/>
            <ac:spMk id="10" creationId="{65C3B419-222C-475A-B835-7F0DCBD2E173}"/>
          </ac:spMkLst>
        </pc:spChg>
        <pc:spChg chg="mod ord modVis">
          <ac:chgData name="Teach" userId="8ae8df808a00c05c" providerId="LiveId" clId="{DB936BE2-D40E-4C8E-91F7-1392E9C4CC6D}" dt="2021-08-01T14:43:29.172" v="885" actId="33935"/>
          <ac:spMkLst>
            <pc:docMk/>
            <pc:sldMk cId="1403089450" sldId="336"/>
            <ac:spMk id="11" creationId="{CB424AFF-3BD9-40B0-B803-A719E8CC7B83}"/>
          </ac:spMkLst>
        </pc:spChg>
        <pc:spChg chg="del">
          <ac:chgData name="Teach" userId="8ae8df808a00c05c" providerId="LiveId" clId="{DB936BE2-D40E-4C8E-91F7-1392E9C4CC6D}" dt="2021-08-01T13:51:26.776" v="22" actId="478"/>
          <ac:spMkLst>
            <pc:docMk/>
            <pc:sldMk cId="1403089450" sldId="336"/>
            <ac:spMk id="12" creationId="{C4DE053D-3FD4-4913-AC64-743440893171}"/>
          </ac:spMkLst>
        </pc:spChg>
        <pc:spChg chg="add del mod modVis">
          <ac:chgData name="Teach" userId="8ae8df808a00c05c" providerId="LiveId" clId="{DB936BE2-D40E-4C8E-91F7-1392E9C4CC6D}" dt="2021-08-01T14:43:29.172" v="885" actId="33935"/>
          <ac:spMkLst>
            <pc:docMk/>
            <pc:sldMk cId="1403089450" sldId="336"/>
            <ac:spMk id="13" creationId="{F5A48D93-666C-4356-9CA5-4D46F211EC69}"/>
          </ac:spMkLst>
        </pc:spChg>
        <pc:spChg chg="add mod">
          <ac:chgData name="Teach" userId="8ae8df808a00c05c" providerId="LiveId" clId="{DB936BE2-D40E-4C8E-91F7-1392E9C4CC6D}" dt="2021-08-01T14:29:12.849" v="833" actId="1035"/>
          <ac:spMkLst>
            <pc:docMk/>
            <pc:sldMk cId="1403089450" sldId="336"/>
            <ac:spMk id="16" creationId="{760EB671-CF68-4D1F-B943-712CD043A61C}"/>
          </ac:spMkLst>
        </pc:spChg>
        <pc:spChg chg="add del mod">
          <ac:chgData name="Teach" userId="8ae8df808a00c05c" providerId="LiveId" clId="{DB936BE2-D40E-4C8E-91F7-1392E9C4CC6D}" dt="2021-08-01T14:00:58.811" v="132"/>
          <ac:spMkLst>
            <pc:docMk/>
            <pc:sldMk cId="1403089450" sldId="336"/>
            <ac:spMk id="17" creationId="{61E2D468-D1BF-4B4D-9740-0CE3AAE39948}"/>
          </ac:spMkLst>
        </pc:spChg>
        <pc:spChg chg="add del mod">
          <ac:chgData name="Teach" userId="8ae8df808a00c05c" providerId="LiveId" clId="{DB936BE2-D40E-4C8E-91F7-1392E9C4CC6D}" dt="2021-08-01T14:11:17.641" v="389" actId="478"/>
          <ac:spMkLst>
            <pc:docMk/>
            <pc:sldMk cId="1403089450" sldId="336"/>
            <ac:spMk id="18" creationId="{3391C365-BE4C-469F-8F58-CF0995F70B5A}"/>
          </ac:spMkLst>
        </pc:spChg>
        <pc:spChg chg="add mod">
          <ac:chgData name="Teach" userId="8ae8df808a00c05c" providerId="LiveId" clId="{DB936BE2-D40E-4C8E-91F7-1392E9C4CC6D}" dt="2021-08-01T14:17:07.645" v="465" actId="164"/>
          <ac:spMkLst>
            <pc:docMk/>
            <pc:sldMk cId="1403089450" sldId="336"/>
            <ac:spMk id="19" creationId="{3F634C1C-301E-4047-AAD3-A75BF39F2668}"/>
          </ac:spMkLst>
        </pc:spChg>
        <pc:spChg chg="add mod modVis">
          <ac:chgData name="Teach" userId="8ae8df808a00c05c" providerId="LiveId" clId="{DB936BE2-D40E-4C8E-91F7-1392E9C4CC6D}" dt="2021-08-01T14:43:29.172" v="885" actId="33935"/>
          <ac:spMkLst>
            <pc:docMk/>
            <pc:sldMk cId="1403089450" sldId="336"/>
            <ac:spMk id="25" creationId="{E78FA10D-4AA9-45E8-88FF-D663324139F2}"/>
          </ac:spMkLst>
        </pc:spChg>
        <pc:spChg chg="add mod modVis">
          <ac:chgData name="Teach" userId="8ae8df808a00c05c" providerId="LiveId" clId="{DB936BE2-D40E-4C8E-91F7-1392E9C4CC6D}" dt="2021-08-01T14:43:29.172" v="885" actId="33935"/>
          <ac:spMkLst>
            <pc:docMk/>
            <pc:sldMk cId="1403089450" sldId="336"/>
            <ac:spMk id="26" creationId="{C7D505DC-CE7A-4713-8226-0C0E47F24781}"/>
          </ac:spMkLst>
        </pc:spChg>
        <pc:spChg chg="add mod">
          <ac:chgData name="Teach" userId="8ae8df808a00c05c" providerId="LiveId" clId="{DB936BE2-D40E-4C8E-91F7-1392E9C4CC6D}" dt="2021-08-01T14:28:51.712" v="830" actId="208"/>
          <ac:spMkLst>
            <pc:docMk/>
            <pc:sldMk cId="1403089450" sldId="336"/>
            <ac:spMk id="29" creationId="{C92ADA42-9AFE-4162-A333-AD2A995109EB}"/>
          </ac:spMkLst>
        </pc:spChg>
        <pc:grpChg chg="add mod modVis">
          <ac:chgData name="Teach" userId="8ae8df808a00c05c" providerId="LiveId" clId="{DB936BE2-D40E-4C8E-91F7-1392E9C4CC6D}" dt="2021-08-01T14:42:50.431" v="877" actId="33935"/>
          <ac:grpSpMkLst>
            <pc:docMk/>
            <pc:sldMk cId="1403089450" sldId="336"/>
            <ac:grpSpMk id="24" creationId="{E948B812-7B22-4C47-BB16-7E5F06B33C84}"/>
          </ac:grpSpMkLst>
        </pc:grpChg>
        <pc:grpChg chg="add mod modVis">
          <ac:chgData name="Teach" userId="8ae8df808a00c05c" providerId="LiveId" clId="{DB936BE2-D40E-4C8E-91F7-1392E9C4CC6D}" dt="2021-08-01T14:43:29.172" v="885" actId="33935"/>
          <ac:grpSpMkLst>
            <pc:docMk/>
            <pc:sldMk cId="1403089450" sldId="336"/>
            <ac:grpSpMk id="30" creationId="{9482D518-BFAE-40CE-BA4E-8B11E5BDED50}"/>
          </ac:grpSpMkLst>
        </pc:grpChg>
        <pc:picChg chg="add mod modVis modCrop">
          <ac:chgData name="Teach" userId="8ae8df808a00c05c" providerId="LiveId" clId="{DB936BE2-D40E-4C8E-91F7-1392E9C4CC6D}" dt="2021-08-01T14:42:50.431" v="877" actId="33935"/>
          <ac:picMkLst>
            <pc:docMk/>
            <pc:sldMk cId="1403089450" sldId="336"/>
            <ac:picMk id="2" creationId="{AC83D799-28F1-4A07-87B7-41E27D7020B2}"/>
          </ac:picMkLst>
        </pc:picChg>
        <pc:picChg chg="del">
          <ac:chgData name="Teach" userId="8ae8df808a00c05c" providerId="LiveId" clId="{DB936BE2-D40E-4C8E-91F7-1392E9C4CC6D}" dt="2021-08-01T13:51:37.022" v="24" actId="478"/>
          <ac:picMkLst>
            <pc:docMk/>
            <pc:sldMk cId="1403089450" sldId="336"/>
            <ac:picMk id="4" creationId="{43600869-A2FE-4C41-9CCF-508F1D3C7B6A}"/>
          </ac:picMkLst>
        </pc:picChg>
        <pc:picChg chg="mod">
          <ac:chgData name="Teach" userId="8ae8df808a00c05c" providerId="LiveId" clId="{DB936BE2-D40E-4C8E-91F7-1392E9C4CC6D}" dt="2021-08-01T13:45:30.861" v="10" actId="1076"/>
          <ac:picMkLst>
            <pc:docMk/>
            <pc:sldMk cId="1403089450" sldId="336"/>
            <ac:picMk id="5" creationId="{136AA084-B10D-4EDE-A7FD-D2931714F02A}"/>
          </ac:picMkLst>
        </pc:picChg>
        <pc:picChg chg="mod modVis">
          <ac:chgData name="Teach" userId="8ae8df808a00c05c" providerId="LiveId" clId="{DB936BE2-D40E-4C8E-91F7-1392E9C4CC6D}" dt="2021-08-01T14:42:50.431" v="877" actId="33935"/>
          <ac:picMkLst>
            <pc:docMk/>
            <pc:sldMk cId="1403089450" sldId="336"/>
            <ac:picMk id="14" creationId="{AEF664D8-A3FD-4C1A-B05B-A1E86481C5F0}"/>
          </ac:picMkLst>
        </pc:picChg>
        <pc:picChg chg="add mod modVis">
          <ac:chgData name="Teach" userId="8ae8df808a00c05c" providerId="LiveId" clId="{DB936BE2-D40E-4C8E-91F7-1392E9C4CC6D}" dt="2021-08-01T14:43:29.172" v="885" actId="33935"/>
          <ac:picMkLst>
            <pc:docMk/>
            <pc:sldMk cId="1403089450" sldId="336"/>
            <ac:picMk id="15" creationId="{7E2ABEE8-4A9E-4688-A962-5868EBF03F6E}"/>
          </ac:picMkLst>
        </pc:picChg>
        <pc:picChg chg="add mod">
          <ac:chgData name="Teach" userId="8ae8df808a00c05c" providerId="LiveId" clId="{DB936BE2-D40E-4C8E-91F7-1392E9C4CC6D}" dt="2021-08-01T14:28:03.947" v="824" actId="164"/>
          <ac:picMkLst>
            <pc:docMk/>
            <pc:sldMk cId="1403089450" sldId="336"/>
            <ac:picMk id="27" creationId="{88AD41D5-8980-477A-960C-83846CE4AB14}"/>
          </ac:picMkLst>
        </pc:picChg>
        <pc:cxnChg chg="add mod">
          <ac:chgData name="Teach" userId="8ae8df808a00c05c" providerId="LiveId" clId="{DB936BE2-D40E-4C8E-91F7-1392E9C4CC6D}" dt="2021-08-01T14:17:07.645" v="465" actId="164"/>
          <ac:cxnSpMkLst>
            <pc:docMk/>
            <pc:sldMk cId="1403089450" sldId="336"/>
            <ac:cxnSpMk id="20" creationId="{6F9EF8ED-9023-4331-9B0C-72D43EFEC65F}"/>
          </ac:cxnSpMkLst>
        </pc:cxnChg>
        <pc:cxnChg chg="add mod">
          <ac:chgData name="Teach" userId="8ae8df808a00c05c" providerId="LiveId" clId="{DB936BE2-D40E-4C8E-91F7-1392E9C4CC6D}" dt="2021-08-01T14:17:07.645" v="465" actId="164"/>
          <ac:cxnSpMkLst>
            <pc:docMk/>
            <pc:sldMk cId="1403089450" sldId="336"/>
            <ac:cxnSpMk id="21" creationId="{727A62E9-D94F-43DB-A9C6-7959ECC700E5}"/>
          </ac:cxnSpMkLst>
        </pc:cxnChg>
        <pc:cxnChg chg="add mod">
          <ac:chgData name="Teach" userId="8ae8df808a00c05c" providerId="LiveId" clId="{DB936BE2-D40E-4C8E-91F7-1392E9C4CC6D}" dt="2021-08-01T14:28:03.947" v="824" actId="164"/>
          <ac:cxnSpMkLst>
            <pc:docMk/>
            <pc:sldMk cId="1403089450" sldId="336"/>
            <ac:cxnSpMk id="28" creationId="{70CBAB7C-615A-4EA2-860B-F15EC49B0FF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985E-6FDA-4537-A03F-BD9428B2C4B9}"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45934-CF96-4C20-A999-C797182861BF}" type="slidenum">
              <a:rPr lang="en-US" smtClean="0"/>
              <a:t>‹#›</a:t>
            </a:fld>
            <a:endParaRPr lang="en-US"/>
          </a:p>
        </p:txBody>
      </p:sp>
    </p:spTree>
    <p:extLst>
      <p:ext uri="{BB962C8B-B14F-4D97-AF65-F5344CB8AC3E}">
        <p14:creationId xmlns:p14="http://schemas.microsoft.com/office/powerpoint/2010/main" val="2113855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245934-CF96-4C20-A999-C797182861BF}" type="slidenum">
              <a:rPr lang="en-US" smtClean="0"/>
              <a:t>1</a:t>
            </a:fld>
            <a:endParaRPr lang="en-US"/>
          </a:p>
        </p:txBody>
      </p:sp>
    </p:spTree>
    <p:extLst>
      <p:ext uri="{BB962C8B-B14F-4D97-AF65-F5344CB8AC3E}">
        <p14:creationId xmlns:p14="http://schemas.microsoft.com/office/powerpoint/2010/main" val="76881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transducer? </a:t>
            </a:r>
            <a:r>
              <a:rPr lang="en-US" dirty="0"/>
              <a:t>– linear offers the highest resolution at a short depth.  Curvilinear is better for deep structures but has a lower resolution (think FM compared to AM).  Curvilinear is sufficient for most pleural assessments and is better for determining a and b profile.</a:t>
            </a:r>
          </a:p>
          <a:p>
            <a:endParaRPr lang="en-US" dirty="0"/>
          </a:p>
          <a:p>
            <a:r>
              <a:rPr lang="en-US" b="1" dirty="0"/>
              <a:t>Orientation? </a:t>
            </a:r>
            <a:r>
              <a:rPr lang="en-US" dirty="0"/>
              <a:t>– Ribs should be at the periphery of the image with unobstructed plural view in the middle.  This orientation will have increased reflection and deflection of US waves at the pleura because there is more curvature of the pleura vertically than horizontally.  </a:t>
            </a:r>
          </a:p>
          <a:p>
            <a:endParaRPr lang="en-US" dirty="0"/>
          </a:p>
          <a:p>
            <a:r>
              <a:rPr lang="en-US" b="1" dirty="0"/>
              <a:t>Skin </a:t>
            </a:r>
            <a:r>
              <a:rPr lang="en-US" dirty="0"/>
              <a:t>– hyperechoic with organized linear architecture. </a:t>
            </a:r>
          </a:p>
          <a:p>
            <a:endParaRPr lang="en-US" dirty="0"/>
          </a:p>
          <a:p>
            <a:r>
              <a:rPr lang="en-US" b="1" dirty="0" err="1"/>
              <a:t>SubQ</a:t>
            </a:r>
            <a:r>
              <a:rPr lang="en-US" b="1" dirty="0"/>
              <a:t> / fat / chest muscle </a:t>
            </a:r>
            <a:r>
              <a:rPr lang="en-US" dirty="0"/>
              <a:t>– </a:t>
            </a:r>
            <a:r>
              <a:rPr lang="en-US" dirty="0" err="1"/>
              <a:t>hypOechoic</a:t>
            </a:r>
            <a:r>
              <a:rPr lang="en-US" dirty="0"/>
              <a:t> relative to the skin with less organized architecture from intermingled fat</a:t>
            </a:r>
          </a:p>
          <a:p>
            <a:endParaRPr lang="en-US" dirty="0"/>
          </a:p>
          <a:p>
            <a:r>
              <a:rPr lang="en-US" b="1" dirty="0"/>
              <a:t>Intercostal muscle – </a:t>
            </a:r>
            <a:r>
              <a:rPr lang="en-US" dirty="0"/>
              <a:t>separated from </a:t>
            </a:r>
            <a:r>
              <a:rPr lang="en-US" dirty="0" err="1"/>
              <a:t>SubQ</a:t>
            </a:r>
            <a:r>
              <a:rPr lang="en-US" dirty="0"/>
              <a:t> and chest muscle by a dense hyperechoic fascial plane.  Visible movement of striated intercostal muscles brining the ribs closer together as the patient exhales</a:t>
            </a:r>
          </a:p>
          <a:p>
            <a:endParaRPr lang="en-US" dirty="0"/>
          </a:p>
          <a:p>
            <a:r>
              <a:rPr lang="en-US" b="1" dirty="0"/>
              <a:t>Rib and rib shadow </a:t>
            </a:r>
            <a:r>
              <a:rPr lang="en-US" dirty="0"/>
              <a:t>– Bones have a bright hyperechoic cortex then absorb almost all US waves so there is minimal signal deep to the cortex.  This is different that air that will reflect or deflect most US waves and give a recurring image over and over again (a-lines)</a:t>
            </a:r>
          </a:p>
          <a:p>
            <a:endParaRPr lang="en-US" dirty="0"/>
          </a:p>
          <a:p>
            <a:r>
              <a:rPr lang="en-US" b="1" dirty="0"/>
              <a:t>Pleura – </a:t>
            </a:r>
            <a:r>
              <a:rPr lang="en-US" dirty="0"/>
              <a:t>Linear hyperechoic line just deep to ribs.  Key feature to look for is “LUNG SLIDEING”.  This looks like twinkling or shimmering, often described as “ants on a log”.  Any movement at the pleura (or deep to it) tells you ultrasound waves have made it to the visceral layer of the pleura and it is moving.  If there is a pneumothorax US waves make it to the parietal layer (which does not move) then are reflected back from air between the visceral and parietal layers of the pleura.  </a:t>
            </a:r>
          </a:p>
        </p:txBody>
      </p:sp>
      <p:sp>
        <p:nvSpPr>
          <p:cNvPr id="4" name="Slide Number Placeholder 3"/>
          <p:cNvSpPr>
            <a:spLocks noGrp="1"/>
          </p:cNvSpPr>
          <p:nvPr>
            <p:ph type="sldNum" sz="quarter" idx="5"/>
          </p:nvPr>
        </p:nvSpPr>
        <p:spPr/>
        <p:txBody>
          <a:bodyPr/>
          <a:lstStyle/>
          <a:p>
            <a:fld id="{A4245934-CF96-4C20-A999-C797182861BF}" type="slidenum">
              <a:rPr lang="en-US" smtClean="0"/>
              <a:t>2</a:t>
            </a:fld>
            <a:endParaRPr lang="en-US"/>
          </a:p>
        </p:txBody>
      </p:sp>
    </p:spTree>
    <p:extLst>
      <p:ext uri="{BB962C8B-B14F-4D97-AF65-F5344CB8AC3E}">
        <p14:creationId xmlns:p14="http://schemas.microsoft.com/office/powerpoint/2010/main" val="275812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839EF6-99E9-497A-B1A8-84CDC32963DC}"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101102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39EF6-99E9-497A-B1A8-84CDC32963DC}"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126028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39EF6-99E9-497A-B1A8-84CDC32963DC}"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3828521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839EF6-99E9-497A-B1A8-84CDC32963DC}"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1134178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839EF6-99E9-497A-B1A8-84CDC32963DC}" type="datetimeFigureOut">
              <a:rPr lang="en-US" smtClean="0"/>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413380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839EF6-99E9-497A-B1A8-84CDC32963DC}"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364952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839EF6-99E9-497A-B1A8-84CDC32963DC}" type="datetimeFigureOut">
              <a:rPr lang="en-US" smtClean="0"/>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110965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839EF6-99E9-497A-B1A8-84CDC32963DC}" type="datetimeFigureOut">
              <a:rPr lang="en-US" smtClean="0"/>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181357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39EF6-99E9-497A-B1A8-84CDC32963DC}" type="datetimeFigureOut">
              <a:rPr lang="en-US" smtClean="0"/>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13326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839EF6-99E9-497A-B1A8-84CDC32963DC}"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251655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839EF6-99E9-497A-B1A8-84CDC32963DC}" type="datetimeFigureOut">
              <a:rPr lang="en-US" smtClean="0"/>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026E8-7EF6-4E1C-BE54-1AC33D9904CC}" type="slidenum">
              <a:rPr lang="en-US" smtClean="0"/>
              <a:t>‹#›</a:t>
            </a:fld>
            <a:endParaRPr lang="en-US"/>
          </a:p>
        </p:txBody>
      </p:sp>
    </p:spTree>
    <p:extLst>
      <p:ext uri="{BB962C8B-B14F-4D97-AF65-F5344CB8AC3E}">
        <p14:creationId xmlns:p14="http://schemas.microsoft.com/office/powerpoint/2010/main" val="237150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39EF6-99E9-497A-B1A8-84CDC32963DC}" type="datetimeFigureOut">
              <a:rPr lang="en-US" smtClean="0"/>
              <a:t>8/1/2021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9026E8-7EF6-4E1C-BE54-1AC33D9904CC}" type="slidenum">
              <a:rPr lang="en-US" smtClean="0"/>
              <a:t>‹#›</a:t>
            </a:fld>
            <a:endParaRPr lang="en-US"/>
          </a:p>
        </p:txBody>
      </p:sp>
    </p:spTree>
    <p:extLst>
      <p:ext uri="{BB962C8B-B14F-4D97-AF65-F5344CB8AC3E}">
        <p14:creationId xmlns:p14="http://schemas.microsoft.com/office/powerpoint/2010/main" val="24569416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video" Target="NULL" TargetMode="External"/><Relationship Id="rId7" Type="http://schemas.openxmlformats.org/officeDocument/2006/relationships/image" Target="../media/image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xml"/><Relationship Id="rId5" Type="http://schemas.openxmlformats.org/officeDocument/2006/relationships/slideLayout" Target="../slideLayouts/slideLayout2.xml"/><Relationship Id="rId10" Type="http://schemas.openxmlformats.org/officeDocument/2006/relationships/image" Target="../media/image4.png"/><Relationship Id="rId4" Type="http://schemas.microsoft.com/office/2007/relationships/media" Target="../media/media2.mp4"/><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9482D518-BFAE-40CE-BA4E-8B11E5BDED50}"/>
              </a:ext>
            </a:extLst>
          </p:cNvPr>
          <p:cNvGrpSpPr/>
          <p:nvPr/>
        </p:nvGrpSpPr>
        <p:grpSpPr>
          <a:xfrm>
            <a:off x="4833030" y="-141763"/>
            <a:ext cx="2022980" cy="2231550"/>
            <a:chOff x="4833030" y="-141763"/>
            <a:chExt cx="2022980" cy="2231550"/>
          </a:xfrm>
        </p:grpSpPr>
        <p:pic>
          <p:nvPicPr>
            <p:cNvPr id="27" name="Picture 2" descr="Lumify transducers (probes) &amp; accessories | Philips Healthcare">
              <a:extLst>
                <a:ext uri="{FF2B5EF4-FFF2-40B4-BE49-F238E27FC236}">
                  <a16:creationId xmlns:a16="http://schemas.microsoft.com/office/drawing/2014/main" id="{88AD41D5-8980-477A-960C-83846CE4AB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0107" b="3008"/>
            <a:stretch/>
          </p:blipFill>
          <p:spPr bwMode="auto">
            <a:xfrm rot="10800000">
              <a:off x="5559773" y="-141763"/>
              <a:ext cx="1296237" cy="223155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70CBAB7C-615A-4EA2-860B-F15EC49B0FF2}"/>
                </a:ext>
              </a:extLst>
            </p:cNvPr>
            <p:cNvCxnSpPr>
              <a:cxnSpLocks/>
            </p:cNvCxnSpPr>
            <p:nvPr/>
          </p:nvCxnSpPr>
          <p:spPr>
            <a:xfrm>
              <a:off x="4833030" y="964369"/>
              <a:ext cx="842683" cy="0"/>
            </a:xfrm>
            <a:prstGeom prst="straightConnector1">
              <a:avLst/>
            </a:prstGeom>
            <a:ln w="38100">
              <a:solidFill>
                <a:schemeClr val="bg1"/>
              </a:solidFill>
              <a:tailEnd type="triangle"/>
            </a:ln>
          </p:spPr>
          <p:style>
            <a:lnRef idx="1">
              <a:schemeClr val="accent4"/>
            </a:lnRef>
            <a:fillRef idx="0">
              <a:schemeClr val="accent4"/>
            </a:fillRef>
            <a:effectRef idx="0">
              <a:schemeClr val="accent4"/>
            </a:effectRef>
            <a:fontRef idx="minor">
              <a:schemeClr val="tx1"/>
            </a:fontRef>
          </p:style>
        </p:cxnSp>
        <p:sp>
          <p:nvSpPr>
            <p:cNvPr id="29" name="Rectangle 28">
              <a:extLst>
                <a:ext uri="{FF2B5EF4-FFF2-40B4-BE49-F238E27FC236}">
                  <a16:creationId xmlns:a16="http://schemas.microsoft.com/office/drawing/2014/main" id="{C92ADA42-9AFE-4162-A333-AD2A995109EB}"/>
                </a:ext>
              </a:extLst>
            </p:cNvPr>
            <p:cNvSpPr/>
            <p:nvPr/>
          </p:nvSpPr>
          <p:spPr>
            <a:xfrm>
              <a:off x="5675713" y="1488609"/>
              <a:ext cx="45719" cy="2296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Question 1">
            <a:extLst>
              <a:ext uri="{FF2B5EF4-FFF2-40B4-BE49-F238E27FC236}">
                <a16:creationId xmlns:a16="http://schemas.microsoft.com/office/drawing/2014/main" id="{CB424AFF-3BD9-40B0-B803-A719E8CC7B83}"/>
              </a:ext>
            </a:extLst>
          </p:cNvPr>
          <p:cNvSpPr txBox="1"/>
          <p:nvPr/>
        </p:nvSpPr>
        <p:spPr>
          <a:xfrm>
            <a:off x="3376549" y="505019"/>
            <a:ext cx="5841413" cy="523220"/>
          </a:xfrm>
          <a:prstGeom prst="rect">
            <a:avLst/>
          </a:prstGeom>
          <a:solidFill>
            <a:schemeClr val="bg1"/>
          </a:solidFill>
        </p:spPr>
        <p:txBody>
          <a:bodyPr wrap="square" rtlCol="0">
            <a:spAutoFit/>
          </a:bodyPr>
          <a:lstStyle/>
          <a:p>
            <a:pPr algn="ctr"/>
            <a:r>
              <a:rPr lang="en-US" sz="2800" dirty="0"/>
              <a:t>What is the most likely diagnosis?</a:t>
            </a:r>
          </a:p>
        </p:txBody>
      </p:sp>
      <p:pic>
        <p:nvPicPr>
          <p:cNvPr id="5" name="Logo" descr="A picture containing drawing&#10;&#10;Description automatically generated">
            <a:extLst>
              <a:ext uri="{FF2B5EF4-FFF2-40B4-BE49-F238E27FC236}">
                <a16:creationId xmlns:a16="http://schemas.microsoft.com/office/drawing/2014/main" id="{136AA084-B10D-4EDE-A7FD-D2931714F0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74086" y="6396336"/>
            <a:ext cx="1213348" cy="461664"/>
          </a:xfrm>
          <a:prstGeom prst="rect">
            <a:avLst/>
          </a:prstGeom>
          <a:ln>
            <a:noFill/>
          </a:ln>
        </p:spPr>
      </p:pic>
      <p:sp>
        <p:nvSpPr>
          <p:cNvPr id="10" name="Answer 1">
            <a:extLst>
              <a:ext uri="{FF2B5EF4-FFF2-40B4-BE49-F238E27FC236}">
                <a16:creationId xmlns:a16="http://schemas.microsoft.com/office/drawing/2014/main" id="{65C3B419-222C-475A-B835-7F0DCBD2E173}"/>
              </a:ext>
            </a:extLst>
          </p:cNvPr>
          <p:cNvSpPr txBox="1"/>
          <p:nvPr/>
        </p:nvSpPr>
        <p:spPr>
          <a:xfrm>
            <a:off x="1567530" y="505019"/>
            <a:ext cx="9056940" cy="523220"/>
          </a:xfrm>
          <a:prstGeom prst="rect">
            <a:avLst/>
          </a:prstGeom>
          <a:solidFill>
            <a:schemeClr val="bg1"/>
          </a:solidFill>
        </p:spPr>
        <p:txBody>
          <a:bodyPr wrap="square" rtlCol="0">
            <a:spAutoFit/>
          </a:bodyPr>
          <a:lstStyle/>
          <a:p>
            <a:pPr algn="ctr"/>
            <a:r>
              <a:rPr lang="en-US" sz="2800" dirty="0"/>
              <a:t>Pneumothorax</a:t>
            </a:r>
          </a:p>
        </p:txBody>
      </p:sp>
      <p:sp>
        <p:nvSpPr>
          <p:cNvPr id="13" name="Question 2">
            <a:extLst>
              <a:ext uri="{FF2B5EF4-FFF2-40B4-BE49-F238E27FC236}">
                <a16:creationId xmlns:a16="http://schemas.microsoft.com/office/drawing/2014/main" id="{F5A48D93-666C-4356-9CA5-4D46F211EC69}"/>
              </a:ext>
            </a:extLst>
          </p:cNvPr>
          <p:cNvSpPr txBox="1"/>
          <p:nvPr/>
        </p:nvSpPr>
        <p:spPr>
          <a:xfrm>
            <a:off x="1972396" y="1017675"/>
            <a:ext cx="8268761" cy="523220"/>
          </a:xfrm>
          <a:prstGeom prst="rect">
            <a:avLst/>
          </a:prstGeom>
          <a:solidFill>
            <a:schemeClr val="bg1"/>
          </a:solidFill>
        </p:spPr>
        <p:txBody>
          <a:bodyPr wrap="square" rtlCol="0">
            <a:spAutoFit/>
          </a:bodyPr>
          <a:lstStyle/>
          <a:p>
            <a:pPr algn="ctr"/>
            <a:r>
              <a:rPr lang="en-US" sz="2800" dirty="0"/>
              <a:t>What is the differential for NO lung sliding?</a:t>
            </a:r>
          </a:p>
        </p:txBody>
      </p:sp>
      <p:pic>
        <p:nvPicPr>
          <p:cNvPr id="14" name="Normal Pleura with sliding">
            <a:hlinkClick r:id="" action="ppaction://media"/>
            <a:extLst>
              <a:ext uri="{FF2B5EF4-FFF2-40B4-BE49-F238E27FC236}">
                <a16:creationId xmlns:a16="http://schemas.microsoft.com/office/drawing/2014/main" id="{AEF664D8-A3FD-4C1A-B05B-A1E86481C5F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28636" t="11954" r="31430" b="25639"/>
          <a:stretch>
            <a:fillRect/>
          </a:stretch>
        </p:blipFill>
        <p:spPr>
          <a:xfrm>
            <a:off x="6401103" y="1551459"/>
            <a:ext cx="5807214" cy="5206465"/>
          </a:xfrm>
          <a:prstGeom prst="rect">
            <a:avLst/>
          </a:prstGeom>
        </p:spPr>
      </p:pic>
      <p:pic>
        <p:nvPicPr>
          <p:cNvPr id="2" name="No Sliding Lung_mpeg4">
            <a:hlinkClick r:id="" action="ppaction://media"/>
            <a:extLst>
              <a:ext uri="{FF2B5EF4-FFF2-40B4-BE49-F238E27FC236}">
                <a16:creationId xmlns:a16="http://schemas.microsoft.com/office/drawing/2014/main" id="{AC83D799-28F1-4A07-87B7-41E27D7020B2}"/>
              </a:ext>
            </a:extLst>
          </p:cNvPr>
          <p:cNvPicPr>
            <a:picLocks noChangeAspect="1"/>
          </p:cNvPicPr>
          <p:nvPr>
            <a:videoFile r:link="rId3"/>
            <p:extLst>
              <p:ext uri="{DAA4B4D4-6D71-4841-9C94-3DE7FCFB9230}">
                <p14:media xmlns:p14="http://schemas.microsoft.com/office/powerpoint/2010/main" r:embed="rId4">
                  <p14:trim st="1477" end="1050"/>
                </p14:media>
              </p:ext>
            </p:extLst>
          </p:nvPr>
        </p:nvPicPr>
        <p:blipFill rotWithShape="1">
          <a:blip r:embed="rId10"/>
          <a:srcRect l="29014" t="5486" r="25163" b="20377"/>
          <a:stretch/>
        </p:blipFill>
        <p:spPr>
          <a:xfrm>
            <a:off x="658621" y="1764690"/>
            <a:ext cx="4190163" cy="5084259"/>
          </a:xfrm>
          <a:prstGeom prst="rect">
            <a:avLst/>
          </a:prstGeom>
        </p:spPr>
      </p:pic>
      <p:pic>
        <p:nvPicPr>
          <p:cNvPr id="15" name="No Sliding Lung_mpeg4">
            <a:hlinkClick r:id="" action="ppaction://media"/>
            <a:extLst>
              <a:ext uri="{FF2B5EF4-FFF2-40B4-BE49-F238E27FC236}">
                <a16:creationId xmlns:a16="http://schemas.microsoft.com/office/drawing/2014/main" id="{7E2ABEE8-4A9E-4688-A962-5868EBF03F6E}"/>
              </a:ext>
            </a:extLst>
          </p:cNvPr>
          <p:cNvPicPr>
            <a:picLocks noChangeAspect="1"/>
          </p:cNvPicPr>
          <p:nvPr>
            <a:videoFile r:link="rId3"/>
            <p:extLst>
              <p:ext uri="{DAA4B4D4-6D71-4841-9C94-3DE7FCFB9230}">
                <p14:media xmlns:p14="http://schemas.microsoft.com/office/powerpoint/2010/main" r:embed="rId4">
                  <p14:trim st="1477" end="1050"/>
                </p14:media>
              </p:ext>
            </p:extLst>
          </p:nvPr>
        </p:nvPicPr>
        <p:blipFill rotWithShape="1">
          <a:blip r:embed="rId10"/>
          <a:srcRect l="29014" t="5486" r="25163" b="20377"/>
          <a:stretch/>
        </p:blipFill>
        <p:spPr>
          <a:xfrm>
            <a:off x="4000918" y="1877845"/>
            <a:ext cx="4190163" cy="5084259"/>
          </a:xfrm>
          <a:prstGeom prst="rect">
            <a:avLst/>
          </a:prstGeom>
        </p:spPr>
      </p:pic>
      <p:sp>
        <p:nvSpPr>
          <p:cNvPr id="16" name="Stem">
            <a:extLst>
              <a:ext uri="{FF2B5EF4-FFF2-40B4-BE49-F238E27FC236}">
                <a16:creationId xmlns:a16="http://schemas.microsoft.com/office/drawing/2014/main" id="{760EB671-CF68-4D1F-B943-712CD043A61C}"/>
              </a:ext>
            </a:extLst>
          </p:cNvPr>
          <p:cNvSpPr txBox="1"/>
          <p:nvPr/>
        </p:nvSpPr>
        <p:spPr>
          <a:xfrm>
            <a:off x="0" y="-11045"/>
            <a:ext cx="12192000" cy="523220"/>
          </a:xfrm>
          <a:prstGeom prst="rect">
            <a:avLst/>
          </a:prstGeom>
          <a:solidFill>
            <a:schemeClr val="bg1"/>
          </a:solidFill>
        </p:spPr>
        <p:txBody>
          <a:bodyPr wrap="square" rtlCol="0">
            <a:spAutoFit/>
          </a:bodyPr>
          <a:lstStyle/>
          <a:p>
            <a:pPr algn="ctr"/>
            <a:r>
              <a:rPr lang="en-US" sz="2800" dirty="0"/>
              <a:t>65-year-old man reports worsening dyspnea following a CT guided lung biopsy. </a:t>
            </a:r>
          </a:p>
        </p:txBody>
      </p:sp>
      <p:sp>
        <p:nvSpPr>
          <p:cNvPr id="7" name="Attribution">
            <a:extLst>
              <a:ext uri="{FF2B5EF4-FFF2-40B4-BE49-F238E27FC236}">
                <a16:creationId xmlns:a16="http://schemas.microsoft.com/office/drawing/2014/main" id="{BA1B9C39-6488-49F2-BE23-66765E04A194}"/>
              </a:ext>
            </a:extLst>
          </p:cNvPr>
          <p:cNvSpPr txBox="1"/>
          <p:nvPr/>
        </p:nvSpPr>
        <p:spPr>
          <a:xfrm>
            <a:off x="0" y="6611779"/>
            <a:ext cx="2261182" cy="246221"/>
          </a:xfrm>
          <a:prstGeom prst="rect">
            <a:avLst/>
          </a:prstGeom>
          <a:noFill/>
          <a:ln>
            <a:noFill/>
          </a:ln>
        </p:spPr>
        <p:txBody>
          <a:bodyPr wrap="square" rtlCol="0">
            <a:spAutoFit/>
          </a:bodyPr>
          <a:lstStyle/>
          <a:p>
            <a:pPr algn="r"/>
            <a:r>
              <a:rPr lang="en-US" sz="1000" i="1" dirty="0"/>
              <a:t>Image courtesy of Cameron Baston, MD</a:t>
            </a:r>
          </a:p>
        </p:txBody>
      </p:sp>
      <p:grpSp>
        <p:nvGrpSpPr>
          <p:cNvPr id="24" name="Compare">
            <a:extLst>
              <a:ext uri="{FF2B5EF4-FFF2-40B4-BE49-F238E27FC236}">
                <a16:creationId xmlns:a16="http://schemas.microsoft.com/office/drawing/2014/main" id="{E948B812-7B22-4C47-BB16-7E5F06B33C84}"/>
              </a:ext>
            </a:extLst>
          </p:cNvPr>
          <p:cNvGrpSpPr/>
          <p:nvPr/>
        </p:nvGrpSpPr>
        <p:grpSpPr>
          <a:xfrm>
            <a:off x="4099727" y="2732748"/>
            <a:ext cx="3005243" cy="1606609"/>
            <a:chOff x="4099727" y="2732748"/>
            <a:chExt cx="3005243" cy="1606609"/>
          </a:xfrm>
        </p:grpSpPr>
        <p:sp>
          <p:nvSpPr>
            <p:cNvPr id="3" name="TextBox 2">
              <a:extLst>
                <a:ext uri="{FF2B5EF4-FFF2-40B4-BE49-F238E27FC236}">
                  <a16:creationId xmlns:a16="http://schemas.microsoft.com/office/drawing/2014/main" id="{B3A73D1B-3C58-46B8-A3B5-1823AC236120}"/>
                </a:ext>
              </a:extLst>
            </p:cNvPr>
            <p:cNvSpPr txBox="1"/>
            <p:nvPr/>
          </p:nvSpPr>
          <p:spPr>
            <a:xfrm>
              <a:off x="5281167" y="2732748"/>
              <a:ext cx="1245996" cy="400110"/>
            </a:xfrm>
            <a:prstGeom prst="rect">
              <a:avLst/>
            </a:prstGeom>
            <a:noFill/>
          </p:spPr>
          <p:txBody>
            <a:bodyPr wrap="square" rtlCol="0">
              <a:spAutoFit/>
            </a:bodyPr>
            <a:lstStyle/>
            <a:p>
              <a:pPr algn="ctr"/>
              <a:r>
                <a:rPr lang="en-US" sz="2000" dirty="0"/>
                <a:t>Compare</a:t>
              </a:r>
            </a:p>
          </p:txBody>
        </p:sp>
        <p:sp>
          <p:nvSpPr>
            <p:cNvPr id="6" name="TextBox 5">
              <a:extLst>
                <a:ext uri="{FF2B5EF4-FFF2-40B4-BE49-F238E27FC236}">
                  <a16:creationId xmlns:a16="http://schemas.microsoft.com/office/drawing/2014/main" id="{7EA20CD3-1579-4EC1-99F7-6FB1C810BB53}"/>
                </a:ext>
              </a:extLst>
            </p:cNvPr>
            <p:cNvSpPr txBox="1"/>
            <p:nvPr/>
          </p:nvSpPr>
          <p:spPr>
            <a:xfrm>
              <a:off x="4421728" y="3378375"/>
              <a:ext cx="1146420" cy="369332"/>
            </a:xfrm>
            <a:prstGeom prst="rect">
              <a:avLst/>
            </a:prstGeom>
            <a:noFill/>
          </p:spPr>
          <p:txBody>
            <a:bodyPr wrap="square" rtlCol="0">
              <a:spAutoFit/>
            </a:bodyPr>
            <a:lstStyle/>
            <a:p>
              <a:r>
                <a:rPr lang="en-US" dirty="0"/>
                <a:t>No sliding</a:t>
              </a:r>
            </a:p>
          </p:txBody>
        </p:sp>
        <p:sp>
          <p:nvSpPr>
            <p:cNvPr id="19" name="TextBox 18">
              <a:extLst>
                <a:ext uri="{FF2B5EF4-FFF2-40B4-BE49-F238E27FC236}">
                  <a16:creationId xmlns:a16="http://schemas.microsoft.com/office/drawing/2014/main" id="{3F634C1C-301E-4047-AAD3-A75BF39F2668}"/>
                </a:ext>
              </a:extLst>
            </p:cNvPr>
            <p:cNvSpPr txBox="1"/>
            <p:nvPr/>
          </p:nvSpPr>
          <p:spPr>
            <a:xfrm>
              <a:off x="5790898" y="3970025"/>
              <a:ext cx="1146420" cy="369332"/>
            </a:xfrm>
            <a:prstGeom prst="rect">
              <a:avLst/>
            </a:prstGeom>
            <a:noFill/>
          </p:spPr>
          <p:txBody>
            <a:bodyPr wrap="square" rtlCol="0">
              <a:spAutoFit/>
            </a:bodyPr>
            <a:lstStyle/>
            <a:p>
              <a:pPr algn="ctr"/>
              <a:r>
                <a:rPr lang="en-US" dirty="0"/>
                <a:t>Sliding</a:t>
              </a:r>
            </a:p>
          </p:txBody>
        </p:sp>
        <p:cxnSp>
          <p:nvCxnSpPr>
            <p:cNvPr id="20" name="Straight Arrow Connector 19">
              <a:extLst>
                <a:ext uri="{FF2B5EF4-FFF2-40B4-BE49-F238E27FC236}">
                  <a16:creationId xmlns:a16="http://schemas.microsoft.com/office/drawing/2014/main" id="{6F9EF8ED-9023-4331-9B0C-72D43EFEC65F}"/>
                </a:ext>
              </a:extLst>
            </p:cNvPr>
            <p:cNvCxnSpPr>
              <a:stCxn id="6" idx="1"/>
            </p:cNvCxnSpPr>
            <p:nvPr/>
          </p:nvCxnSpPr>
          <p:spPr>
            <a:xfrm flipH="1">
              <a:off x="4099727" y="3563041"/>
              <a:ext cx="32200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27A62E9-D94F-43DB-A9C6-7959ECC700E5}"/>
                </a:ext>
              </a:extLst>
            </p:cNvPr>
            <p:cNvCxnSpPr>
              <a:cxnSpLocks/>
            </p:cNvCxnSpPr>
            <p:nvPr/>
          </p:nvCxnSpPr>
          <p:spPr>
            <a:xfrm>
              <a:off x="6723133" y="4154691"/>
              <a:ext cx="381837"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E78FA10D-4AA9-45E8-88FF-D663324139F2}"/>
              </a:ext>
            </a:extLst>
          </p:cNvPr>
          <p:cNvSpPr txBox="1"/>
          <p:nvPr/>
        </p:nvSpPr>
        <p:spPr>
          <a:xfrm>
            <a:off x="16317" y="1017675"/>
            <a:ext cx="12175683" cy="523220"/>
          </a:xfrm>
          <a:prstGeom prst="rect">
            <a:avLst/>
          </a:prstGeom>
          <a:solidFill>
            <a:schemeClr val="bg1"/>
          </a:solidFill>
        </p:spPr>
        <p:txBody>
          <a:bodyPr wrap="square" rtlCol="0">
            <a:spAutoFit/>
          </a:bodyPr>
          <a:lstStyle/>
          <a:p>
            <a:pPr algn="ctr"/>
            <a:r>
              <a:rPr lang="en-US" sz="2800" dirty="0"/>
              <a:t>Any time the visceral pleura is not sliding against the parietal pleura</a:t>
            </a:r>
          </a:p>
        </p:txBody>
      </p:sp>
      <p:sp>
        <p:nvSpPr>
          <p:cNvPr id="26" name="TextBox 25">
            <a:extLst>
              <a:ext uri="{FF2B5EF4-FFF2-40B4-BE49-F238E27FC236}">
                <a16:creationId xmlns:a16="http://schemas.microsoft.com/office/drawing/2014/main" id="{C7D505DC-CE7A-4713-8226-0C0E47F24781}"/>
              </a:ext>
            </a:extLst>
          </p:cNvPr>
          <p:cNvSpPr txBox="1"/>
          <p:nvPr/>
        </p:nvSpPr>
        <p:spPr>
          <a:xfrm>
            <a:off x="4734806" y="1755639"/>
            <a:ext cx="2338717" cy="1477328"/>
          </a:xfrm>
          <a:prstGeom prst="rect">
            <a:avLst/>
          </a:prstGeom>
          <a:noFill/>
        </p:spPr>
        <p:txBody>
          <a:bodyPr wrap="none" rtlCol="0">
            <a:spAutoFit/>
          </a:bodyPr>
          <a:lstStyle/>
          <a:p>
            <a:r>
              <a:rPr lang="en-US" dirty="0"/>
              <a:t>Not breathing</a:t>
            </a:r>
          </a:p>
          <a:p>
            <a:r>
              <a:rPr lang="en-US" dirty="0"/>
              <a:t>Pneumothorax</a:t>
            </a:r>
          </a:p>
          <a:p>
            <a:r>
              <a:rPr lang="en-US" dirty="0"/>
              <a:t>Pleural adhesions</a:t>
            </a:r>
          </a:p>
          <a:p>
            <a:r>
              <a:rPr lang="en-US" dirty="0"/>
              <a:t>Complete atelectasis</a:t>
            </a:r>
          </a:p>
          <a:p>
            <a:r>
              <a:rPr lang="en-US" dirty="0"/>
              <a:t>Phrenic nerve paralysis</a:t>
            </a:r>
          </a:p>
        </p:txBody>
      </p:sp>
    </p:spTree>
    <p:extLst>
      <p:ext uri="{BB962C8B-B14F-4D97-AF65-F5344CB8AC3E}">
        <p14:creationId xmlns:p14="http://schemas.microsoft.com/office/powerpoint/2010/main" val="1403089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3"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5"/>
                                        </p:tgtEl>
                                        <p:attrNameLst>
                                          <p:attrName>style.visibility</p:attrName>
                                        </p:attrNameLst>
                                      </p:cBhvr>
                                      <p:to>
                                        <p:strVal val="hidden"/>
                                      </p:to>
                                    </p:set>
                                    <p:cmd type="call" cmd="stop">
                                      <p:cBhvr>
                                        <p:cTn id="23" dur="1">
                                          <p:stCondLst>
                                            <p:cond delay="0"/>
                                          </p:stCondLst>
                                        </p:cTn>
                                        <p:tgtEl>
                                          <p:spTgt spid="15"/>
                                        </p:tgtEl>
                                      </p:cBhvr>
                                    </p:cmd>
                                  </p:childTnLst>
                                </p:cTn>
                              </p:par>
                              <p:par>
                                <p:cTn id="24" presetID="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mediacall" presetSubtype="0" fill="hold" nodeType="withEffect">
                                  <p:stCondLst>
                                    <p:cond delay="0"/>
                                  </p:stCondLst>
                                  <p:childTnLst>
                                    <p:cmd type="call" cmd="playFrom(0.0)">
                                      <p:cBhvr>
                                        <p:cTn id="29" dur="3954" fill="hold"/>
                                        <p:tgtEl>
                                          <p:spTgt spid="14"/>
                                        </p:tgtEl>
                                      </p:cBhvr>
                                    </p:cmd>
                                  </p:childTnLst>
                                </p:cTn>
                              </p:par>
                              <p:par>
                                <p:cTn id="30" presetID="1" presetClass="mediacall" presetSubtype="0" fill="hold" nodeType="withEffect">
                                  <p:stCondLst>
                                    <p:cond delay="0"/>
                                  </p:stCondLst>
                                  <p:childTnLst>
                                    <p:cmd type="call" cmd="playFrom(0.0)">
                                      <p:cBhvr>
                                        <p:cTn id="31" dur="3473"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xit" presetSubtype="0" fill="hold" nodeType="withEffect">
                                  <p:stCondLst>
                                    <p:cond delay="0"/>
                                  </p:stCondLst>
                                  <p:childTnLst>
                                    <p:set>
                                      <p:cBhvr>
                                        <p:cTn id="37" dur="1" fill="hold">
                                          <p:stCondLst>
                                            <p:cond delay="0"/>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2" presetClass="mediacall" presetSubtype="0" fill="hold" nodeType="clickEffect">
                                  <p:stCondLst>
                                    <p:cond delay="0"/>
                                  </p:stCondLst>
                                  <p:childTnLst>
                                    <p:cmd type="call" cmd="togglePause">
                                      <p:cBhvr>
                                        <p:cTn id="48" dur="1" fill="hold"/>
                                        <p:tgtEl>
                                          <p:spTgt spid="14"/>
                                        </p:tgtEl>
                                      </p:cBhvr>
                                    </p:cmd>
                                  </p:childTnLst>
                                </p:cTn>
                              </p:par>
                            </p:childTnLst>
                          </p:cTn>
                        </p:par>
                      </p:childTnLst>
                    </p:cTn>
                  </p:par>
                </p:childTnLst>
              </p:cTn>
              <p:nextCondLst>
                <p:cond evt="onClick" delay="0">
                  <p:tgtEl>
                    <p:spTgt spid="14"/>
                  </p:tgtEl>
                </p:cond>
              </p:nextCondLst>
            </p:seq>
            <p:video>
              <p:cMediaNode vol="80000">
                <p:cTn id="49" repeatCount="indefinite" fill="hold" display="0">
                  <p:stCondLst>
                    <p:cond delay="indefinite"/>
                  </p:stCondLst>
                </p:cTn>
                <p:tgtEl>
                  <p:spTgt spid="14"/>
                </p:tgtEl>
              </p:cMediaNode>
            </p:video>
            <p:video>
              <p:cMediaNode vol="80000">
                <p:cTn id="50" repeatCount="indefinite" fill="hold" display="0">
                  <p:stCondLst>
                    <p:cond delay="indefinite"/>
                  </p:stCondLst>
                </p:cTn>
                <p:tgtEl>
                  <p:spTgt spid="2"/>
                </p:tgtEl>
              </p:cMediaNode>
            </p:video>
            <p:seq concurrent="1" nextAc="seek">
              <p:cTn id="51" restart="whenNotActive" fill="hold" evtFilter="cancelBubble" nodeType="interactiveSeq">
                <p:stCondLst>
                  <p:cond evt="onClick" delay="0">
                    <p:tgtEl>
                      <p:spTgt spid="2"/>
                    </p:tgtEl>
                  </p:cond>
                </p:stCondLst>
                <p:endSync evt="end" delay="0">
                  <p:rtn val="all"/>
                </p:endSync>
                <p:childTnLst>
                  <p:par>
                    <p:cTn id="52" fill="hold">
                      <p:stCondLst>
                        <p:cond delay="0"/>
                      </p:stCondLst>
                      <p:childTnLst>
                        <p:par>
                          <p:cTn id="53" fill="hold">
                            <p:stCondLst>
                              <p:cond delay="0"/>
                            </p:stCondLst>
                            <p:childTnLst>
                              <p:par>
                                <p:cTn id="54" presetID="2" presetClass="mediacall" presetSubtype="0" fill="hold" nodeType="clickEffect">
                                  <p:stCondLst>
                                    <p:cond delay="0"/>
                                  </p:stCondLst>
                                  <p:childTnLst>
                                    <p:cmd type="call" cmd="togglePause">
                                      <p:cBhvr>
                                        <p:cTn id="55" dur="1" fill="hold"/>
                                        <p:tgtEl>
                                          <p:spTgt spid="2"/>
                                        </p:tgtEl>
                                      </p:cBhvr>
                                    </p:cmd>
                                  </p:childTnLst>
                                </p:cTn>
                              </p:par>
                            </p:childTnLst>
                          </p:cTn>
                        </p:par>
                      </p:childTnLst>
                    </p:cTn>
                  </p:par>
                </p:childTnLst>
              </p:cTn>
              <p:nextCondLst>
                <p:cond evt="onClick" delay="0">
                  <p:tgtEl>
                    <p:spTgt spid="2"/>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2" presetClass="mediacall" presetSubtype="0" fill="hold" nodeType="clickEffect">
                                  <p:stCondLst>
                                    <p:cond delay="0"/>
                                  </p:stCondLst>
                                  <p:childTnLst>
                                    <p:cmd type="call" cmd="togglePause">
                                      <p:cBhvr>
                                        <p:cTn id="60" dur="1" fill="hold"/>
                                        <p:tgtEl>
                                          <p:spTgt spid="15"/>
                                        </p:tgtEl>
                                      </p:cBhvr>
                                    </p:cmd>
                                  </p:childTnLst>
                                </p:cTn>
                              </p:par>
                            </p:childTnLst>
                          </p:cTn>
                        </p:par>
                      </p:childTnLst>
                    </p:cTn>
                  </p:par>
                </p:childTnLst>
              </p:cTn>
              <p:nextCondLst>
                <p:cond evt="onClick" delay="0">
                  <p:tgtEl>
                    <p:spTgt spid="15"/>
                  </p:tgtEl>
                </p:cond>
              </p:nextCondLst>
            </p:seq>
            <p:video>
              <p:cMediaNode vol="80000">
                <p:cTn id="61" repeatCount="indefinite" fill="hold" display="0">
                  <p:stCondLst>
                    <p:cond delay="indefinite"/>
                  </p:stCondLst>
                </p:cTn>
                <p:tgtEl>
                  <p:spTgt spid="15"/>
                </p:tgtEl>
              </p:cMediaNode>
            </p:video>
          </p:childTnLst>
        </p:cTn>
      </p:par>
    </p:tnLst>
    <p:bldLst>
      <p:bldP spid="11" grpId="0" animBg="1"/>
      <p:bldP spid="10" grpId="0" animBg="1"/>
      <p:bldP spid="13" grpId="0" animBg="1"/>
      <p:bldP spid="25"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ormal Pleura with sliding">
            <a:hlinkClick r:id="" action="ppaction://media"/>
            <a:extLst>
              <a:ext uri="{FF2B5EF4-FFF2-40B4-BE49-F238E27FC236}">
                <a16:creationId xmlns:a16="http://schemas.microsoft.com/office/drawing/2014/main" id="{BDCA727C-9A89-41B7-839E-FDBEFEEE4DF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8636" t="11954" r="31430" b="25639"/>
          <a:stretch>
            <a:fillRect/>
          </a:stretch>
        </p:blipFill>
        <p:spPr>
          <a:xfrm>
            <a:off x="3075288" y="1651535"/>
            <a:ext cx="6237882" cy="5206465"/>
          </a:xfrm>
          <a:prstGeom prst="rect">
            <a:avLst/>
          </a:prstGeom>
        </p:spPr>
      </p:pic>
      <p:cxnSp>
        <p:nvCxnSpPr>
          <p:cNvPr id="6" name="Straight Arrow Connector 5">
            <a:extLst>
              <a:ext uri="{FF2B5EF4-FFF2-40B4-BE49-F238E27FC236}">
                <a16:creationId xmlns:a16="http://schemas.microsoft.com/office/drawing/2014/main" id="{5923647F-B386-4028-A653-C41B132B259E}"/>
              </a:ext>
            </a:extLst>
          </p:cNvPr>
          <p:cNvCxnSpPr>
            <a:cxnSpLocks/>
          </p:cNvCxnSpPr>
          <p:nvPr/>
        </p:nvCxnSpPr>
        <p:spPr>
          <a:xfrm>
            <a:off x="3010446" y="2955536"/>
            <a:ext cx="2389108" cy="41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DBEC850-3A89-47FF-A339-AF04EF548069}"/>
              </a:ext>
            </a:extLst>
          </p:cNvPr>
          <p:cNvCxnSpPr>
            <a:cxnSpLocks/>
          </p:cNvCxnSpPr>
          <p:nvPr/>
        </p:nvCxnSpPr>
        <p:spPr>
          <a:xfrm>
            <a:off x="3010446" y="2230113"/>
            <a:ext cx="2319272" cy="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8" name="Straight Arrow Connector 7">
            <a:extLst>
              <a:ext uri="{FF2B5EF4-FFF2-40B4-BE49-F238E27FC236}">
                <a16:creationId xmlns:a16="http://schemas.microsoft.com/office/drawing/2014/main" id="{9E89E3DE-1A2C-4794-A7D8-6F98514AFE14}"/>
              </a:ext>
            </a:extLst>
          </p:cNvPr>
          <p:cNvCxnSpPr>
            <a:cxnSpLocks/>
            <a:stCxn id="46" idx="3"/>
          </p:cNvCxnSpPr>
          <p:nvPr/>
        </p:nvCxnSpPr>
        <p:spPr>
          <a:xfrm flipV="1">
            <a:off x="2992055" y="3898296"/>
            <a:ext cx="3284762" cy="589795"/>
          </a:xfrm>
          <a:prstGeom prst="bentConnector3">
            <a:avLst>
              <a:gd name="adj1" fmla="val 63595"/>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031" name="Ribs">
            <a:extLst>
              <a:ext uri="{FF2B5EF4-FFF2-40B4-BE49-F238E27FC236}">
                <a16:creationId xmlns:a16="http://schemas.microsoft.com/office/drawing/2014/main" id="{9A21954D-28A9-4E95-A948-E9EAFF294DF9}"/>
              </a:ext>
            </a:extLst>
          </p:cNvPr>
          <p:cNvGrpSpPr/>
          <p:nvPr/>
        </p:nvGrpSpPr>
        <p:grpSpPr>
          <a:xfrm>
            <a:off x="3594698" y="3144416"/>
            <a:ext cx="5410570" cy="1185430"/>
            <a:chOff x="4941177" y="3144416"/>
            <a:chExt cx="5410570" cy="1185430"/>
          </a:xfrm>
        </p:grpSpPr>
        <p:sp>
          <p:nvSpPr>
            <p:cNvPr id="16" name="Oval 15">
              <a:extLst>
                <a:ext uri="{FF2B5EF4-FFF2-40B4-BE49-F238E27FC236}">
                  <a16:creationId xmlns:a16="http://schemas.microsoft.com/office/drawing/2014/main" id="{20624024-F9ED-450C-93AB-4317090EABED}"/>
                </a:ext>
              </a:extLst>
            </p:cNvPr>
            <p:cNvSpPr/>
            <p:nvPr/>
          </p:nvSpPr>
          <p:spPr>
            <a:xfrm>
              <a:off x="4941177" y="3144416"/>
              <a:ext cx="1015093" cy="1053365"/>
            </a:xfrm>
            <a:prstGeom prst="ellipse">
              <a:avLst/>
            </a:prstGeom>
            <a:solidFill>
              <a:schemeClr val="accent2">
                <a:alpha val="21000"/>
              </a:schemeClr>
            </a:solid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17" name="Oval 16">
              <a:extLst>
                <a:ext uri="{FF2B5EF4-FFF2-40B4-BE49-F238E27FC236}">
                  <a16:creationId xmlns:a16="http://schemas.microsoft.com/office/drawing/2014/main" id="{3268E1B9-815F-4F0F-AB50-851858218943}"/>
                </a:ext>
              </a:extLst>
            </p:cNvPr>
            <p:cNvSpPr/>
            <p:nvPr/>
          </p:nvSpPr>
          <p:spPr>
            <a:xfrm>
              <a:off x="9284243" y="3381683"/>
              <a:ext cx="1067504" cy="948163"/>
            </a:xfrm>
            <a:prstGeom prst="ellipse">
              <a:avLst/>
            </a:prstGeom>
            <a:solidFill>
              <a:schemeClr val="accent2">
                <a:alpha val="26000"/>
              </a:schemeClr>
            </a:solid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pSp>
      <p:grpSp>
        <p:nvGrpSpPr>
          <p:cNvPr id="49" name="Rib Shadow">
            <a:extLst>
              <a:ext uri="{FF2B5EF4-FFF2-40B4-BE49-F238E27FC236}">
                <a16:creationId xmlns:a16="http://schemas.microsoft.com/office/drawing/2014/main" id="{4A6A6635-B028-4DF0-B58F-C4171500E793}"/>
              </a:ext>
            </a:extLst>
          </p:cNvPr>
          <p:cNvGrpSpPr/>
          <p:nvPr/>
        </p:nvGrpSpPr>
        <p:grpSpPr>
          <a:xfrm>
            <a:off x="3598801" y="3605777"/>
            <a:ext cx="5406467" cy="3252223"/>
            <a:chOff x="3284320" y="3349251"/>
            <a:chExt cx="5406467" cy="3252223"/>
          </a:xfrm>
        </p:grpSpPr>
        <p:cxnSp>
          <p:nvCxnSpPr>
            <p:cNvPr id="19" name="Straight Connector 18">
              <a:extLst>
                <a:ext uri="{FF2B5EF4-FFF2-40B4-BE49-F238E27FC236}">
                  <a16:creationId xmlns:a16="http://schemas.microsoft.com/office/drawing/2014/main" id="{9A3A8267-E259-4667-A1B1-14E784EC9F99}"/>
                </a:ext>
              </a:extLst>
            </p:cNvPr>
            <p:cNvCxnSpPr>
              <a:cxnSpLocks/>
            </p:cNvCxnSpPr>
            <p:nvPr/>
          </p:nvCxnSpPr>
          <p:spPr>
            <a:xfrm>
              <a:off x="4298710" y="3349251"/>
              <a:ext cx="34909" cy="316531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6C4C6192-EF70-4AC8-A4C3-2C7CFDF11A37}"/>
                </a:ext>
              </a:extLst>
            </p:cNvPr>
            <p:cNvCxnSpPr>
              <a:cxnSpLocks/>
            </p:cNvCxnSpPr>
            <p:nvPr/>
          </p:nvCxnSpPr>
          <p:spPr>
            <a:xfrm>
              <a:off x="3284320" y="3411796"/>
              <a:ext cx="0" cy="318967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9E90B658-4214-422F-AF0D-5CF658186135}"/>
                </a:ext>
              </a:extLst>
            </p:cNvPr>
            <p:cNvCxnSpPr>
              <a:cxnSpLocks/>
            </p:cNvCxnSpPr>
            <p:nvPr/>
          </p:nvCxnSpPr>
          <p:spPr>
            <a:xfrm>
              <a:off x="8690787" y="3562104"/>
              <a:ext cx="0" cy="2989595"/>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D3EBE261-DD38-4465-935B-C1D9745A3CF5}"/>
                </a:ext>
              </a:extLst>
            </p:cNvPr>
            <p:cNvCxnSpPr>
              <a:cxnSpLocks/>
            </p:cNvCxnSpPr>
            <p:nvPr/>
          </p:nvCxnSpPr>
          <p:spPr>
            <a:xfrm>
              <a:off x="7623283" y="3599238"/>
              <a:ext cx="0" cy="2952461"/>
            </a:xfrm>
            <a:prstGeom prst="line">
              <a:avLst/>
            </a:prstGeom>
            <a:ln w="28575"/>
          </p:spPr>
          <p:style>
            <a:lnRef idx="1">
              <a:schemeClr val="accent2"/>
            </a:lnRef>
            <a:fillRef idx="0">
              <a:schemeClr val="accent2"/>
            </a:fillRef>
            <a:effectRef idx="0">
              <a:schemeClr val="accent2"/>
            </a:effectRef>
            <a:fontRef idx="minor">
              <a:schemeClr val="tx1"/>
            </a:fontRef>
          </p:style>
        </p:cxnSp>
      </p:grpSp>
      <p:cxnSp>
        <p:nvCxnSpPr>
          <p:cNvPr id="26" name="Straight Arrow Connector 25">
            <a:extLst>
              <a:ext uri="{FF2B5EF4-FFF2-40B4-BE49-F238E27FC236}">
                <a16:creationId xmlns:a16="http://schemas.microsoft.com/office/drawing/2014/main" id="{AF04FEF2-F138-4803-BB9C-9F7FF2591340}"/>
              </a:ext>
            </a:extLst>
          </p:cNvPr>
          <p:cNvCxnSpPr>
            <a:cxnSpLocks/>
            <a:stCxn id="47" idx="3"/>
            <a:endCxn id="16" idx="2"/>
          </p:cNvCxnSpPr>
          <p:nvPr/>
        </p:nvCxnSpPr>
        <p:spPr>
          <a:xfrm>
            <a:off x="3025536" y="3671099"/>
            <a:ext cx="569162"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12EC168-F0BC-484C-B41C-6A1D6F6E5347}"/>
              </a:ext>
            </a:extLst>
          </p:cNvPr>
          <p:cNvCxnSpPr>
            <a:cxnSpLocks/>
          </p:cNvCxnSpPr>
          <p:nvPr/>
        </p:nvCxnSpPr>
        <p:spPr>
          <a:xfrm flipV="1">
            <a:off x="2978839" y="4283717"/>
            <a:ext cx="3297978" cy="737976"/>
          </a:xfrm>
          <a:prstGeom prst="bentConnector3">
            <a:avLst>
              <a:gd name="adj1" fmla="val 78650"/>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4" name="skin text">
            <a:extLst>
              <a:ext uri="{FF2B5EF4-FFF2-40B4-BE49-F238E27FC236}">
                <a16:creationId xmlns:a16="http://schemas.microsoft.com/office/drawing/2014/main" id="{7B255AE4-5C90-44F6-AE65-D83E0C0182BA}"/>
              </a:ext>
            </a:extLst>
          </p:cNvPr>
          <p:cNvSpPr txBox="1"/>
          <p:nvPr/>
        </p:nvSpPr>
        <p:spPr>
          <a:xfrm>
            <a:off x="2364988" y="2048151"/>
            <a:ext cx="645458" cy="369332"/>
          </a:xfrm>
          <a:prstGeom prst="rect">
            <a:avLst/>
          </a:prstGeom>
          <a:noFill/>
        </p:spPr>
        <p:txBody>
          <a:bodyPr wrap="square" rtlCol="0">
            <a:spAutoFit/>
          </a:bodyPr>
          <a:lstStyle/>
          <a:p>
            <a:pPr algn="ctr"/>
            <a:r>
              <a:rPr lang="en-US" dirty="0"/>
              <a:t>Skin</a:t>
            </a:r>
          </a:p>
        </p:txBody>
      </p:sp>
      <p:sp>
        <p:nvSpPr>
          <p:cNvPr id="45" name="subQ text">
            <a:extLst>
              <a:ext uri="{FF2B5EF4-FFF2-40B4-BE49-F238E27FC236}">
                <a16:creationId xmlns:a16="http://schemas.microsoft.com/office/drawing/2014/main" id="{6B641519-E72D-47CE-A44B-80A0C4041287}"/>
              </a:ext>
            </a:extLst>
          </p:cNvPr>
          <p:cNvSpPr txBox="1"/>
          <p:nvPr/>
        </p:nvSpPr>
        <p:spPr>
          <a:xfrm>
            <a:off x="1172681" y="2755182"/>
            <a:ext cx="1837765" cy="369332"/>
          </a:xfrm>
          <a:prstGeom prst="rect">
            <a:avLst/>
          </a:prstGeom>
          <a:noFill/>
        </p:spPr>
        <p:txBody>
          <a:bodyPr wrap="square" rtlCol="0">
            <a:spAutoFit/>
          </a:bodyPr>
          <a:lstStyle/>
          <a:p>
            <a:pPr algn="ctr"/>
            <a:r>
              <a:rPr lang="en-US" dirty="0" err="1"/>
              <a:t>SubQ</a:t>
            </a:r>
            <a:r>
              <a:rPr lang="en-US" dirty="0"/>
              <a:t>/fat/muscle</a:t>
            </a:r>
          </a:p>
        </p:txBody>
      </p:sp>
      <p:sp>
        <p:nvSpPr>
          <p:cNvPr id="46" name="Intercostal muscle">
            <a:extLst>
              <a:ext uri="{FF2B5EF4-FFF2-40B4-BE49-F238E27FC236}">
                <a16:creationId xmlns:a16="http://schemas.microsoft.com/office/drawing/2014/main" id="{66FFC76E-61CE-422E-A203-8F3E1FAE7425}"/>
              </a:ext>
            </a:extLst>
          </p:cNvPr>
          <p:cNvSpPr txBox="1"/>
          <p:nvPr/>
        </p:nvSpPr>
        <p:spPr>
          <a:xfrm>
            <a:off x="1055679" y="4303425"/>
            <a:ext cx="1936376" cy="369332"/>
          </a:xfrm>
          <a:prstGeom prst="rect">
            <a:avLst/>
          </a:prstGeom>
          <a:noFill/>
        </p:spPr>
        <p:txBody>
          <a:bodyPr wrap="square" rtlCol="0">
            <a:spAutoFit/>
          </a:bodyPr>
          <a:lstStyle/>
          <a:p>
            <a:pPr algn="ctr"/>
            <a:r>
              <a:rPr lang="en-US" dirty="0"/>
              <a:t>Intercostal Muscle</a:t>
            </a:r>
          </a:p>
        </p:txBody>
      </p:sp>
      <p:sp>
        <p:nvSpPr>
          <p:cNvPr id="47" name="Rib and shadow text">
            <a:extLst>
              <a:ext uri="{FF2B5EF4-FFF2-40B4-BE49-F238E27FC236}">
                <a16:creationId xmlns:a16="http://schemas.microsoft.com/office/drawing/2014/main" id="{3D397CBC-44CA-4959-A6C3-A6B28A425F21}"/>
              </a:ext>
            </a:extLst>
          </p:cNvPr>
          <p:cNvSpPr txBox="1"/>
          <p:nvPr/>
        </p:nvSpPr>
        <p:spPr>
          <a:xfrm>
            <a:off x="833517" y="3486433"/>
            <a:ext cx="2192019" cy="369332"/>
          </a:xfrm>
          <a:prstGeom prst="rect">
            <a:avLst/>
          </a:prstGeom>
          <a:noFill/>
        </p:spPr>
        <p:txBody>
          <a:bodyPr wrap="square" rtlCol="0">
            <a:spAutoFit/>
          </a:bodyPr>
          <a:lstStyle/>
          <a:p>
            <a:pPr algn="ctr"/>
            <a:r>
              <a:rPr lang="en-US" dirty="0"/>
              <a:t>Rib and Rib Shadow</a:t>
            </a:r>
          </a:p>
        </p:txBody>
      </p:sp>
      <p:sp>
        <p:nvSpPr>
          <p:cNvPr id="48" name="pleura text">
            <a:extLst>
              <a:ext uri="{FF2B5EF4-FFF2-40B4-BE49-F238E27FC236}">
                <a16:creationId xmlns:a16="http://schemas.microsoft.com/office/drawing/2014/main" id="{3DA9FD3B-A271-4A1E-B36E-D744B09E2DC7}"/>
              </a:ext>
            </a:extLst>
          </p:cNvPr>
          <p:cNvSpPr txBox="1"/>
          <p:nvPr/>
        </p:nvSpPr>
        <p:spPr>
          <a:xfrm>
            <a:off x="2114522" y="4819102"/>
            <a:ext cx="878541" cy="369332"/>
          </a:xfrm>
          <a:prstGeom prst="rect">
            <a:avLst/>
          </a:prstGeom>
          <a:noFill/>
        </p:spPr>
        <p:txBody>
          <a:bodyPr wrap="square" rtlCol="0">
            <a:spAutoFit/>
          </a:bodyPr>
          <a:lstStyle/>
          <a:p>
            <a:pPr algn="ctr"/>
            <a:r>
              <a:rPr lang="en-US" dirty="0"/>
              <a:t>Pleura</a:t>
            </a:r>
          </a:p>
        </p:txBody>
      </p:sp>
      <p:sp>
        <p:nvSpPr>
          <p:cNvPr id="55" name="orientation answer">
            <a:extLst>
              <a:ext uri="{FF2B5EF4-FFF2-40B4-BE49-F238E27FC236}">
                <a16:creationId xmlns:a16="http://schemas.microsoft.com/office/drawing/2014/main" id="{FDF73FFB-C195-4683-9B3A-191CF4EBC2D1}"/>
              </a:ext>
            </a:extLst>
          </p:cNvPr>
          <p:cNvSpPr txBox="1"/>
          <p:nvPr/>
        </p:nvSpPr>
        <p:spPr>
          <a:xfrm>
            <a:off x="1058961" y="746331"/>
            <a:ext cx="4127655" cy="646331"/>
          </a:xfrm>
          <a:prstGeom prst="rect">
            <a:avLst/>
          </a:prstGeom>
          <a:noFill/>
        </p:spPr>
        <p:txBody>
          <a:bodyPr wrap="square" rtlCol="0">
            <a:spAutoFit/>
          </a:bodyPr>
          <a:lstStyle/>
          <a:p>
            <a:pPr algn="ctr"/>
            <a:r>
              <a:rPr lang="en-US" dirty="0"/>
              <a:t>Spanning two rib spaces with the indicator toward the head.</a:t>
            </a:r>
          </a:p>
        </p:txBody>
      </p:sp>
      <p:pic>
        <p:nvPicPr>
          <p:cNvPr id="58" name="Logo" descr="A picture containing drawing&#10;&#10;Description automatically generated">
            <a:extLst>
              <a:ext uri="{FF2B5EF4-FFF2-40B4-BE49-F238E27FC236}">
                <a16:creationId xmlns:a16="http://schemas.microsoft.com/office/drawing/2014/main" id="{C2F5D93B-96C1-48C8-A733-3E1DDCCD48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7062" y="6360915"/>
            <a:ext cx="1306441" cy="497085"/>
          </a:xfrm>
          <a:prstGeom prst="rect">
            <a:avLst/>
          </a:prstGeom>
        </p:spPr>
      </p:pic>
      <p:sp>
        <p:nvSpPr>
          <p:cNvPr id="59" name="Attribution">
            <a:extLst>
              <a:ext uri="{FF2B5EF4-FFF2-40B4-BE49-F238E27FC236}">
                <a16:creationId xmlns:a16="http://schemas.microsoft.com/office/drawing/2014/main" id="{94C89E42-D758-4E37-AA21-6049F8F11F17}"/>
              </a:ext>
            </a:extLst>
          </p:cNvPr>
          <p:cNvSpPr txBox="1"/>
          <p:nvPr/>
        </p:nvSpPr>
        <p:spPr>
          <a:xfrm>
            <a:off x="0" y="6563024"/>
            <a:ext cx="2465737" cy="253916"/>
          </a:xfrm>
          <a:prstGeom prst="rect">
            <a:avLst/>
          </a:prstGeom>
          <a:noFill/>
        </p:spPr>
        <p:txBody>
          <a:bodyPr wrap="square" rtlCol="0">
            <a:spAutoFit/>
          </a:bodyPr>
          <a:lstStyle/>
          <a:p>
            <a:pPr algn="r"/>
            <a:r>
              <a:rPr lang="en-US" sz="1050" i="1" dirty="0"/>
              <a:t>Image courtesy of Brandon Fainstad, MD</a:t>
            </a:r>
          </a:p>
        </p:txBody>
      </p:sp>
      <p:grpSp>
        <p:nvGrpSpPr>
          <p:cNvPr id="5" name="transducer">
            <a:extLst>
              <a:ext uri="{FF2B5EF4-FFF2-40B4-BE49-F238E27FC236}">
                <a16:creationId xmlns:a16="http://schemas.microsoft.com/office/drawing/2014/main" id="{B744C513-12E8-4EA0-BBEC-3238CCE0D3C3}"/>
              </a:ext>
            </a:extLst>
          </p:cNvPr>
          <p:cNvGrpSpPr/>
          <p:nvPr/>
        </p:nvGrpSpPr>
        <p:grpSpPr>
          <a:xfrm>
            <a:off x="5546110" y="-169561"/>
            <a:ext cx="1296237" cy="2231550"/>
            <a:chOff x="6905084" y="-163313"/>
            <a:chExt cx="1296237" cy="2231550"/>
          </a:xfrm>
        </p:grpSpPr>
        <p:pic>
          <p:nvPicPr>
            <p:cNvPr id="1026" name="Picture 2" descr="Lumify transducers (probes) &amp; accessories | Philips Healthcare">
              <a:extLst>
                <a:ext uri="{FF2B5EF4-FFF2-40B4-BE49-F238E27FC236}">
                  <a16:creationId xmlns:a16="http://schemas.microsoft.com/office/drawing/2014/main" id="{983A6D46-72E9-451E-9D87-E1EA2451CD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0107" b="3008"/>
            <a:stretch/>
          </p:blipFill>
          <p:spPr bwMode="auto">
            <a:xfrm rot="10800000">
              <a:off x="6905084" y="-163313"/>
              <a:ext cx="1296237" cy="2231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211EBB2-24D3-43F4-861A-C114AF372436}"/>
                </a:ext>
              </a:extLst>
            </p:cNvPr>
            <p:cNvSpPr/>
            <p:nvPr/>
          </p:nvSpPr>
          <p:spPr>
            <a:xfrm>
              <a:off x="7021024" y="1477107"/>
              <a:ext cx="45719" cy="2296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E658B340-F4A7-4D3E-8A36-3EA43E468A03}"/>
              </a:ext>
            </a:extLst>
          </p:cNvPr>
          <p:cNvGrpSpPr/>
          <p:nvPr/>
        </p:nvGrpSpPr>
        <p:grpSpPr>
          <a:xfrm>
            <a:off x="7937764" y="88217"/>
            <a:ext cx="1862342" cy="1630173"/>
            <a:chOff x="8477409" y="289062"/>
            <a:chExt cx="1517783" cy="1386275"/>
          </a:xfrm>
        </p:grpSpPr>
        <p:grpSp>
          <p:nvGrpSpPr>
            <p:cNvPr id="40" name="Group 39">
              <a:extLst>
                <a:ext uri="{FF2B5EF4-FFF2-40B4-BE49-F238E27FC236}">
                  <a16:creationId xmlns:a16="http://schemas.microsoft.com/office/drawing/2014/main" id="{C4B0CE11-B68B-4309-B016-D9055B32BEFC}"/>
                </a:ext>
              </a:extLst>
            </p:cNvPr>
            <p:cNvGrpSpPr/>
            <p:nvPr/>
          </p:nvGrpSpPr>
          <p:grpSpPr>
            <a:xfrm rot="16200000">
              <a:off x="8531994" y="234477"/>
              <a:ext cx="1302834" cy="1412003"/>
              <a:chOff x="2625566" y="1607220"/>
              <a:chExt cx="2848673" cy="3533954"/>
            </a:xfrm>
          </p:grpSpPr>
          <p:grpSp>
            <p:nvGrpSpPr>
              <p:cNvPr id="41" name="Group 40">
                <a:extLst>
                  <a:ext uri="{FF2B5EF4-FFF2-40B4-BE49-F238E27FC236}">
                    <a16:creationId xmlns:a16="http://schemas.microsoft.com/office/drawing/2014/main" id="{C59D3EDF-9716-42AB-B2C9-B812A42ED263}"/>
                  </a:ext>
                </a:extLst>
              </p:cNvPr>
              <p:cNvGrpSpPr/>
              <p:nvPr/>
            </p:nvGrpSpPr>
            <p:grpSpPr>
              <a:xfrm>
                <a:off x="2625566" y="1607220"/>
                <a:ext cx="1624983" cy="3533954"/>
                <a:chOff x="1836530" y="925136"/>
                <a:chExt cx="1209390" cy="2630136"/>
              </a:xfrm>
            </p:grpSpPr>
            <p:sp>
              <p:nvSpPr>
                <p:cNvPr id="43" name="Freeform: Shape 13">
                  <a:extLst>
                    <a:ext uri="{FF2B5EF4-FFF2-40B4-BE49-F238E27FC236}">
                      <a16:creationId xmlns:a16="http://schemas.microsoft.com/office/drawing/2014/main" id="{BA2ED73B-EC67-4EBA-9254-A9B94001E892}"/>
                    </a:ext>
                  </a:extLst>
                </p:cNvPr>
                <p:cNvSpPr/>
                <p:nvPr/>
              </p:nvSpPr>
              <p:spPr>
                <a:xfrm>
                  <a:off x="1836530" y="2016614"/>
                  <a:ext cx="1209390" cy="1538658"/>
                </a:xfrm>
                <a:custGeom>
                  <a:avLst/>
                  <a:gdLst>
                    <a:gd name="connsiteX0" fmla="*/ 23830 w 1770850"/>
                    <a:gd name="connsiteY0" fmla="*/ 1549405 h 1549405"/>
                    <a:gd name="connsiteX1" fmla="*/ 23830 w 1770850"/>
                    <a:gd name="connsiteY1" fmla="*/ 568330 h 1549405"/>
                    <a:gd name="connsiteX2" fmla="*/ 271480 w 1770850"/>
                    <a:gd name="connsiteY2" fmla="*/ 139705 h 1549405"/>
                    <a:gd name="connsiteX3" fmla="*/ 747730 w 1770850"/>
                    <a:gd name="connsiteY3" fmla="*/ 6355 h 1549405"/>
                    <a:gd name="connsiteX4" fmla="*/ 1443055 w 1770850"/>
                    <a:gd name="connsiteY4" fmla="*/ 44455 h 1549405"/>
                    <a:gd name="connsiteX5" fmla="*/ 1700230 w 1770850"/>
                    <a:gd name="connsiteY5" fmla="*/ 244480 h 1549405"/>
                    <a:gd name="connsiteX6" fmla="*/ 1766905 w 1770850"/>
                    <a:gd name="connsiteY6" fmla="*/ 558805 h 1549405"/>
                    <a:gd name="connsiteX7" fmla="*/ 1757380 w 1770850"/>
                    <a:gd name="connsiteY7" fmla="*/ 1549405 h 1549405"/>
                    <a:gd name="connsiteX0" fmla="*/ 23830 w 1770850"/>
                    <a:gd name="connsiteY0" fmla="*/ 1562798 h 1562798"/>
                    <a:gd name="connsiteX1" fmla="*/ 23830 w 1770850"/>
                    <a:gd name="connsiteY1" fmla="*/ 581723 h 1562798"/>
                    <a:gd name="connsiteX2" fmla="*/ 271480 w 1770850"/>
                    <a:gd name="connsiteY2" fmla="*/ 153098 h 1562798"/>
                    <a:gd name="connsiteX3" fmla="*/ 747730 w 1770850"/>
                    <a:gd name="connsiteY3" fmla="*/ 19748 h 1562798"/>
                    <a:gd name="connsiteX4" fmla="*/ 1259625 w 1770850"/>
                    <a:gd name="connsiteY4" fmla="*/ 26011 h 1562798"/>
                    <a:gd name="connsiteX5" fmla="*/ 1700230 w 1770850"/>
                    <a:gd name="connsiteY5" fmla="*/ 257873 h 1562798"/>
                    <a:gd name="connsiteX6" fmla="*/ 1766905 w 1770850"/>
                    <a:gd name="connsiteY6" fmla="*/ 572198 h 1562798"/>
                    <a:gd name="connsiteX7" fmla="*/ 1757380 w 1770850"/>
                    <a:gd name="connsiteY7" fmla="*/ 1562798 h 1562798"/>
                    <a:gd name="connsiteX0" fmla="*/ 23830 w 1770850"/>
                    <a:gd name="connsiteY0" fmla="*/ 1556548 h 1556548"/>
                    <a:gd name="connsiteX1" fmla="*/ 23830 w 1770850"/>
                    <a:gd name="connsiteY1" fmla="*/ 575473 h 1556548"/>
                    <a:gd name="connsiteX2" fmla="*/ 271480 w 1770850"/>
                    <a:gd name="connsiteY2" fmla="*/ 146848 h 1556548"/>
                    <a:gd name="connsiteX3" fmla="*/ 747730 w 1770850"/>
                    <a:gd name="connsiteY3" fmla="*/ 13498 h 1556548"/>
                    <a:gd name="connsiteX4" fmla="*/ 1259625 w 1770850"/>
                    <a:gd name="connsiteY4" fmla="*/ 19761 h 1556548"/>
                    <a:gd name="connsiteX5" fmla="*/ 1598324 w 1770850"/>
                    <a:gd name="connsiteY5" fmla="*/ 148153 h 1556548"/>
                    <a:gd name="connsiteX6" fmla="*/ 1766905 w 1770850"/>
                    <a:gd name="connsiteY6" fmla="*/ 565948 h 1556548"/>
                    <a:gd name="connsiteX7" fmla="*/ 1757380 w 1770850"/>
                    <a:gd name="connsiteY7" fmla="*/ 1556548 h 1556548"/>
                    <a:gd name="connsiteX0" fmla="*/ 23830 w 1770850"/>
                    <a:gd name="connsiteY0" fmla="*/ 1556548 h 1556548"/>
                    <a:gd name="connsiteX1" fmla="*/ 23830 w 1770850"/>
                    <a:gd name="connsiteY1" fmla="*/ 575473 h 1556548"/>
                    <a:gd name="connsiteX2" fmla="*/ 271480 w 1770850"/>
                    <a:gd name="connsiteY2" fmla="*/ 146848 h 1556548"/>
                    <a:gd name="connsiteX3" fmla="*/ 666205 w 1770850"/>
                    <a:gd name="connsiteY3" fmla="*/ 13498 h 1556548"/>
                    <a:gd name="connsiteX4" fmla="*/ 1259625 w 1770850"/>
                    <a:gd name="connsiteY4" fmla="*/ 19761 h 1556548"/>
                    <a:gd name="connsiteX5" fmla="*/ 1598324 w 1770850"/>
                    <a:gd name="connsiteY5" fmla="*/ 148153 h 1556548"/>
                    <a:gd name="connsiteX6" fmla="*/ 1766905 w 1770850"/>
                    <a:gd name="connsiteY6" fmla="*/ 565948 h 1556548"/>
                    <a:gd name="connsiteX7" fmla="*/ 1757380 w 1770850"/>
                    <a:gd name="connsiteY7" fmla="*/ 1556548 h 1556548"/>
                    <a:gd name="connsiteX0" fmla="*/ 23830 w 1768099"/>
                    <a:gd name="connsiteY0" fmla="*/ 1556548 h 1564507"/>
                    <a:gd name="connsiteX1" fmla="*/ 23830 w 1768099"/>
                    <a:gd name="connsiteY1" fmla="*/ 575473 h 1564507"/>
                    <a:gd name="connsiteX2" fmla="*/ 271480 w 1768099"/>
                    <a:gd name="connsiteY2" fmla="*/ 146848 h 1564507"/>
                    <a:gd name="connsiteX3" fmla="*/ 666205 w 1768099"/>
                    <a:gd name="connsiteY3" fmla="*/ 13498 h 1564507"/>
                    <a:gd name="connsiteX4" fmla="*/ 1259625 w 1768099"/>
                    <a:gd name="connsiteY4" fmla="*/ 19761 h 1564507"/>
                    <a:gd name="connsiteX5" fmla="*/ 1598324 w 1768099"/>
                    <a:gd name="connsiteY5" fmla="*/ 148153 h 1564507"/>
                    <a:gd name="connsiteX6" fmla="*/ 1766905 w 1768099"/>
                    <a:gd name="connsiteY6" fmla="*/ 565948 h 1564507"/>
                    <a:gd name="connsiteX7" fmla="*/ 1716618 w 1768099"/>
                    <a:gd name="connsiteY7" fmla="*/ 1564507 h 1564507"/>
                    <a:gd name="connsiteX0" fmla="*/ 23830 w 1768099"/>
                    <a:gd name="connsiteY0" fmla="*/ 1556548 h 1564507"/>
                    <a:gd name="connsiteX1" fmla="*/ 23830 w 1768099"/>
                    <a:gd name="connsiteY1" fmla="*/ 575473 h 1564507"/>
                    <a:gd name="connsiteX2" fmla="*/ 271480 w 1768099"/>
                    <a:gd name="connsiteY2" fmla="*/ 146848 h 1564507"/>
                    <a:gd name="connsiteX3" fmla="*/ 666205 w 1768099"/>
                    <a:gd name="connsiteY3" fmla="*/ 13498 h 1564507"/>
                    <a:gd name="connsiteX4" fmla="*/ 1259625 w 1768099"/>
                    <a:gd name="connsiteY4" fmla="*/ 19761 h 1564507"/>
                    <a:gd name="connsiteX5" fmla="*/ 1598324 w 1768099"/>
                    <a:gd name="connsiteY5" fmla="*/ 148153 h 1564507"/>
                    <a:gd name="connsiteX6" fmla="*/ 1766905 w 1768099"/>
                    <a:gd name="connsiteY6" fmla="*/ 565948 h 1564507"/>
                    <a:gd name="connsiteX7" fmla="*/ 1716618 w 1768099"/>
                    <a:gd name="connsiteY7" fmla="*/ 1564507 h 1564507"/>
                    <a:gd name="connsiteX0" fmla="*/ 23830 w 1769438"/>
                    <a:gd name="connsiteY0" fmla="*/ 1556548 h 1556548"/>
                    <a:gd name="connsiteX1" fmla="*/ 23830 w 1769438"/>
                    <a:gd name="connsiteY1" fmla="*/ 575473 h 1556548"/>
                    <a:gd name="connsiteX2" fmla="*/ 271480 w 1769438"/>
                    <a:gd name="connsiteY2" fmla="*/ 146848 h 1556548"/>
                    <a:gd name="connsiteX3" fmla="*/ 666205 w 1769438"/>
                    <a:gd name="connsiteY3" fmla="*/ 13498 h 1556548"/>
                    <a:gd name="connsiteX4" fmla="*/ 1259625 w 1769438"/>
                    <a:gd name="connsiteY4" fmla="*/ 19761 h 1556548"/>
                    <a:gd name="connsiteX5" fmla="*/ 1598324 w 1769438"/>
                    <a:gd name="connsiteY5" fmla="*/ 148153 h 1556548"/>
                    <a:gd name="connsiteX6" fmla="*/ 1766905 w 1769438"/>
                    <a:gd name="connsiteY6" fmla="*/ 565948 h 1556548"/>
                    <a:gd name="connsiteX7" fmla="*/ 1747189 w 1769438"/>
                    <a:gd name="connsiteY7" fmla="*/ 1262055 h 1556548"/>
                    <a:gd name="connsiteX0" fmla="*/ 29823 w 1765240"/>
                    <a:gd name="connsiteY0" fmla="*/ 1285933 h 1285933"/>
                    <a:gd name="connsiteX1" fmla="*/ 19632 w 1765240"/>
                    <a:gd name="connsiteY1" fmla="*/ 575473 h 1285933"/>
                    <a:gd name="connsiteX2" fmla="*/ 267282 w 1765240"/>
                    <a:gd name="connsiteY2" fmla="*/ 146848 h 1285933"/>
                    <a:gd name="connsiteX3" fmla="*/ 662007 w 1765240"/>
                    <a:gd name="connsiteY3" fmla="*/ 13498 h 1285933"/>
                    <a:gd name="connsiteX4" fmla="*/ 1255427 w 1765240"/>
                    <a:gd name="connsiteY4" fmla="*/ 19761 h 1285933"/>
                    <a:gd name="connsiteX5" fmla="*/ 1594126 w 1765240"/>
                    <a:gd name="connsiteY5" fmla="*/ 148153 h 1285933"/>
                    <a:gd name="connsiteX6" fmla="*/ 1762707 w 1765240"/>
                    <a:gd name="connsiteY6" fmla="*/ 565948 h 1285933"/>
                    <a:gd name="connsiteX7" fmla="*/ 1742991 w 1765240"/>
                    <a:gd name="connsiteY7" fmla="*/ 1262055 h 1285933"/>
                    <a:gd name="connsiteX0" fmla="*/ 42886 w 1778303"/>
                    <a:gd name="connsiteY0" fmla="*/ 1296221 h 1296221"/>
                    <a:gd name="connsiteX1" fmla="*/ 32695 w 1778303"/>
                    <a:gd name="connsiteY1" fmla="*/ 585761 h 1296221"/>
                    <a:gd name="connsiteX2" fmla="*/ 457232 w 1778303"/>
                    <a:gd name="connsiteY2" fmla="*/ 300900 h 1296221"/>
                    <a:gd name="connsiteX3" fmla="*/ 675070 w 1778303"/>
                    <a:gd name="connsiteY3" fmla="*/ 23786 h 1296221"/>
                    <a:gd name="connsiteX4" fmla="*/ 1268490 w 1778303"/>
                    <a:gd name="connsiteY4" fmla="*/ 30049 h 1296221"/>
                    <a:gd name="connsiteX5" fmla="*/ 1607189 w 1778303"/>
                    <a:gd name="connsiteY5" fmla="*/ 158441 h 1296221"/>
                    <a:gd name="connsiteX6" fmla="*/ 1775770 w 1778303"/>
                    <a:gd name="connsiteY6" fmla="*/ 576236 h 1296221"/>
                    <a:gd name="connsiteX7" fmla="*/ 1756054 w 1778303"/>
                    <a:gd name="connsiteY7" fmla="*/ 1272343 h 1296221"/>
                    <a:gd name="connsiteX0" fmla="*/ 934 w 1736351"/>
                    <a:gd name="connsiteY0" fmla="*/ 1296223 h 1296223"/>
                    <a:gd name="connsiteX1" fmla="*/ 376679 w 1736351"/>
                    <a:gd name="connsiteY1" fmla="*/ 743908 h 1296223"/>
                    <a:gd name="connsiteX2" fmla="*/ 415280 w 1736351"/>
                    <a:gd name="connsiteY2" fmla="*/ 300902 h 1296223"/>
                    <a:gd name="connsiteX3" fmla="*/ 633118 w 1736351"/>
                    <a:gd name="connsiteY3" fmla="*/ 23788 h 1296223"/>
                    <a:gd name="connsiteX4" fmla="*/ 1226538 w 1736351"/>
                    <a:gd name="connsiteY4" fmla="*/ 30051 h 1296223"/>
                    <a:gd name="connsiteX5" fmla="*/ 1565237 w 1736351"/>
                    <a:gd name="connsiteY5" fmla="*/ 158443 h 1296223"/>
                    <a:gd name="connsiteX6" fmla="*/ 1733818 w 1736351"/>
                    <a:gd name="connsiteY6" fmla="*/ 576238 h 1296223"/>
                    <a:gd name="connsiteX7" fmla="*/ 1714102 w 1736351"/>
                    <a:gd name="connsiteY7" fmla="*/ 1272345 h 1296223"/>
                    <a:gd name="connsiteX0" fmla="*/ 6727 w 1388365"/>
                    <a:gd name="connsiteY0" fmla="*/ 1296227 h 1296228"/>
                    <a:gd name="connsiteX1" fmla="*/ 28693 w 1388365"/>
                    <a:gd name="connsiteY1" fmla="*/ 743908 h 1296228"/>
                    <a:gd name="connsiteX2" fmla="*/ 67294 w 1388365"/>
                    <a:gd name="connsiteY2" fmla="*/ 300902 h 1296228"/>
                    <a:gd name="connsiteX3" fmla="*/ 285132 w 1388365"/>
                    <a:gd name="connsiteY3" fmla="*/ 23788 h 1296228"/>
                    <a:gd name="connsiteX4" fmla="*/ 878552 w 1388365"/>
                    <a:gd name="connsiteY4" fmla="*/ 30051 h 1296228"/>
                    <a:gd name="connsiteX5" fmla="*/ 1217251 w 1388365"/>
                    <a:gd name="connsiteY5" fmla="*/ 158443 h 1296228"/>
                    <a:gd name="connsiteX6" fmla="*/ 1385832 w 1388365"/>
                    <a:gd name="connsiteY6" fmla="*/ 576238 h 1296228"/>
                    <a:gd name="connsiteX7" fmla="*/ 1366116 w 1388365"/>
                    <a:gd name="connsiteY7" fmla="*/ 1272345 h 1296228"/>
                    <a:gd name="connsiteX0" fmla="*/ 6725 w 1388363"/>
                    <a:gd name="connsiteY0" fmla="*/ 1301314 h 1301313"/>
                    <a:gd name="connsiteX1" fmla="*/ 28691 w 1388363"/>
                    <a:gd name="connsiteY1" fmla="*/ 748995 h 1301313"/>
                    <a:gd name="connsiteX2" fmla="*/ 67292 w 1388363"/>
                    <a:gd name="connsiteY2" fmla="*/ 305989 h 1301313"/>
                    <a:gd name="connsiteX3" fmla="*/ 285130 w 1388363"/>
                    <a:gd name="connsiteY3" fmla="*/ 28875 h 1301313"/>
                    <a:gd name="connsiteX4" fmla="*/ 878550 w 1388363"/>
                    <a:gd name="connsiteY4" fmla="*/ 35138 h 1301313"/>
                    <a:gd name="connsiteX5" fmla="*/ 1201169 w 1388363"/>
                    <a:gd name="connsiteY5" fmla="*/ 264165 h 1301313"/>
                    <a:gd name="connsiteX6" fmla="*/ 1385830 w 1388363"/>
                    <a:gd name="connsiteY6" fmla="*/ 581325 h 1301313"/>
                    <a:gd name="connsiteX7" fmla="*/ 1366114 w 1388363"/>
                    <a:gd name="connsiteY7" fmla="*/ 1277432 h 1301313"/>
                    <a:gd name="connsiteX0" fmla="*/ 6725 w 1367124"/>
                    <a:gd name="connsiteY0" fmla="*/ 1301314 h 1301315"/>
                    <a:gd name="connsiteX1" fmla="*/ 28691 w 1367124"/>
                    <a:gd name="connsiteY1" fmla="*/ 748995 h 1301315"/>
                    <a:gd name="connsiteX2" fmla="*/ 67292 w 1367124"/>
                    <a:gd name="connsiteY2" fmla="*/ 305989 h 1301315"/>
                    <a:gd name="connsiteX3" fmla="*/ 285130 w 1367124"/>
                    <a:gd name="connsiteY3" fmla="*/ 28875 h 1301315"/>
                    <a:gd name="connsiteX4" fmla="*/ 878550 w 1367124"/>
                    <a:gd name="connsiteY4" fmla="*/ 35138 h 1301315"/>
                    <a:gd name="connsiteX5" fmla="*/ 1201169 w 1367124"/>
                    <a:gd name="connsiteY5" fmla="*/ 264165 h 1301315"/>
                    <a:gd name="connsiteX6" fmla="*/ 1305426 w 1367124"/>
                    <a:gd name="connsiteY6" fmla="*/ 624454 h 1301315"/>
                    <a:gd name="connsiteX7" fmla="*/ 1366114 w 1367124"/>
                    <a:gd name="connsiteY7" fmla="*/ 1277432 h 1301315"/>
                    <a:gd name="connsiteX0" fmla="*/ 6725 w 1306338"/>
                    <a:gd name="connsiteY0" fmla="*/ 1301314 h 1301313"/>
                    <a:gd name="connsiteX1" fmla="*/ 28691 w 1306338"/>
                    <a:gd name="connsiteY1" fmla="*/ 748995 h 1301313"/>
                    <a:gd name="connsiteX2" fmla="*/ 67292 w 1306338"/>
                    <a:gd name="connsiteY2" fmla="*/ 305989 h 1301313"/>
                    <a:gd name="connsiteX3" fmla="*/ 285130 w 1306338"/>
                    <a:gd name="connsiteY3" fmla="*/ 28875 h 1301313"/>
                    <a:gd name="connsiteX4" fmla="*/ 878550 w 1306338"/>
                    <a:gd name="connsiteY4" fmla="*/ 35138 h 1301313"/>
                    <a:gd name="connsiteX5" fmla="*/ 1201169 w 1306338"/>
                    <a:gd name="connsiteY5" fmla="*/ 264165 h 1301313"/>
                    <a:gd name="connsiteX6" fmla="*/ 1305426 w 1306338"/>
                    <a:gd name="connsiteY6" fmla="*/ 624454 h 1301313"/>
                    <a:gd name="connsiteX7" fmla="*/ 1237469 w 1306338"/>
                    <a:gd name="connsiteY7" fmla="*/ 1291808 h 1301313"/>
                    <a:gd name="connsiteX0" fmla="*/ 26602 w 1277968"/>
                    <a:gd name="connsiteY0" fmla="*/ 1301318 h 1301318"/>
                    <a:gd name="connsiteX1" fmla="*/ 321 w 1277968"/>
                    <a:gd name="connsiteY1" fmla="*/ 748995 h 1301318"/>
                    <a:gd name="connsiteX2" fmla="*/ 38922 w 1277968"/>
                    <a:gd name="connsiteY2" fmla="*/ 305989 h 1301318"/>
                    <a:gd name="connsiteX3" fmla="*/ 256760 w 1277968"/>
                    <a:gd name="connsiteY3" fmla="*/ 28875 h 1301318"/>
                    <a:gd name="connsiteX4" fmla="*/ 850180 w 1277968"/>
                    <a:gd name="connsiteY4" fmla="*/ 35138 h 1301318"/>
                    <a:gd name="connsiteX5" fmla="*/ 1172799 w 1277968"/>
                    <a:gd name="connsiteY5" fmla="*/ 264165 h 1301318"/>
                    <a:gd name="connsiteX6" fmla="*/ 1277056 w 1277968"/>
                    <a:gd name="connsiteY6" fmla="*/ 624454 h 1301318"/>
                    <a:gd name="connsiteX7" fmla="*/ 1209099 w 1277968"/>
                    <a:gd name="connsiteY7" fmla="*/ 1291808 h 1301318"/>
                    <a:gd name="connsiteX0" fmla="*/ 26602 w 1293891"/>
                    <a:gd name="connsiteY0" fmla="*/ 1301318 h 1301318"/>
                    <a:gd name="connsiteX1" fmla="*/ 321 w 1293891"/>
                    <a:gd name="connsiteY1" fmla="*/ 748995 h 1301318"/>
                    <a:gd name="connsiteX2" fmla="*/ 38922 w 1293891"/>
                    <a:gd name="connsiteY2" fmla="*/ 305989 h 1301318"/>
                    <a:gd name="connsiteX3" fmla="*/ 256760 w 1293891"/>
                    <a:gd name="connsiteY3" fmla="*/ 28875 h 1301318"/>
                    <a:gd name="connsiteX4" fmla="*/ 850180 w 1293891"/>
                    <a:gd name="connsiteY4" fmla="*/ 35138 h 1301318"/>
                    <a:gd name="connsiteX5" fmla="*/ 1172799 w 1293891"/>
                    <a:gd name="connsiteY5" fmla="*/ 264165 h 1301318"/>
                    <a:gd name="connsiteX6" fmla="*/ 1293140 w 1293891"/>
                    <a:gd name="connsiteY6" fmla="*/ 667587 h 1301318"/>
                    <a:gd name="connsiteX7" fmla="*/ 1209099 w 1293891"/>
                    <a:gd name="connsiteY7" fmla="*/ 1291808 h 1301318"/>
                    <a:gd name="connsiteX0" fmla="*/ 26602 w 1293891"/>
                    <a:gd name="connsiteY0" fmla="*/ 1285733 h 1285733"/>
                    <a:gd name="connsiteX1" fmla="*/ 321 w 1293891"/>
                    <a:gd name="connsiteY1" fmla="*/ 733410 h 1285733"/>
                    <a:gd name="connsiteX2" fmla="*/ 38922 w 1293891"/>
                    <a:gd name="connsiteY2" fmla="*/ 290404 h 1285733"/>
                    <a:gd name="connsiteX3" fmla="*/ 256760 w 1293891"/>
                    <a:gd name="connsiteY3" fmla="*/ 13290 h 1285733"/>
                    <a:gd name="connsiteX4" fmla="*/ 833243 w 1293891"/>
                    <a:gd name="connsiteY4" fmla="*/ 64980 h 1285733"/>
                    <a:gd name="connsiteX5" fmla="*/ 1172799 w 1293891"/>
                    <a:gd name="connsiteY5" fmla="*/ 248580 h 1285733"/>
                    <a:gd name="connsiteX6" fmla="*/ 1293140 w 1293891"/>
                    <a:gd name="connsiteY6" fmla="*/ 652002 h 1285733"/>
                    <a:gd name="connsiteX7" fmla="*/ 1209099 w 1293891"/>
                    <a:gd name="connsiteY7" fmla="*/ 1276223 h 1285733"/>
                    <a:gd name="connsiteX0" fmla="*/ 26602 w 1293891"/>
                    <a:gd name="connsiteY0" fmla="*/ 1286860 h 1286860"/>
                    <a:gd name="connsiteX1" fmla="*/ 321 w 1293891"/>
                    <a:gd name="connsiteY1" fmla="*/ 734537 h 1286860"/>
                    <a:gd name="connsiteX2" fmla="*/ 38922 w 1293891"/>
                    <a:gd name="connsiteY2" fmla="*/ 291531 h 1286860"/>
                    <a:gd name="connsiteX3" fmla="*/ 256760 w 1293891"/>
                    <a:gd name="connsiteY3" fmla="*/ 14417 h 1286860"/>
                    <a:gd name="connsiteX4" fmla="*/ 833243 w 1293891"/>
                    <a:gd name="connsiteY4" fmla="*/ 66107 h 1286860"/>
                    <a:gd name="connsiteX5" fmla="*/ 1121990 w 1293891"/>
                    <a:gd name="connsiteY5" fmla="*/ 295131 h 1286860"/>
                    <a:gd name="connsiteX6" fmla="*/ 1293140 w 1293891"/>
                    <a:gd name="connsiteY6" fmla="*/ 653129 h 1286860"/>
                    <a:gd name="connsiteX7" fmla="*/ 1209099 w 1293891"/>
                    <a:gd name="connsiteY7" fmla="*/ 1277350 h 1286860"/>
                    <a:gd name="connsiteX0" fmla="*/ 26602 w 1293891"/>
                    <a:gd name="connsiteY0" fmla="*/ 1285732 h 1285732"/>
                    <a:gd name="connsiteX1" fmla="*/ 321 w 1293891"/>
                    <a:gd name="connsiteY1" fmla="*/ 733409 h 1285732"/>
                    <a:gd name="connsiteX2" fmla="*/ 38922 w 1293891"/>
                    <a:gd name="connsiteY2" fmla="*/ 290403 h 1285732"/>
                    <a:gd name="connsiteX3" fmla="*/ 256760 w 1293891"/>
                    <a:gd name="connsiteY3" fmla="*/ 13289 h 1285732"/>
                    <a:gd name="connsiteX4" fmla="*/ 833243 w 1293891"/>
                    <a:gd name="connsiteY4" fmla="*/ 64979 h 1285732"/>
                    <a:gd name="connsiteX5" fmla="*/ 1071182 w 1293891"/>
                    <a:gd name="connsiteY5" fmla="*/ 248579 h 1285732"/>
                    <a:gd name="connsiteX6" fmla="*/ 1293140 w 1293891"/>
                    <a:gd name="connsiteY6" fmla="*/ 652001 h 1285732"/>
                    <a:gd name="connsiteX7" fmla="*/ 1209099 w 1293891"/>
                    <a:gd name="connsiteY7" fmla="*/ 1276222 h 1285732"/>
                    <a:gd name="connsiteX0" fmla="*/ 26602 w 1293891"/>
                    <a:gd name="connsiteY0" fmla="*/ 1285732 h 1285732"/>
                    <a:gd name="connsiteX1" fmla="*/ 321 w 1293891"/>
                    <a:gd name="connsiteY1" fmla="*/ 733409 h 1285732"/>
                    <a:gd name="connsiteX2" fmla="*/ 38922 w 1293891"/>
                    <a:gd name="connsiteY2" fmla="*/ 290403 h 1285732"/>
                    <a:gd name="connsiteX3" fmla="*/ 256760 w 1293891"/>
                    <a:gd name="connsiteY3" fmla="*/ 13289 h 1285732"/>
                    <a:gd name="connsiteX4" fmla="*/ 833243 w 1293891"/>
                    <a:gd name="connsiteY4" fmla="*/ 64979 h 1285732"/>
                    <a:gd name="connsiteX5" fmla="*/ 1071182 w 1293891"/>
                    <a:gd name="connsiteY5" fmla="*/ 248579 h 1285732"/>
                    <a:gd name="connsiteX6" fmla="*/ 1293140 w 1293891"/>
                    <a:gd name="connsiteY6" fmla="*/ 652001 h 1285732"/>
                    <a:gd name="connsiteX7" fmla="*/ 1209099 w 1293891"/>
                    <a:gd name="connsiteY7" fmla="*/ 1276222 h 128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3891" h="1285732">
                      <a:moveTo>
                        <a:pt x="26602" y="1285732"/>
                      </a:moveTo>
                      <a:cubicBezTo>
                        <a:pt x="5964" y="912669"/>
                        <a:pt x="-1732" y="899297"/>
                        <a:pt x="321" y="733409"/>
                      </a:cubicBezTo>
                      <a:cubicBezTo>
                        <a:pt x="2374" y="567521"/>
                        <a:pt x="-3818" y="410423"/>
                        <a:pt x="38922" y="290403"/>
                      </a:cubicBezTo>
                      <a:cubicBezTo>
                        <a:pt x="81662" y="170383"/>
                        <a:pt x="124373" y="50860"/>
                        <a:pt x="256760" y="13289"/>
                      </a:cubicBezTo>
                      <a:cubicBezTo>
                        <a:pt x="389147" y="-24282"/>
                        <a:pt x="697506" y="25764"/>
                        <a:pt x="833243" y="64979"/>
                      </a:cubicBezTo>
                      <a:cubicBezTo>
                        <a:pt x="968980" y="104194"/>
                        <a:pt x="994533" y="150742"/>
                        <a:pt x="1071182" y="248579"/>
                      </a:cubicBezTo>
                      <a:cubicBezTo>
                        <a:pt x="1147831" y="346416"/>
                        <a:pt x="1232807" y="464800"/>
                        <a:pt x="1293140" y="652001"/>
                      </a:cubicBezTo>
                      <a:cubicBezTo>
                        <a:pt x="1302665" y="949081"/>
                        <a:pt x="1218624" y="889665"/>
                        <a:pt x="1209099" y="127622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Oval 49">
                  <a:extLst>
                    <a:ext uri="{FF2B5EF4-FFF2-40B4-BE49-F238E27FC236}">
                      <a16:creationId xmlns:a16="http://schemas.microsoft.com/office/drawing/2014/main" id="{4BB5D6ED-86B8-4760-8F71-97787C282EC2}"/>
                    </a:ext>
                  </a:extLst>
                </p:cNvPr>
                <p:cNvSpPr/>
                <p:nvPr/>
              </p:nvSpPr>
              <p:spPr>
                <a:xfrm>
                  <a:off x="1915506" y="925136"/>
                  <a:ext cx="897781" cy="110490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1" name="Straight Connector 50">
                  <a:extLst>
                    <a:ext uri="{FF2B5EF4-FFF2-40B4-BE49-F238E27FC236}">
                      <a16:creationId xmlns:a16="http://schemas.microsoft.com/office/drawing/2014/main" id="{512D1086-A477-44CC-ABB0-C3234CE35258}"/>
                    </a:ext>
                  </a:extLst>
                </p:cNvPr>
                <p:cNvCxnSpPr/>
                <p:nvPr/>
              </p:nvCxnSpPr>
              <p:spPr>
                <a:xfrm>
                  <a:off x="2710300" y="2568123"/>
                  <a:ext cx="314326" cy="4045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8F8F57E-C6EF-4747-A945-7E6A2AD04B27}"/>
                    </a:ext>
                  </a:extLst>
                </p:cNvPr>
                <p:cNvCxnSpPr>
                  <a:cxnSpLocks/>
                </p:cNvCxnSpPr>
                <p:nvPr/>
              </p:nvCxnSpPr>
              <p:spPr>
                <a:xfrm flipV="1">
                  <a:off x="2704205" y="2596854"/>
                  <a:ext cx="314326" cy="4045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2" name="Transducer" descr="Lumify | Medical design, Medical device design, Medical">
                <a:extLst>
                  <a:ext uri="{FF2B5EF4-FFF2-40B4-BE49-F238E27FC236}">
                    <a16:creationId xmlns:a16="http://schemas.microsoft.com/office/drawing/2014/main" id="{3C9964E3-7182-403F-AA5B-D73D988EF0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200000">
                <a:off x="4607312" y="3494263"/>
                <a:ext cx="507787" cy="1226067"/>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extBox 52">
              <a:extLst>
                <a:ext uri="{FF2B5EF4-FFF2-40B4-BE49-F238E27FC236}">
                  <a16:creationId xmlns:a16="http://schemas.microsoft.com/office/drawing/2014/main" id="{38ED6E7D-7405-4FCF-8A5A-693DC82C1BB3}"/>
                </a:ext>
              </a:extLst>
            </p:cNvPr>
            <p:cNvSpPr txBox="1"/>
            <p:nvPr/>
          </p:nvSpPr>
          <p:spPr>
            <a:xfrm>
              <a:off x="9313595" y="1367560"/>
              <a:ext cx="681597" cy="307777"/>
            </a:xfrm>
            <a:prstGeom prst="rect">
              <a:avLst/>
            </a:prstGeom>
            <a:noFill/>
          </p:spPr>
          <p:txBody>
            <a:bodyPr wrap="none" rtlCol="0">
              <a:spAutoFit/>
            </a:bodyPr>
            <a:lstStyle/>
            <a:p>
              <a:r>
                <a:rPr lang="en-US" sz="1400" dirty="0"/>
                <a:t>Supine</a:t>
              </a:r>
            </a:p>
          </p:txBody>
        </p:sp>
      </p:grpSp>
    </p:spTree>
    <p:extLst>
      <p:ext uri="{BB962C8B-B14F-4D97-AF65-F5344CB8AC3E}">
        <p14:creationId xmlns:p14="http://schemas.microsoft.com/office/powerpoint/2010/main" val="42156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54" fill="hold"/>
                                        <p:tgtEl>
                                          <p:spTgt spid="3"/>
                                        </p:tgtEl>
                                      </p:cBhvr>
                                    </p:cmd>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1" repeatCount="indefinite" fill="hold" display="0">
                  <p:stCondLst>
                    <p:cond delay="indefinite"/>
                  </p:stCondLst>
                </p:cTn>
                <p:tgtEl>
                  <p:spTgt spid="3"/>
                </p:tgtEl>
              </p:cMediaNode>
            </p:video>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clickEffect">
                                  <p:stCondLst>
                                    <p:cond delay="0"/>
                                  </p:stCondLst>
                                  <p:childTnLst>
                                    <p:cmd type="call" cmd="togglePause">
                                      <p:cBhvr>
                                        <p:cTn id="36" dur="1" fill="hold"/>
                                        <p:tgtEl>
                                          <p:spTgt spid="3"/>
                                        </p:tgtEl>
                                      </p:cBhvr>
                                    </p:cmd>
                                  </p:childTnLst>
                                </p:cTn>
                              </p:par>
                            </p:childTnLst>
                          </p:cTn>
                        </p:par>
                      </p:childTnLst>
                    </p:cTn>
                  </p:par>
                </p:childTnLst>
              </p:cTn>
              <p:nextCondLst>
                <p:cond evt="onClick" delay="0">
                  <p:tgtEl>
                    <p:spTgt spid="3"/>
                  </p:tgtEl>
                </p:cond>
              </p:nextCondLst>
            </p:seq>
          </p:childTnLst>
        </p:cTn>
      </p:par>
    </p:tnLst>
    <p:bldLst>
      <p:bldP spid="44" grpId="0"/>
      <p:bldP spid="45" grpId="0"/>
      <p:bldP spid="46" grpId="0"/>
      <p:bldP spid="47" grpId="0"/>
      <p:bldP spid="4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7215</TotalTime>
  <Words>402</Words>
  <Application>Microsoft Office PowerPoint</Application>
  <PresentationFormat>Widescreen</PresentationFormat>
  <Paragraphs>37</Paragraphs>
  <Slides>2</Slides>
  <Notes>2</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Fainstad</dc:creator>
  <cp:lastModifiedBy>Brandon Fainstad</cp:lastModifiedBy>
  <cp:revision>4</cp:revision>
  <dcterms:created xsi:type="dcterms:W3CDTF">2021-01-09T20:26:54Z</dcterms:created>
  <dcterms:modified xsi:type="dcterms:W3CDTF">2021-08-01T14:47:47Z</dcterms:modified>
</cp:coreProperties>
</file>