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E554D-01FC-4E9A-82F9-4E8A650F9A59}" v="292" dt="2022-03-21T19:57:26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76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nstad, Brandon" userId="aac92477-536e-4d21-9f70-fa5cd941f380" providerId="ADAL" clId="{F5EE554D-01FC-4E9A-82F9-4E8A650F9A59}"/>
    <pc:docChg chg="modSld">
      <pc:chgData name="Fainstad, Brandon" userId="aac92477-536e-4d21-9f70-fa5cd941f380" providerId="ADAL" clId="{F5EE554D-01FC-4E9A-82F9-4E8A650F9A59}" dt="2022-03-21T19:57:26.302" v="532" actId="20577"/>
      <pc:docMkLst>
        <pc:docMk/>
      </pc:docMkLst>
      <pc:sldChg chg="addSp modSp mod modAnim">
        <pc:chgData name="Fainstad, Brandon" userId="aac92477-536e-4d21-9f70-fa5cd941f380" providerId="ADAL" clId="{F5EE554D-01FC-4E9A-82F9-4E8A650F9A59}" dt="2022-03-21T19:57:26.302" v="532" actId="20577"/>
        <pc:sldMkLst>
          <pc:docMk/>
          <pc:sldMk cId="2880168433" sldId="257"/>
        </pc:sldMkLst>
        <pc:spChg chg="mod">
          <ac:chgData name="Fainstad, Brandon" userId="aac92477-536e-4d21-9f70-fa5cd941f380" providerId="ADAL" clId="{F5EE554D-01FC-4E9A-82F9-4E8A650F9A59}" dt="2022-03-21T19:55:51.946" v="496" actId="207"/>
          <ac:spMkLst>
            <pc:docMk/>
            <pc:sldMk cId="2880168433" sldId="257"/>
            <ac:spMk id="8" creationId="{51E0AB58-9A01-4B2F-B506-4059310582CD}"/>
          </ac:spMkLst>
        </pc:spChg>
        <pc:spChg chg="mod">
          <ac:chgData name="Fainstad, Brandon" userId="aac92477-536e-4d21-9f70-fa5cd941f380" providerId="ADAL" clId="{F5EE554D-01FC-4E9A-82F9-4E8A650F9A59}" dt="2022-03-21T19:56:24.365" v="508" actId="207"/>
          <ac:spMkLst>
            <pc:docMk/>
            <pc:sldMk cId="2880168433" sldId="257"/>
            <ac:spMk id="29" creationId="{72DFA494-230B-4B3A-B2C0-B735D3E7FE9F}"/>
          </ac:spMkLst>
        </pc:spChg>
        <pc:spChg chg="mod">
          <ac:chgData name="Fainstad, Brandon" userId="aac92477-536e-4d21-9f70-fa5cd941f380" providerId="ADAL" clId="{F5EE554D-01FC-4E9A-82F9-4E8A650F9A59}" dt="2022-03-21T19:56:28.037" v="509" actId="1076"/>
          <ac:spMkLst>
            <pc:docMk/>
            <pc:sldMk cId="2880168433" sldId="257"/>
            <ac:spMk id="30" creationId="{DB0131F5-4638-404F-8938-3818E7BA22F3}"/>
          </ac:spMkLst>
        </pc:spChg>
        <pc:spChg chg="mod ord modVis">
          <ac:chgData name="Fainstad, Brandon" userId="aac92477-536e-4d21-9f70-fa5cd941f380" providerId="ADAL" clId="{F5EE554D-01FC-4E9A-82F9-4E8A650F9A59}" dt="2022-03-21T19:57:01.230" v="514" actId="14429"/>
          <ac:spMkLst>
            <pc:docMk/>
            <pc:sldMk cId="2880168433" sldId="257"/>
            <ac:spMk id="31" creationId="{5BE0FBFC-F0B3-477A-922B-4465DD49DE8D}"/>
          </ac:spMkLst>
        </pc:spChg>
        <pc:spChg chg="add mod">
          <ac:chgData name="Fainstad, Brandon" userId="aac92477-536e-4d21-9f70-fa5cd941f380" providerId="ADAL" clId="{F5EE554D-01FC-4E9A-82F9-4E8A650F9A59}" dt="2022-03-21T19:55:35.932" v="491" actId="14100"/>
          <ac:spMkLst>
            <pc:docMk/>
            <pc:sldMk cId="2880168433" sldId="257"/>
            <ac:spMk id="32" creationId="{5E79EB40-3CEF-4DCF-8E86-9FA25DBF60D3}"/>
          </ac:spMkLst>
        </pc:spChg>
        <pc:spChg chg="add mod">
          <ac:chgData name="Fainstad, Brandon" userId="aac92477-536e-4d21-9f70-fa5cd941f380" providerId="ADAL" clId="{F5EE554D-01FC-4E9A-82F9-4E8A650F9A59}" dt="2022-03-21T19:54:04.730" v="275" actId="20577"/>
          <ac:spMkLst>
            <pc:docMk/>
            <pc:sldMk cId="2880168433" sldId="257"/>
            <ac:spMk id="34" creationId="{2E349723-1A8F-49C0-A89F-73889FB118DD}"/>
          </ac:spMkLst>
        </pc:spChg>
        <pc:spChg chg="add mod">
          <ac:chgData name="Fainstad, Brandon" userId="aac92477-536e-4d21-9f70-fa5cd941f380" providerId="ADAL" clId="{F5EE554D-01FC-4E9A-82F9-4E8A650F9A59}" dt="2022-03-21T19:57:26.302" v="532" actId="20577"/>
          <ac:spMkLst>
            <pc:docMk/>
            <pc:sldMk cId="2880168433" sldId="257"/>
            <ac:spMk id="35" creationId="{F0D3AA4F-DB1D-44F9-B149-2EC65F7D5207}"/>
          </ac:spMkLst>
        </pc:spChg>
      </pc:sldChg>
    </pc:docChg>
  </pc:docChgLst>
  <pc:docChgLst>
    <pc:chgData name="Teach" userId="8ae8df808a00c05c" providerId="LiveId" clId="{9916C931-8056-4155-9944-515E12F63B97}"/>
    <pc:docChg chg="undo custSel addSld delSld modSld">
      <pc:chgData name="Teach" userId="8ae8df808a00c05c" providerId="LiveId" clId="{9916C931-8056-4155-9944-515E12F63B97}" dt="2021-08-25T16:13:05.598" v="1348" actId="20577"/>
      <pc:docMkLst>
        <pc:docMk/>
      </pc:docMkLst>
      <pc:sldChg chg="delSp modSp del mod delAnim">
        <pc:chgData name="Teach" userId="8ae8df808a00c05c" providerId="LiveId" clId="{9916C931-8056-4155-9944-515E12F63B97}" dt="2021-08-18T18:17:56.633" v="1106" actId="47"/>
        <pc:sldMkLst>
          <pc:docMk/>
          <pc:sldMk cId="3262684782" sldId="256"/>
        </pc:sldMkLst>
        <pc:spChg chg="mod">
          <ac:chgData name="Teach" userId="8ae8df808a00c05c" providerId="LiveId" clId="{9916C931-8056-4155-9944-515E12F63B97}" dt="2021-08-18T17:48:30.120" v="29" actId="207"/>
          <ac:spMkLst>
            <pc:docMk/>
            <pc:sldMk cId="3262684782" sldId="256"/>
            <ac:spMk id="26" creationId="{C47A5A00-7005-4917-BB4A-DF77FEC4C3E8}"/>
          </ac:spMkLst>
        </pc:spChg>
        <pc:spChg chg="del">
          <ac:chgData name="Teach" userId="8ae8df808a00c05c" providerId="LiveId" clId="{9916C931-8056-4155-9944-515E12F63B97}" dt="2021-08-18T17:47:33.331" v="3" actId="478"/>
          <ac:spMkLst>
            <pc:docMk/>
            <pc:sldMk cId="3262684782" sldId="256"/>
            <ac:spMk id="29" creationId="{0A6E60A2-1461-476F-8E29-CB2EFE493EF5}"/>
          </ac:spMkLst>
        </pc:spChg>
        <pc:picChg chg="mod">
          <ac:chgData name="Teach" userId="8ae8df808a00c05c" providerId="LiveId" clId="{9916C931-8056-4155-9944-515E12F63B97}" dt="2021-08-18T17:47:23.953" v="2" actId="1076"/>
          <ac:picMkLst>
            <pc:docMk/>
            <pc:sldMk cId="3262684782" sldId="256"/>
            <ac:picMk id="36" creationId="{B0FD11D8-EA09-4D74-BB8D-011C9CB8888B}"/>
          </ac:picMkLst>
        </pc:picChg>
      </pc:sldChg>
      <pc:sldChg chg="addSp delSp modSp add mod modAnim">
        <pc:chgData name="Teach" userId="8ae8df808a00c05c" providerId="LiveId" clId="{9916C931-8056-4155-9944-515E12F63B97}" dt="2021-08-25T16:13:05.598" v="1348" actId="20577"/>
        <pc:sldMkLst>
          <pc:docMk/>
          <pc:sldMk cId="2880168433" sldId="257"/>
        </pc:sldMkLst>
        <pc:spChg chg="mod">
          <ac:chgData name="Teach" userId="8ae8df808a00c05c" providerId="LiveId" clId="{9916C931-8056-4155-9944-515E12F63B97}" dt="2021-08-18T18:15:05.332" v="1054" actId="962"/>
          <ac:spMkLst>
            <pc:docMk/>
            <pc:sldMk cId="2880168433" sldId="257"/>
            <ac:spMk id="8" creationId="{51E0AB58-9A01-4B2F-B506-4059310582CD}"/>
          </ac:spMkLst>
        </pc:spChg>
        <pc:spChg chg="add mod">
          <ac:chgData name="Teach" userId="8ae8df808a00c05c" providerId="LiveId" clId="{9916C931-8056-4155-9944-515E12F63B97}" dt="2021-08-18T18:18:54.282" v="1108" actId="208"/>
          <ac:spMkLst>
            <pc:docMk/>
            <pc:sldMk cId="2880168433" sldId="257"/>
            <ac:spMk id="11" creationId="{D76792E0-8C09-400F-B2A5-95E53E48A6C1}"/>
          </ac:spMkLst>
        </pc:spChg>
        <pc:spChg chg="mod">
          <ac:chgData name="Teach" userId="8ae8df808a00c05c" providerId="LiveId" clId="{9916C931-8056-4155-9944-515E12F63B97}" dt="2021-08-18T18:16:39.976" v="1088" actId="6549"/>
          <ac:spMkLst>
            <pc:docMk/>
            <pc:sldMk cId="2880168433" sldId="257"/>
            <ac:spMk id="12" creationId="{7A7C6F49-D7B4-4E2F-BC7B-752B02B388BB}"/>
          </ac:spMkLst>
        </pc:spChg>
        <pc:spChg chg="mod">
          <ac:chgData name="Teach" userId="8ae8df808a00c05c" providerId="LiveId" clId="{9916C931-8056-4155-9944-515E12F63B97}" dt="2021-08-18T18:10:22.716" v="690" actId="122"/>
          <ac:spMkLst>
            <pc:docMk/>
            <pc:sldMk cId="2880168433" sldId="257"/>
            <ac:spMk id="13" creationId="{E81C8128-28B5-42FF-BC17-15E2D5ED7368}"/>
          </ac:spMkLst>
        </pc:spChg>
        <pc:spChg chg="mod">
          <ac:chgData name="Teach" userId="8ae8df808a00c05c" providerId="LiveId" clId="{9916C931-8056-4155-9944-515E12F63B97}" dt="2021-08-18T18:16:15.190" v="1073" actId="1076"/>
          <ac:spMkLst>
            <pc:docMk/>
            <pc:sldMk cId="2880168433" sldId="257"/>
            <ac:spMk id="15" creationId="{E830BBEA-0037-4EC0-817F-4EBF587987CE}"/>
          </ac:spMkLst>
        </pc:spChg>
        <pc:spChg chg="add del mod">
          <ac:chgData name="Teach" userId="8ae8df808a00c05c" providerId="LiveId" clId="{9916C931-8056-4155-9944-515E12F63B97}" dt="2021-08-18T18:01:13.699" v="112" actId="478"/>
          <ac:spMkLst>
            <pc:docMk/>
            <pc:sldMk cId="2880168433" sldId="257"/>
            <ac:spMk id="17" creationId="{1ABF70AD-5C2D-4778-993F-70E05723A330}"/>
          </ac:spMkLst>
        </pc:spChg>
        <pc:spChg chg="mod">
          <ac:chgData name="Teach" userId="8ae8df808a00c05c" providerId="LiveId" clId="{9916C931-8056-4155-9944-515E12F63B97}" dt="2021-08-18T18:16:19.428" v="1074" actId="1076"/>
          <ac:spMkLst>
            <pc:docMk/>
            <pc:sldMk cId="2880168433" sldId="257"/>
            <ac:spMk id="21" creationId="{3F93432B-B34E-4B2C-8E66-7FFC655298CA}"/>
          </ac:spMkLst>
        </pc:spChg>
        <pc:spChg chg="add mod">
          <ac:chgData name="Teach" userId="8ae8df808a00c05c" providerId="LiveId" clId="{9916C931-8056-4155-9944-515E12F63B97}" dt="2021-08-18T18:07:35.632" v="581" actId="1076"/>
          <ac:spMkLst>
            <pc:docMk/>
            <pc:sldMk cId="2880168433" sldId="257"/>
            <ac:spMk id="22" creationId="{508254BE-C8FD-4CA5-935A-6B09639959FA}"/>
          </ac:spMkLst>
        </pc:spChg>
        <pc:spChg chg="add mod">
          <ac:chgData name="Teach" userId="8ae8df808a00c05c" providerId="LiveId" clId="{9916C931-8056-4155-9944-515E12F63B97}" dt="2021-08-25T16:13:05.598" v="1348" actId="20577"/>
          <ac:spMkLst>
            <pc:docMk/>
            <pc:sldMk cId="2880168433" sldId="257"/>
            <ac:spMk id="24" creationId="{032A72BA-14E2-4CD1-A4FD-C3491867F5C2}"/>
          </ac:spMkLst>
        </pc:spChg>
        <pc:spChg chg="add mod">
          <ac:chgData name="Teach" userId="8ae8df808a00c05c" providerId="LiveId" clId="{9916C931-8056-4155-9944-515E12F63B97}" dt="2021-08-25T16:12:53.724" v="1320" actId="14100"/>
          <ac:spMkLst>
            <pc:docMk/>
            <pc:sldMk cId="2880168433" sldId="257"/>
            <ac:spMk id="27" creationId="{4967C8BE-6D79-4135-BB47-9BE319B92C2F}"/>
          </ac:spMkLst>
        </pc:spChg>
        <pc:spChg chg="add mod modVis">
          <ac:chgData name="Teach" userId="8ae8df808a00c05c" providerId="LiveId" clId="{9916C931-8056-4155-9944-515E12F63B97}" dt="2021-08-18T18:42:41.403" v="1189" actId="33935"/>
          <ac:spMkLst>
            <pc:docMk/>
            <pc:sldMk cId="2880168433" sldId="257"/>
            <ac:spMk id="29" creationId="{72DFA494-230B-4B3A-B2C0-B735D3E7FE9F}"/>
          </ac:spMkLst>
        </pc:spChg>
        <pc:spChg chg="add mod modVis">
          <ac:chgData name="Teach" userId="8ae8df808a00c05c" providerId="LiveId" clId="{9916C931-8056-4155-9944-515E12F63B97}" dt="2021-08-18T18:42:41.403" v="1189" actId="33935"/>
          <ac:spMkLst>
            <pc:docMk/>
            <pc:sldMk cId="2880168433" sldId="257"/>
            <ac:spMk id="30" creationId="{DB0131F5-4638-404F-8938-3818E7BA22F3}"/>
          </ac:spMkLst>
        </pc:spChg>
        <pc:spChg chg="add mod modVis">
          <ac:chgData name="Teach" userId="8ae8df808a00c05c" providerId="LiveId" clId="{9916C931-8056-4155-9944-515E12F63B97}" dt="2021-08-25T16:11:08.987" v="1276" actId="20577"/>
          <ac:spMkLst>
            <pc:docMk/>
            <pc:sldMk cId="2880168433" sldId="257"/>
            <ac:spMk id="31" creationId="{5BE0FBFC-F0B3-477A-922B-4465DD49DE8D}"/>
          </ac:spMkLst>
        </pc:spChg>
        <pc:picChg chg="mod modCrop">
          <ac:chgData name="Teach" userId="8ae8df808a00c05c" providerId="LiveId" clId="{9916C931-8056-4155-9944-515E12F63B97}" dt="2021-08-18T18:16:05.926" v="1072" actId="1076"/>
          <ac:picMkLst>
            <pc:docMk/>
            <pc:sldMk cId="2880168433" sldId="257"/>
            <ac:picMk id="5" creationId="{CC3E7F64-ECD6-4817-A245-64F0CDDA8291}"/>
          </ac:picMkLst>
        </pc:picChg>
        <pc:picChg chg="mod">
          <ac:chgData name="Teach" userId="8ae8df808a00c05c" providerId="LiveId" clId="{9916C931-8056-4155-9944-515E12F63B97}" dt="2021-08-18T17:59:22.387" v="34" actId="1076"/>
          <ac:picMkLst>
            <pc:docMk/>
            <pc:sldMk cId="2880168433" sldId="257"/>
            <ac:picMk id="36" creationId="{B0FD11D8-EA09-4D74-BB8D-011C9CB8888B}"/>
          </ac:picMkLst>
        </pc:picChg>
        <pc:cxnChg chg="mod">
          <ac:chgData name="Teach" userId="8ae8df808a00c05c" providerId="LiveId" clId="{9916C931-8056-4155-9944-515E12F63B97}" dt="2021-08-18T18:16:39.976" v="1088" actId="6549"/>
          <ac:cxnSpMkLst>
            <pc:docMk/>
            <pc:sldMk cId="2880168433" sldId="257"/>
            <ac:cxnSpMk id="7" creationId="{F69D75E7-0F59-4953-91F2-10DA0B32BD2C}"/>
          </ac:cxnSpMkLst>
        </pc:cxnChg>
        <pc:cxnChg chg="mod">
          <ac:chgData name="Teach" userId="8ae8df808a00c05c" providerId="LiveId" clId="{9916C931-8056-4155-9944-515E12F63B97}" dt="2021-08-18T18:10:27.561" v="691" actId="14100"/>
          <ac:cxnSpMkLst>
            <pc:docMk/>
            <pc:sldMk cId="2880168433" sldId="257"/>
            <ac:cxnSpMk id="10" creationId="{5C39CEF1-77BB-4854-98DB-899845FAE1F8}"/>
          </ac:cxnSpMkLst>
        </pc:cxnChg>
        <pc:cxnChg chg="mod">
          <ac:chgData name="Teach" userId="8ae8df808a00c05c" providerId="LiveId" clId="{9916C931-8056-4155-9944-515E12F63B97}" dt="2021-08-18T18:03:56.807" v="129" actId="208"/>
          <ac:cxnSpMkLst>
            <pc:docMk/>
            <pc:sldMk cId="2880168433" sldId="257"/>
            <ac:cxnSpMk id="16" creationId="{0C889EF2-F2BF-4079-80CF-D065D221A54F}"/>
          </ac:cxnSpMkLst>
        </pc:cxnChg>
        <pc:cxnChg chg="add mod">
          <ac:chgData name="Teach" userId="8ae8df808a00c05c" providerId="LiveId" clId="{9916C931-8056-4155-9944-515E12F63B97}" dt="2021-08-18T18:03:51.286" v="128" actId="1076"/>
          <ac:cxnSpMkLst>
            <pc:docMk/>
            <pc:sldMk cId="2880168433" sldId="257"/>
            <ac:cxnSpMk id="18" creationId="{45AE45DC-9FA6-4820-B43B-C31A2C68B817}"/>
          </ac:cxnSpMkLst>
        </pc:cxnChg>
        <pc:cxnChg chg="add mod">
          <ac:chgData name="Teach" userId="8ae8df808a00c05c" providerId="LiveId" clId="{9916C931-8056-4155-9944-515E12F63B97}" dt="2021-08-25T16:13:02.712" v="1333" actId="20577"/>
          <ac:cxnSpMkLst>
            <pc:docMk/>
            <pc:sldMk cId="2880168433" sldId="257"/>
            <ac:cxnSpMk id="23" creationId="{36BE1343-47A4-42B4-ACAB-5DA0562425A7}"/>
          </ac:cxnSpMkLst>
        </pc:cxnChg>
        <pc:cxnChg chg="add mod">
          <ac:chgData name="Teach" userId="8ae8df808a00c05c" providerId="LiveId" clId="{9916C931-8056-4155-9944-515E12F63B97}" dt="2021-08-25T16:12:53.724" v="1320" actId="14100"/>
          <ac:cxnSpMkLst>
            <pc:docMk/>
            <pc:sldMk cId="2880168433" sldId="257"/>
            <ac:cxnSpMk id="33" creationId="{C3DAE898-853A-4279-AF28-DEBDDC91D523}"/>
          </ac:cxnSpMkLst>
        </pc:cxnChg>
      </pc:sldChg>
      <pc:sldChg chg="add del">
        <pc:chgData name="Teach" userId="8ae8df808a00c05c" providerId="LiveId" clId="{9916C931-8056-4155-9944-515E12F63B97}" dt="2021-08-18T17:59:49.835" v="42" actId="2890"/>
        <pc:sldMkLst>
          <pc:docMk/>
          <pc:sldMk cId="417125212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48B7-37E6-4652-85D8-671CF04BF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6F7DD-D7F7-4B8C-90C2-058C16C8A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A099-DB3D-439D-9783-FA3C89C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4DE38-A30B-4C2F-9831-90118833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DEB7D-8B73-4E58-BE87-97AB7401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7524-7C73-47DB-AF30-2E8C6AC1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D5A60-A598-49F0-9571-6A2172045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1DA02-14C7-4482-AD66-DACF1E0D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53BD-91B0-4E14-92DB-40E21724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E0366-B514-489D-97EE-964E923A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B1CDC-3F99-410E-BBD4-94E462B07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669DA-A129-471E-AE7B-7BD0BED5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89D2D-0A65-4CF1-B607-A8C39390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27743-44EC-495A-8468-59A9950D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0D859-2CBF-4162-A360-B20BD883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2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1584-43F0-41D6-8C5E-8CE94A23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D2EFF-2CDA-4876-8CF6-ABADE3B2C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12FB8-120E-4B0E-8FB4-214D4716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0737C-01BB-431B-B6D1-F83037E9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5856B-2093-43E1-AFF1-C4A7276A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6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08619-D5BF-4D55-9E0A-DC815AC1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FA494-E552-4788-938F-74B99570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1DF85-950C-411F-AA67-C7FCBB03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A95B1-7F8C-4960-898B-D203F4BB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9CFD7-6DFB-4560-852F-A8E63DD3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3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4E40-3D3F-463F-9C47-AE2EC6DC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D5DE-5795-474D-BF22-9988683A4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80CD0-3C7A-4AC8-9CED-746E29E38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5D62D-58E3-46B9-9EF1-23A66A13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69ABA-DEBA-4BCB-A17A-62AD2EA6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F2CDD-AE4A-4678-96D9-865ED6F9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4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FDF4-D658-4828-A5DC-7F1BB70B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688C5-8ED3-45A0-A067-F32389676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ADD65-25D0-404C-ACE3-6B1C5386F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622D7-4F5C-43BB-8B19-73FD68988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7F1C1-0051-47F9-A384-98AB8740D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8DA1DA-EC32-4E4F-A4F6-BADC476D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0D99C-C046-4FB2-8EB9-8981C8DF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4E1D2-525B-4A33-A703-561AB9E2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6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FA4B-A671-49D7-A1BC-6A928360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2BDB8-01BF-4EA9-803E-8DCD17C2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C0453-8B0A-423F-8D1A-64B0420A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F6FD3-91B7-4425-BD8F-2463D80D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3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3CFD2-39A1-42B0-9C86-4B29B82A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E214F-4391-46C0-B5FC-8CAB5F65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3A71A-E729-485A-9D1D-4BCC9F00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6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0698-8AC3-49F8-A00A-49AFB9DA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5405-6D68-496D-892E-3F8E32531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50FED-4128-4A2F-95BB-0A97191A9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C5EF0-FB3C-4382-8D79-6B4952B0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206FE-D604-4220-800C-9753B593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2CA66-8FCD-4892-AFF4-91AAEEF0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4EC6-1169-4638-85C3-42E9FA76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BAF82-D0D3-41A0-A6F3-BF3095482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4E15E-932E-44C9-8D1A-CBAF2B065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5EFC0-D922-4EDD-A812-274C6A7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F9957-7D12-47F0-A3A4-CE4C5F7D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D20EB-0726-4748-829F-8881E3F8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680027-1B55-4307-9052-97E0AD4F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7713E-DA0E-4797-84E5-C88470A45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94EAE-D33E-46D8-87B8-81F166A26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26B7-F17D-4CFC-A0C5-A0A6D1AFDF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277DA-F9D2-46C3-B1EF-AB5C972EB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2FD89-AD97-4769-8E94-F25AE48E9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2E4E-998B-46AF-8984-7BF1E59F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4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3E7F64-ECD6-4817-A245-64F0CDDA8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927"/>
            <a:ext cx="12192000" cy="5874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question1">
            <a:extLst>
              <a:ext uri="{FF2B5EF4-FFF2-40B4-BE49-F238E27FC236}">
                <a16:creationId xmlns:a16="http://schemas.microsoft.com/office/drawing/2014/main" id="{51E0AB58-9A01-4B2F-B506-4059310582CD}"/>
              </a:ext>
            </a:extLst>
          </p:cNvPr>
          <p:cNvSpPr txBox="1"/>
          <p:nvPr/>
        </p:nvSpPr>
        <p:spPr>
          <a:xfrm>
            <a:off x="1" y="776353"/>
            <a:ext cx="1218359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" panose="020B0604020202020204" pitchFamily="34" charset="0"/>
              </a:rPr>
              <a:t>In which pleural spaces has fluid collected?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9D75E7-0F59-4953-91F2-10DA0B32BD2C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911961" y="3015192"/>
            <a:ext cx="179864" cy="8468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7C6F49-D7B4-4E2F-BC7B-752B02B388BB}"/>
              </a:ext>
            </a:extLst>
          </p:cNvPr>
          <p:cNvSpPr txBox="1"/>
          <p:nvPr/>
        </p:nvSpPr>
        <p:spPr>
          <a:xfrm>
            <a:off x="1332777" y="2368861"/>
            <a:ext cx="1518096" cy="64633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RIGHT MINOR FISSURE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39CEF1-77BB-4854-98DB-899845FAE1F8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155254" y="2607855"/>
            <a:ext cx="195107" cy="107848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1C8128-28B5-42FF-BC17-15E2D5ED7368}"/>
              </a:ext>
            </a:extLst>
          </p:cNvPr>
          <p:cNvSpPr txBox="1"/>
          <p:nvPr/>
        </p:nvSpPr>
        <p:spPr>
          <a:xfrm>
            <a:off x="8400823" y="1961524"/>
            <a:ext cx="1508862" cy="64633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RIGHT MINOR</a:t>
            </a:r>
          </a:p>
          <a:p>
            <a:pPr algn="ctr"/>
            <a:r>
              <a:rPr lang="en-US" dirty="0"/>
              <a:t>FISSURE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0BBEA-0037-4EC0-817F-4EBF587987CE}"/>
              </a:ext>
            </a:extLst>
          </p:cNvPr>
          <p:cNvSpPr txBox="1"/>
          <p:nvPr/>
        </p:nvSpPr>
        <p:spPr>
          <a:xfrm>
            <a:off x="7349584" y="6308436"/>
            <a:ext cx="1511436" cy="369332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RIGHT MAJOR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889EF2-F2BF-4079-80CF-D065D221A54F}"/>
              </a:ext>
            </a:extLst>
          </p:cNvPr>
          <p:cNvCxnSpPr>
            <a:cxnSpLocks/>
          </p:cNvCxnSpPr>
          <p:nvPr/>
        </p:nvCxnSpPr>
        <p:spPr>
          <a:xfrm flipV="1">
            <a:off x="8303564" y="5895486"/>
            <a:ext cx="544531" cy="404138"/>
          </a:xfrm>
          <a:prstGeom prst="straightConnector1">
            <a:avLst/>
          </a:prstGeom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F93432B-B34E-4B2C-8E66-7FFC655298CA}"/>
              </a:ext>
            </a:extLst>
          </p:cNvPr>
          <p:cNvSpPr txBox="1"/>
          <p:nvPr/>
        </p:nvSpPr>
        <p:spPr>
          <a:xfrm>
            <a:off x="9597882" y="5177696"/>
            <a:ext cx="233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*Extends to diaphragm, past the mediastinum*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4CA818C-AA7C-4241-8227-41582BC11EFC}"/>
              </a:ext>
            </a:extLst>
          </p:cNvPr>
          <p:cNvSpPr/>
          <p:nvPr/>
        </p:nvSpPr>
        <p:spPr>
          <a:xfrm>
            <a:off x="642282" y="3953295"/>
            <a:ext cx="2311627" cy="1038381"/>
          </a:xfrm>
          <a:custGeom>
            <a:avLst/>
            <a:gdLst>
              <a:gd name="connsiteX0" fmla="*/ 0 w 2294558"/>
              <a:gd name="connsiteY0" fmla="*/ 1009806 h 1009806"/>
              <a:gd name="connsiteX1" fmla="*/ 276225 w 2294558"/>
              <a:gd name="connsiteY1" fmla="*/ 647856 h 1009806"/>
              <a:gd name="connsiteX2" fmla="*/ 704850 w 2294558"/>
              <a:gd name="connsiteY2" fmla="*/ 362106 h 1009806"/>
              <a:gd name="connsiteX3" fmla="*/ 1209675 w 2294558"/>
              <a:gd name="connsiteY3" fmla="*/ 390681 h 1009806"/>
              <a:gd name="connsiteX4" fmla="*/ 1495425 w 2294558"/>
              <a:gd name="connsiteY4" fmla="*/ 209706 h 1009806"/>
              <a:gd name="connsiteX5" fmla="*/ 1695450 w 2294558"/>
              <a:gd name="connsiteY5" fmla="*/ 143031 h 1009806"/>
              <a:gd name="connsiteX6" fmla="*/ 2286000 w 2294558"/>
              <a:gd name="connsiteY6" fmla="*/ 285906 h 1009806"/>
              <a:gd name="connsiteX7" fmla="*/ 2009775 w 2294558"/>
              <a:gd name="connsiteY7" fmla="*/ 133506 h 1009806"/>
              <a:gd name="connsiteX8" fmla="*/ 1514475 w 2294558"/>
              <a:gd name="connsiteY8" fmla="*/ 19206 h 1009806"/>
              <a:gd name="connsiteX9" fmla="*/ 1200150 w 2294558"/>
              <a:gd name="connsiteY9" fmla="*/ 156 h 1009806"/>
              <a:gd name="connsiteX10" fmla="*/ 781050 w 2294558"/>
              <a:gd name="connsiteY10" fmla="*/ 19206 h 1009806"/>
              <a:gd name="connsiteX11" fmla="*/ 457200 w 2294558"/>
              <a:gd name="connsiteY11" fmla="*/ 114456 h 1009806"/>
              <a:gd name="connsiteX12" fmla="*/ 238125 w 2294558"/>
              <a:gd name="connsiteY12" fmla="*/ 295431 h 1009806"/>
              <a:gd name="connsiteX13" fmla="*/ 0 w 2294558"/>
              <a:gd name="connsiteY13" fmla="*/ 838356 h 1009806"/>
              <a:gd name="connsiteX0" fmla="*/ 9525 w 2304083"/>
              <a:gd name="connsiteY0" fmla="*/ 1009806 h 1038381"/>
              <a:gd name="connsiteX1" fmla="*/ 285750 w 2304083"/>
              <a:gd name="connsiteY1" fmla="*/ 647856 h 1038381"/>
              <a:gd name="connsiteX2" fmla="*/ 714375 w 2304083"/>
              <a:gd name="connsiteY2" fmla="*/ 362106 h 1038381"/>
              <a:gd name="connsiteX3" fmla="*/ 1219200 w 2304083"/>
              <a:gd name="connsiteY3" fmla="*/ 390681 h 1038381"/>
              <a:gd name="connsiteX4" fmla="*/ 1504950 w 2304083"/>
              <a:gd name="connsiteY4" fmla="*/ 209706 h 1038381"/>
              <a:gd name="connsiteX5" fmla="*/ 1704975 w 2304083"/>
              <a:gd name="connsiteY5" fmla="*/ 143031 h 1038381"/>
              <a:gd name="connsiteX6" fmla="*/ 2295525 w 2304083"/>
              <a:gd name="connsiteY6" fmla="*/ 285906 h 1038381"/>
              <a:gd name="connsiteX7" fmla="*/ 2019300 w 2304083"/>
              <a:gd name="connsiteY7" fmla="*/ 133506 h 1038381"/>
              <a:gd name="connsiteX8" fmla="*/ 1524000 w 2304083"/>
              <a:gd name="connsiteY8" fmla="*/ 19206 h 1038381"/>
              <a:gd name="connsiteX9" fmla="*/ 1209675 w 2304083"/>
              <a:gd name="connsiteY9" fmla="*/ 156 h 1038381"/>
              <a:gd name="connsiteX10" fmla="*/ 790575 w 2304083"/>
              <a:gd name="connsiteY10" fmla="*/ 19206 h 1038381"/>
              <a:gd name="connsiteX11" fmla="*/ 466725 w 2304083"/>
              <a:gd name="connsiteY11" fmla="*/ 114456 h 1038381"/>
              <a:gd name="connsiteX12" fmla="*/ 247650 w 2304083"/>
              <a:gd name="connsiteY12" fmla="*/ 295431 h 1038381"/>
              <a:gd name="connsiteX13" fmla="*/ 0 w 2304083"/>
              <a:gd name="connsiteY13" fmla="*/ 1038381 h 1038381"/>
              <a:gd name="connsiteX0" fmla="*/ 9525 w 2304083"/>
              <a:gd name="connsiteY0" fmla="*/ 1009806 h 1038381"/>
              <a:gd name="connsiteX1" fmla="*/ 285750 w 2304083"/>
              <a:gd name="connsiteY1" fmla="*/ 647856 h 1038381"/>
              <a:gd name="connsiteX2" fmla="*/ 714375 w 2304083"/>
              <a:gd name="connsiteY2" fmla="*/ 362106 h 1038381"/>
              <a:gd name="connsiteX3" fmla="*/ 1219200 w 2304083"/>
              <a:gd name="connsiteY3" fmla="*/ 390681 h 1038381"/>
              <a:gd name="connsiteX4" fmla="*/ 1504950 w 2304083"/>
              <a:gd name="connsiteY4" fmla="*/ 209706 h 1038381"/>
              <a:gd name="connsiteX5" fmla="*/ 1704975 w 2304083"/>
              <a:gd name="connsiteY5" fmla="*/ 143031 h 1038381"/>
              <a:gd name="connsiteX6" fmla="*/ 2295525 w 2304083"/>
              <a:gd name="connsiteY6" fmla="*/ 285906 h 1038381"/>
              <a:gd name="connsiteX7" fmla="*/ 2019300 w 2304083"/>
              <a:gd name="connsiteY7" fmla="*/ 133506 h 1038381"/>
              <a:gd name="connsiteX8" fmla="*/ 1524000 w 2304083"/>
              <a:gd name="connsiteY8" fmla="*/ 19206 h 1038381"/>
              <a:gd name="connsiteX9" fmla="*/ 1209675 w 2304083"/>
              <a:gd name="connsiteY9" fmla="*/ 156 h 1038381"/>
              <a:gd name="connsiteX10" fmla="*/ 790575 w 2304083"/>
              <a:gd name="connsiteY10" fmla="*/ 19206 h 1038381"/>
              <a:gd name="connsiteX11" fmla="*/ 466725 w 2304083"/>
              <a:gd name="connsiteY11" fmla="*/ 114456 h 1038381"/>
              <a:gd name="connsiteX12" fmla="*/ 247650 w 2304083"/>
              <a:gd name="connsiteY12" fmla="*/ 295431 h 1038381"/>
              <a:gd name="connsiteX13" fmla="*/ 0 w 2304083"/>
              <a:gd name="connsiteY13" fmla="*/ 1038381 h 1038381"/>
              <a:gd name="connsiteX0" fmla="*/ 9525 w 2304083"/>
              <a:gd name="connsiteY0" fmla="*/ 1009806 h 1038381"/>
              <a:gd name="connsiteX1" fmla="*/ 285750 w 2304083"/>
              <a:gd name="connsiteY1" fmla="*/ 647856 h 1038381"/>
              <a:gd name="connsiteX2" fmla="*/ 714375 w 2304083"/>
              <a:gd name="connsiteY2" fmla="*/ 362106 h 1038381"/>
              <a:gd name="connsiteX3" fmla="*/ 1219200 w 2304083"/>
              <a:gd name="connsiteY3" fmla="*/ 390681 h 1038381"/>
              <a:gd name="connsiteX4" fmla="*/ 1504950 w 2304083"/>
              <a:gd name="connsiteY4" fmla="*/ 209706 h 1038381"/>
              <a:gd name="connsiteX5" fmla="*/ 1704975 w 2304083"/>
              <a:gd name="connsiteY5" fmla="*/ 143031 h 1038381"/>
              <a:gd name="connsiteX6" fmla="*/ 2295525 w 2304083"/>
              <a:gd name="connsiteY6" fmla="*/ 285906 h 1038381"/>
              <a:gd name="connsiteX7" fmla="*/ 2019300 w 2304083"/>
              <a:gd name="connsiteY7" fmla="*/ 133506 h 1038381"/>
              <a:gd name="connsiteX8" fmla="*/ 1524000 w 2304083"/>
              <a:gd name="connsiteY8" fmla="*/ 19206 h 1038381"/>
              <a:gd name="connsiteX9" fmla="*/ 1209675 w 2304083"/>
              <a:gd name="connsiteY9" fmla="*/ 156 h 1038381"/>
              <a:gd name="connsiteX10" fmla="*/ 790575 w 2304083"/>
              <a:gd name="connsiteY10" fmla="*/ 19206 h 1038381"/>
              <a:gd name="connsiteX11" fmla="*/ 466725 w 2304083"/>
              <a:gd name="connsiteY11" fmla="*/ 114456 h 1038381"/>
              <a:gd name="connsiteX12" fmla="*/ 247650 w 2304083"/>
              <a:gd name="connsiteY12" fmla="*/ 295431 h 1038381"/>
              <a:gd name="connsiteX13" fmla="*/ 0 w 2304083"/>
              <a:gd name="connsiteY13" fmla="*/ 1038381 h 103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4083" h="1038381">
                <a:moveTo>
                  <a:pt x="9525" y="1009806"/>
                </a:moveTo>
                <a:cubicBezTo>
                  <a:pt x="88900" y="882806"/>
                  <a:pt x="168275" y="755806"/>
                  <a:pt x="285750" y="647856"/>
                </a:cubicBezTo>
                <a:cubicBezTo>
                  <a:pt x="403225" y="539906"/>
                  <a:pt x="558800" y="404968"/>
                  <a:pt x="714375" y="362106"/>
                </a:cubicBezTo>
                <a:cubicBezTo>
                  <a:pt x="869950" y="319243"/>
                  <a:pt x="1087438" y="416081"/>
                  <a:pt x="1219200" y="390681"/>
                </a:cubicBezTo>
                <a:cubicBezTo>
                  <a:pt x="1350962" y="365281"/>
                  <a:pt x="1423987" y="250981"/>
                  <a:pt x="1504950" y="209706"/>
                </a:cubicBezTo>
                <a:cubicBezTo>
                  <a:pt x="1585913" y="168431"/>
                  <a:pt x="1573213" y="130331"/>
                  <a:pt x="1704975" y="143031"/>
                </a:cubicBezTo>
                <a:cubicBezTo>
                  <a:pt x="1836737" y="155731"/>
                  <a:pt x="2243138" y="287493"/>
                  <a:pt x="2295525" y="285906"/>
                </a:cubicBezTo>
                <a:cubicBezTo>
                  <a:pt x="2347912" y="284319"/>
                  <a:pt x="2147887" y="177956"/>
                  <a:pt x="2019300" y="133506"/>
                </a:cubicBezTo>
                <a:cubicBezTo>
                  <a:pt x="1890713" y="89056"/>
                  <a:pt x="1658938" y="41431"/>
                  <a:pt x="1524000" y="19206"/>
                </a:cubicBezTo>
                <a:cubicBezTo>
                  <a:pt x="1389062" y="-3019"/>
                  <a:pt x="1331912" y="156"/>
                  <a:pt x="1209675" y="156"/>
                </a:cubicBezTo>
                <a:cubicBezTo>
                  <a:pt x="1087438" y="156"/>
                  <a:pt x="914400" y="156"/>
                  <a:pt x="790575" y="19206"/>
                </a:cubicBezTo>
                <a:cubicBezTo>
                  <a:pt x="666750" y="38256"/>
                  <a:pt x="557213" y="68419"/>
                  <a:pt x="466725" y="114456"/>
                </a:cubicBezTo>
                <a:cubicBezTo>
                  <a:pt x="376238" y="160494"/>
                  <a:pt x="323850" y="174781"/>
                  <a:pt x="247650" y="295431"/>
                </a:cubicBezTo>
                <a:cubicBezTo>
                  <a:pt x="171450" y="416081"/>
                  <a:pt x="61912" y="712943"/>
                  <a:pt x="0" y="1038381"/>
                </a:cubicBezTo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7A5A00-7005-4917-BB4A-DF77FEC4C3E8}"/>
              </a:ext>
            </a:extLst>
          </p:cNvPr>
          <p:cNvSpPr/>
          <p:nvPr/>
        </p:nvSpPr>
        <p:spPr>
          <a:xfrm>
            <a:off x="7598003" y="3608423"/>
            <a:ext cx="3376419" cy="1265233"/>
          </a:xfrm>
          <a:custGeom>
            <a:avLst/>
            <a:gdLst>
              <a:gd name="connsiteX0" fmla="*/ 0 w 3365400"/>
              <a:gd name="connsiteY0" fmla="*/ 1265233 h 1265233"/>
              <a:gd name="connsiteX1" fmla="*/ 414780 w 3365400"/>
              <a:gd name="connsiteY1" fmla="*/ 671344 h 1265233"/>
              <a:gd name="connsiteX2" fmla="*/ 707010 w 3365400"/>
              <a:gd name="connsiteY2" fmla="*/ 284845 h 1265233"/>
              <a:gd name="connsiteX3" fmla="*/ 1706252 w 3365400"/>
              <a:gd name="connsiteY3" fmla="*/ 294272 h 1265233"/>
              <a:gd name="connsiteX4" fmla="*/ 2498103 w 3365400"/>
              <a:gd name="connsiteY4" fmla="*/ 718478 h 1265233"/>
              <a:gd name="connsiteX5" fmla="*/ 2743200 w 3365400"/>
              <a:gd name="connsiteY5" fmla="*/ 831600 h 1265233"/>
              <a:gd name="connsiteX6" fmla="*/ 3035431 w 3365400"/>
              <a:gd name="connsiteY6" fmla="*/ 548796 h 1265233"/>
              <a:gd name="connsiteX7" fmla="*/ 3365369 w 3365400"/>
              <a:gd name="connsiteY7" fmla="*/ 2041 h 1265233"/>
              <a:gd name="connsiteX8" fmla="*/ 3016577 w 3365400"/>
              <a:gd name="connsiteY8" fmla="*/ 360260 h 1265233"/>
              <a:gd name="connsiteX9" fmla="*/ 2234153 w 3365400"/>
              <a:gd name="connsiteY9" fmla="*/ 294272 h 1265233"/>
              <a:gd name="connsiteX10" fmla="*/ 1649691 w 3365400"/>
              <a:gd name="connsiteY10" fmla="*/ 143443 h 1265233"/>
              <a:gd name="connsiteX11" fmla="*/ 1206631 w 3365400"/>
              <a:gd name="connsiteY11" fmla="*/ 58602 h 1265233"/>
              <a:gd name="connsiteX12" fmla="*/ 857839 w 3365400"/>
              <a:gd name="connsiteY12" fmla="*/ 96309 h 1265233"/>
              <a:gd name="connsiteX13" fmla="*/ 499621 w 3365400"/>
              <a:gd name="connsiteY13" fmla="*/ 190577 h 1265233"/>
              <a:gd name="connsiteX14" fmla="*/ 311085 w 3365400"/>
              <a:gd name="connsiteY14" fmla="*/ 397967 h 1265233"/>
              <a:gd name="connsiteX15" fmla="*/ 37707 w 3365400"/>
              <a:gd name="connsiteY15" fmla="*/ 1218099 h 126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5400" h="1265233">
                <a:moveTo>
                  <a:pt x="0" y="1265233"/>
                </a:moveTo>
                <a:cubicBezTo>
                  <a:pt x="148472" y="1049987"/>
                  <a:pt x="296945" y="834742"/>
                  <a:pt x="414780" y="671344"/>
                </a:cubicBezTo>
                <a:cubicBezTo>
                  <a:pt x="532615" y="507946"/>
                  <a:pt x="491765" y="347690"/>
                  <a:pt x="707010" y="284845"/>
                </a:cubicBezTo>
                <a:cubicBezTo>
                  <a:pt x="922255" y="222000"/>
                  <a:pt x="1407736" y="222000"/>
                  <a:pt x="1706252" y="294272"/>
                </a:cubicBezTo>
                <a:cubicBezTo>
                  <a:pt x="2004768" y="366544"/>
                  <a:pt x="2325279" y="628923"/>
                  <a:pt x="2498103" y="718478"/>
                </a:cubicBezTo>
                <a:cubicBezTo>
                  <a:pt x="2670927" y="808033"/>
                  <a:pt x="2653645" y="859880"/>
                  <a:pt x="2743200" y="831600"/>
                </a:cubicBezTo>
                <a:cubicBezTo>
                  <a:pt x="2832755" y="803320"/>
                  <a:pt x="2931736" y="687056"/>
                  <a:pt x="3035431" y="548796"/>
                </a:cubicBezTo>
                <a:cubicBezTo>
                  <a:pt x="3139126" y="410536"/>
                  <a:pt x="3368511" y="33464"/>
                  <a:pt x="3365369" y="2041"/>
                </a:cubicBezTo>
                <a:cubicBezTo>
                  <a:pt x="3362227" y="-29382"/>
                  <a:pt x="3205113" y="311555"/>
                  <a:pt x="3016577" y="360260"/>
                </a:cubicBezTo>
                <a:cubicBezTo>
                  <a:pt x="2828041" y="408965"/>
                  <a:pt x="2461967" y="330408"/>
                  <a:pt x="2234153" y="294272"/>
                </a:cubicBezTo>
                <a:cubicBezTo>
                  <a:pt x="2006339" y="258136"/>
                  <a:pt x="1820945" y="182721"/>
                  <a:pt x="1649691" y="143443"/>
                </a:cubicBezTo>
                <a:cubicBezTo>
                  <a:pt x="1478437" y="104165"/>
                  <a:pt x="1338606" y="66458"/>
                  <a:pt x="1206631" y="58602"/>
                </a:cubicBezTo>
                <a:cubicBezTo>
                  <a:pt x="1074656" y="50746"/>
                  <a:pt x="975674" y="74313"/>
                  <a:pt x="857839" y="96309"/>
                </a:cubicBezTo>
                <a:cubicBezTo>
                  <a:pt x="740004" y="118305"/>
                  <a:pt x="590747" y="140301"/>
                  <a:pt x="499621" y="190577"/>
                </a:cubicBezTo>
                <a:cubicBezTo>
                  <a:pt x="408495" y="240853"/>
                  <a:pt x="388071" y="226713"/>
                  <a:pt x="311085" y="397967"/>
                </a:cubicBezTo>
                <a:cubicBezTo>
                  <a:pt x="234099" y="569221"/>
                  <a:pt x="87983" y="1075126"/>
                  <a:pt x="37707" y="1218099"/>
                </a:cubicBezTo>
              </a:path>
            </a:pathLst>
          </a:custGeom>
          <a:solidFill>
            <a:schemeClr val="accent4">
              <a:lumMod val="40000"/>
              <a:lumOff val="60000"/>
              <a:alpha val="34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0DA1C4C-42B0-44C4-8241-C1A32D46B4B9}"/>
              </a:ext>
            </a:extLst>
          </p:cNvPr>
          <p:cNvSpPr/>
          <p:nvPr/>
        </p:nvSpPr>
        <p:spPr>
          <a:xfrm>
            <a:off x="8848095" y="2722294"/>
            <a:ext cx="2545163" cy="3245066"/>
          </a:xfrm>
          <a:custGeom>
            <a:avLst/>
            <a:gdLst>
              <a:gd name="connsiteX0" fmla="*/ 2520631 w 2536857"/>
              <a:gd name="connsiteY0" fmla="*/ 200013 h 3245066"/>
              <a:gd name="connsiteX1" fmla="*/ 2171839 w 2536857"/>
              <a:gd name="connsiteY1" fmla="*/ 831609 h 3245066"/>
              <a:gd name="connsiteX2" fmla="*/ 1945596 w 2536857"/>
              <a:gd name="connsiteY2" fmla="*/ 1227535 h 3245066"/>
              <a:gd name="connsiteX3" fmla="*/ 1559097 w 2536857"/>
              <a:gd name="connsiteY3" fmla="*/ 1736582 h 3245066"/>
              <a:gd name="connsiteX4" fmla="*/ 738965 w 2536857"/>
              <a:gd name="connsiteY4" fmla="*/ 2547287 h 3245066"/>
              <a:gd name="connsiteX5" fmla="*/ 135649 w 2536857"/>
              <a:gd name="connsiteY5" fmla="*/ 3141176 h 3245066"/>
              <a:gd name="connsiteX6" fmla="*/ 22528 w 2536857"/>
              <a:gd name="connsiteY6" fmla="*/ 3197737 h 3245066"/>
              <a:gd name="connsiteX7" fmla="*/ 465587 w 2536857"/>
              <a:gd name="connsiteY7" fmla="*/ 2641556 h 3245066"/>
              <a:gd name="connsiteX8" fmla="*/ 993489 w 2536857"/>
              <a:gd name="connsiteY8" fmla="*/ 2085374 h 3245066"/>
              <a:gd name="connsiteX9" fmla="*/ 1276293 w 2536857"/>
              <a:gd name="connsiteY9" fmla="*/ 1623461 h 3245066"/>
              <a:gd name="connsiteX10" fmla="*/ 1530816 w 2536857"/>
              <a:gd name="connsiteY10" fmla="*/ 1067279 h 3245066"/>
              <a:gd name="connsiteX11" fmla="*/ 1955023 w 2536857"/>
              <a:gd name="connsiteY11" fmla="*/ 284855 h 3245066"/>
              <a:gd name="connsiteX12" fmla="*/ 2426363 w 2536857"/>
              <a:gd name="connsiteY12" fmla="*/ 2050 h 3245066"/>
              <a:gd name="connsiteX13" fmla="*/ 2520631 w 2536857"/>
              <a:gd name="connsiteY13" fmla="*/ 200013 h 324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6857" h="3245066">
                <a:moveTo>
                  <a:pt x="2520631" y="200013"/>
                </a:moveTo>
                <a:cubicBezTo>
                  <a:pt x="2478210" y="338273"/>
                  <a:pt x="2267678" y="660355"/>
                  <a:pt x="2171839" y="831609"/>
                </a:cubicBezTo>
                <a:cubicBezTo>
                  <a:pt x="2076000" y="1002863"/>
                  <a:pt x="2047720" y="1076706"/>
                  <a:pt x="1945596" y="1227535"/>
                </a:cubicBezTo>
                <a:cubicBezTo>
                  <a:pt x="1843472" y="1378364"/>
                  <a:pt x="1760202" y="1516623"/>
                  <a:pt x="1559097" y="1736582"/>
                </a:cubicBezTo>
                <a:cubicBezTo>
                  <a:pt x="1357992" y="1956541"/>
                  <a:pt x="738965" y="2547287"/>
                  <a:pt x="738965" y="2547287"/>
                </a:cubicBezTo>
                <a:cubicBezTo>
                  <a:pt x="501724" y="2781386"/>
                  <a:pt x="255055" y="3032768"/>
                  <a:pt x="135649" y="3141176"/>
                </a:cubicBezTo>
                <a:cubicBezTo>
                  <a:pt x="16243" y="3249584"/>
                  <a:pt x="-32462" y="3281007"/>
                  <a:pt x="22528" y="3197737"/>
                </a:cubicBezTo>
                <a:cubicBezTo>
                  <a:pt x="77518" y="3114467"/>
                  <a:pt x="303760" y="2826950"/>
                  <a:pt x="465587" y="2641556"/>
                </a:cubicBezTo>
                <a:cubicBezTo>
                  <a:pt x="627414" y="2456162"/>
                  <a:pt x="858371" y="2255056"/>
                  <a:pt x="993489" y="2085374"/>
                </a:cubicBezTo>
                <a:cubicBezTo>
                  <a:pt x="1128607" y="1915692"/>
                  <a:pt x="1186738" y="1793144"/>
                  <a:pt x="1276293" y="1623461"/>
                </a:cubicBezTo>
                <a:cubicBezTo>
                  <a:pt x="1365848" y="1453778"/>
                  <a:pt x="1417694" y="1290380"/>
                  <a:pt x="1530816" y="1067279"/>
                </a:cubicBezTo>
                <a:cubicBezTo>
                  <a:pt x="1643938" y="844178"/>
                  <a:pt x="1805765" y="462393"/>
                  <a:pt x="1955023" y="284855"/>
                </a:cubicBezTo>
                <a:cubicBezTo>
                  <a:pt x="2104281" y="107317"/>
                  <a:pt x="2333666" y="17761"/>
                  <a:pt x="2426363" y="2050"/>
                </a:cubicBezTo>
                <a:cubicBezTo>
                  <a:pt x="2519060" y="-13662"/>
                  <a:pt x="2563052" y="61753"/>
                  <a:pt x="2520631" y="200013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B0FD11D8-EA09-4D74-BB8D-011C9CB8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24" y="6464185"/>
            <a:ext cx="979067" cy="37252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AE45DC-9FA6-4820-B43B-C31A2C68B817}"/>
              </a:ext>
            </a:extLst>
          </p:cNvPr>
          <p:cNvCxnSpPr>
            <a:cxnSpLocks/>
          </p:cNvCxnSpPr>
          <p:nvPr/>
        </p:nvCxnSpPr>
        <p:spPr>
          <a:xfrm flipH="1">
            <a:off x="11296240" y="2079533"/>
            <a:ext cx="194034" cy="565051"/>
          </a:xfrm>
          <a:prstGeom prst="straightConnector1">
            <a:avLst/>
          </a:prstGeom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08254BE-C8FD-4CA5-935A-6B09639959FA}"/>
              </a:ext>
            </a:extLst>
          </p:cNvPr>
          <p:cNvSpPr/>
          <p:nvPr/>
        </p:nvSpPr>
        <p:spPr>
          <a:xfrm>
            <a:off x="419596" y="3839992"/>
            <a:ext cx="2328242" cy="2474261"/>
          </a:xfrm>
          <a:custGeom>
            <a:avLst/>
            <a:gdLst>
              <a:gd name="connsiteX0" fmla="*/ 2247702 w 2320644"/>
              <a:gd name="connsiteY0" fmla="*/ 1859431 h 2474261"/>
              <a:gd name="connsiteX1" fmla="*/ 2181714 w 2320644"/>
              <a:gd name="connsiteY1" fmla="*/ 1859431 h 2474261"/>
              <a:gd name="connsiteX2" fmla="*/ 1154193 w 2320644"/>
              <a:gd name="connsiteY2" fmla="*/ 1727455 h 2474261"/>
              <a:gd name="connsiteX3" fmla="*/ 739413 w 2320644"/>
              <a:gd name="connsiteY3" fmla="*/ 1039299 h 2474261"/>
              <a:gd name="connsiteX4" fmla="*/ 899669 w 2320644"/>
              <a:gd name="connsiteY4" fmla="*/ 530251 h 2474261"/>
              <a:gd name="connsiteX5" fmla="*/ 767694 w 2320644"/>
              <a:gd name="connsiteY5" fmla="*/ 162606 h 2474261"/>
              <a:gd name="connsiteX6" fmla="*/ 588584 w 2320644"/>
              <a:gd name="connsiteY6" fmla="*/ 21204 h 2474261"/>
              <a:gd name="connsiteX7" fmla="*/ 362341 w 2320644"/>
              <a:gd name="connsiteY7" fmla="*/ 596239 h 2474261"/>
              <a:gd name="connsiteX8" fmla="*/ 32403 w 2320644"/>
              <a:gd name="connsiteY8" fmla="*/ 1934845 h 2474261"/>
              <a:gd name="connsiteX9" fmla="*/ 22976 w 2320644"/>
              <a:gd name="connsiteY9" fmla="*/ 2453319 h 2474261"/>
              <a:gd name="connsiteX10" fmla="*/ 126671 w 2320644"/>
              <a:gd name="connsiteY10" fmla="*/ 2340198 h 2474261"/>
              <a:gd name="connsiteX11" fmla="*/ 550877 w 2320644"/>
              <a:gd name="connsiteY11" fmla="*/ 2038540 h 2474261"/>
              <a:gd name="connsiteX12" fmla="*/ 1003364 w 2320644"/>
              <a:gd name="connsiteY12" fmla="*/ 1887711 h 2474261"/>
              <a:gd name="connsiteX13" fmla="*/ 2247702 w 2320644"/>
              <a:gd name="connsiteY13" fmla="*/ 1859431 h 247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0644" h="2474261">
                <a:moveTo>
                  <a:pt x="2247702" y="1859431"/>
                </a:moveTo>
                <a:cubicBezTo>
                  <a:pt x="2444094" y="1854718"/>
                  <a:pt x="2181714" y="1859431"/>
                  <a:pt x="2181714" y="1859431"/>
                </a:cubicBezTo>
                <a:cubicBezTo>
                  <a:pt x="1999462" y="1837435"/>
                  <a:pt x="1394576" y="1864144"/>
                  <a:pt x="1154193" y="1727455"/>
                </a:cubicBezTo>
                <a:cubicBezTo>
                  <a:pt x="913809" y="1590766"/>
                  <a:pt x="781834" y="1238833"/>
                  <a:pt x="739413" y="1039299"/>
                </a:cubicBezTo>
                <a:cubicBezTo>
                  <a:pt x="696992" y="839765"/>
                  <a:pt x="894956" y="676366"/>
                  <a:pt x="899669" y="530251"/>
                </a:cubicBezTo>
                <a:cubicBezTo>
                  <a:pt x="904382" y="384136"/>
                  <a:pt x="819541" y="247447"/>
                  <a:pt x="767694" y="162606"/>
                </a:cubicBezTo>
                <a:cubicBezTo>
                  <a:pt x="715847" y="77765"/>
                  <a:pt x="656143" y="-51068"/>
                  <a:pt x="588584" y="21204"/>
                </a:cubicBezTo>
                <a:cubicBezTo>
                  <a:pt x="521025" y="93476"/>
                  <a:pt x="455038" y="277299"/>
                  <a:pt x="362341" y="596239"/>
                </a:cubicBezTo>
                <a:cubicBezTo>
                  <a:pt x="269644" y="915179"/>
                  <a:pt x="88964" y="1625332"/>
                  <a:pt x="32403" y="1934845"/>
                </a:cubicBezTo>
                <a:cubicBezTo>
                  <a:pt x="-24158" y="2244358"/>
                  <a:pt x="7265" y="2385760"/>
                  <a:pt x="22976" y="2453319"/>
                </a:cubicBezTo>
                <a:cubicBezTo>
                  <a:pt x="38687" y="2520878"/>
                  <a:pt x="38688" y="2409328"/>
                  <a:pt x="126671" y="2340198"/>
                </a:cubicBezTo>
                <a:cubicBezTo>
                  <a:pt x="214654" y="2271068"/>
                  <a:pt x="404761" y="2113955"/>
                  <a:pt x="550877" y="2038540"/>
                </a:cubicBezTo>
                <a:cubicBezTo>
                  <a:pt x="696992" y="1963126"/>
                  <a:pt x="722131" y="1919134"/>
                  <a:pt x="1003364" y="1887711"/>
                </a:cubicBezTo>
                <a:cubicBezTo>
                  <a:pt x="1284597" y="1856288"/>
                  <a:pt x="2051310" y="1864144"/>
                  <a:pt x="2247702" y="18594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6792E0-8C09-400F-B2A5-95E53E48A6C1}"/>
              </a:ext>
            </a:extLst>
          </p:cNvPr>
          <p:cNvSpPr/>
          <p:nvPr/>
        </p:nvSpPr>
        <p:spPr>
          <a:xfrm>
            <a:off x="6410036" y="6308436"/>
            <a:ext cx="471055" cy="480291"/>
          </a:xfrm>
          <a:custGeom>
            <a:avLst/>
            <a:gdLst>
              <a:gd name="connsiteX0" fmla="*/ 0 w 471055"/>
              <a:gd name="connsiteY0" fmla="*/ 147782 h 480291"/>
              <a:gd name="connsiteX1" fmla="*/ 175491 w 471055"/>
              <a:gd name="connsiteY1" fmla="*/ 138546 h 480291"/>
              <a:gd name="connsiteX2" fmla="*/ 360219 w 471055"/>
              <a:gd name="connsiteY2" fmla="*/ 0 h 480291"/>
              <a:gd name="connsiteX3" fmla="*/ 387928 w 471055"/>
              <a:gd name="connsiteY3" fmla="*/ 314037 h 480291"/>
              <a:gd name="connsiteX4" fmla="*/ 471055 w 471055"/>
              <a:gd name="connsiteY4" fmla="*/ 480291 h 480291"/>
              <a:gd name="connsiteX5" fmla="*/ 203200 w 471055"/>
              <a:gd name="connsiteY5" fmla="*/ 295564 h 480291"/>
              <a:gd name="connsiteX6" fmla="*/ 0 w 471055"/>
              <a:gd name="connsiteY6" fmla="*/ 147782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055" h="480291">
                <a:moveTo>
                  <a:pt x="0" y="147782"/>
                </a:moveTo>
                <a:lnTo>
                  <a:pt x="175491" y="138546"/>
                </a:lnTo>
                <a:lnTo>
                  <a:pt x="360219" y="0"/>
                </a:lnTo>
                <a:lnTo>
                  <a:pt x="387928" y="314037"/>
                </a:lnTo>
                <a:lnTo>
                  <a:pt x="471055" y="480291"/>
                </a:lnTo>
                <a:lnTo>
                  <a:pt x="203200" y="295564"/>
                </a:lnTo>
                <a:lnTo>
                  <a:pt x="0" y="14778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2A72BA-14E2-4CD1-A4FD-C3491867F5C2}"/>
              </a:ext>
            </a:extLst>
          </p:cNvPr>
          <p:cNvSpPr txBox="1"/>
          <p:nvPr/>
        </p:nvSpPr>
        <p:spPr>
          <a:xfrm>
            <a:off x="940629" y="6011478"/>
            <a:ext cx="2226806" cy="646331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RIGHT SUBPULMONIC SPACE AND SULCUS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67C8BE-6D79-4135-BB47-9BE319B92C2F}"/>
              </a:ext>
            </a:extLst>
          </p:cNvPr>
          <p:cNvSpPr txBox="1"/>
          <p:nvPr/>
        </p:nvSpPr>
        <p:spPr>
          <a:xfrm>
            <a:off x="3389152" y="6380810"/>
            <a:ext cx="2924359" cy="369332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LEFT COSTOPHRENIC SULCUS</a:t>
            </a:r>
          </a:p>
        </p:txBody>
      </p:sp>
      <p:sp>
        <p:nvSpPr>
          <p:cNvPr id="29" name="Question 2">
            <a:extLst>
              <a:ext uri="{FF2B5EF4-FFF2-40B4-BE49-F238E27FC236}">
                <a16:creationId xmlns:a16="http://schemas.microsoft.com/office/drawing/2014/main" id="{72DFA494-230B-4B3A-B2C0-B735D3E7FE9F}"/>
              </a:ext>
            </a:extLst>
          </p:cNvPr>
          <p:cNvSpPr txBox="1"/>
          <p:nvPr/>
        </p:nvSpPr>
        <p:spPr>
          <a:xfrm>
            <a:off x="-4199" y="1186659"/>
            <a:ext cx="1219199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" panose="020B0604020202020204" pitchFamily="34" charset="0"/>
              </a:rPr>
              <a:t>How do you distinguish between the left and right major fissure on the lateral view? </a:t>
            </a:r>
          </a:p>
        </p:txBody>
      </p:sp>
      <p:sp>
        <p:nvSpPr>
          <p:cNvPr id="30" name="answer 2">
            <a:extLst>
              <a:ext uri="{FF2B5EF4-FFF2-40B4-BE49-F238E27FC236}">
                <a16:creationId xmlns:a16="http://schemas.microsoft.com/office/drawing/2014/main" id="{DB0131F5-4638-404F-8938-3818E7BA22F3}"/>
              </a:ext>
            </a:extLst>
          </p:cNvPr>
          <p:cNvSpPr txBox="1"/>
          <p:nvPr/>
        </p:nvSpPr>
        <p:spPr>
          <a:xfrm>
            <a:off x="8401" y="1164535"/>
            <a:ext cx="121919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ova" panose="020B0604020202020204" pitchFamily="34" charset="0"/>
              </a:rPr>
              <a:t>The right major fissure extends from the spine to the diaphragm.  The left stops at the mediastinum.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BE1343-47A4-42B4-ACAB-5DA0562425A7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1556428" y="5762472"/>
            <a:ext cx="497604" cy="24900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DAE898-853A-4279-AF28-DEBDDC91D523}"/>
              </a:ext>
            </a:extLst>
          </p:cNvPr>
          <p:cNvCxnSpPr>
            <a:cxnSpLocks/>
            <a:stCxn id="27" idx="3"/>
            <a:endCxn id="11" idx="5"/>
          </p:cNvCxnSpPr>
          <p:nvPr/>
        </p:nvCxnSpPr>
        <p:spPr>
          <a:xfrm>
            <a:off x="6313511" y="6565476"/>
            <a:ext cx="299725" cy="3852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question1">
            <a:extLst>
              <a:ext uri="{FF2B5EF4-FFF2-40B4-BE49-F238E27FC236}">
                <a16:creationId xmlns:a16="http://schemas.microsoft.com/office/drawing/2014/main" id="{5E79EB40-3CEF-4DCF-8E86-9FA25DBF60D3}"/>
              </a:ext>
            </a:extLst>
          </p:cNvPr>
          <p:cNvSpPr txBox="1"/>
          <p:nvPr/>
        </p:nvSpPr>
        <p:spPr>
          <a:xfrm>
            <a:off x="-1" y="-8984"/>
            <a:ext cx="12200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ova" panose="020B0604020202020204" pitchFamily="34" charset="0"/>
              </a:rPr>
              <a:t>60-year-old presents to clinic with progressive orthopnea and dyspnea on exertion. </a:t>
            </a:r>
          </a:p>
        </p:txBody>
      </p:sp>
      <p:sp>
        <p:nvSpPr>
          <p:cNvPr id="34" name="answer 1">
            <a:extLst>
              <a:ext uri="{FF2B5EF4-FFF2-40B4-BE49-F238E27FC236}">
                <a16:creationId xmlns:a16="http://schemas.microsoft.com/office/drawing/2014/main" id="{2E349723-1A8F-49C0-A89F-73889FB118DD}"/>
              </a:ext>
            </a:extLst>
          </p:cNvPr>
          <p:cNvSpPr txBox="1"/>
          <p:nvPr/>
        </p:nvSpPr>
        <p:spPr>
          <a:xfrm>
            <a:off x="4200" y="378224"/>
            <a:ext cx="12187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" panose="020B0604020202020204" pitchFamily="34" charset="0"/>
              </a:rPr>
              <a:t>What is your overall interpretation?</a:t>
            </a:r>
          </a:p>
        </p:txBody>
      </p:sp>
      <p:sp>
        <p:nvSpPr>
          <p:cNvPr id="35" name="answer 1">
            <a:extLst>
              <a:ext uri="{FF2B5EF4-FFF2-40B4-BE49-F238E27FC236}">
                <a16:creationId xmlns:a16="http://schemas.microsoft.com/office/drawing/2014/main" id="{F0D3AA4F-DB1D-44F9-B149-2EC65F7D5207}"/>
              </a:ext>
            </a:extLst>
          </p:cNvPr>
          <p:cNvSpPr txBox="1"/>
          <p:nvPr/>
        </p:nvSpPr>
        <p:spPr>
          <a:xfrm>
            <a:off x="-4201" y="370140"/>
            <a:ext cx="12200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ova" panose="020B0604020202020204" pitchFamily="34" charset="0"/>
              </a:rPr>
              <a:t>Sternotomy wires and two </a:t>
            </a:r>
            <a:r>
              <a:rPr lang="en-US" sz="2000">
                <a:latin typeface="Arial Nova" panose="020B0604020202020204" pitchFamily="34" charset="0"/>
              </a:rPr>
              <a:t>mechanical valves with </a:t>
            </a:r>
            <a:r>
              <a:rPr lang="en-US" sz="2000" dirty="0">
                <a:latin typeface="Arial Nova" panose="020B0604020202020204" pitchFamily="34" charset="0"/>
              </a:rPr>
              <a:t>bilateral pleural effusions and vascular congestion. </a:t>
            </a:r>
          </a:p>
        </p:txBody>
      </p:sp>
      <p:sp>
        <p:nvSpPr>
          <p:cNvPr id="31" name="answer 1">
            <a:extLst>
              <a:ext uri="{FF2B5EF4-FFF2-40B4-BE49-F238E27FC236}">
                <a16:creationId xmlns:a16="http://schemas.microsoft.com/office/drawing/2014/main" id="{5BE0FBFC-F0B3-477A-922B-4465DD49DE8D}"/>
              </a:ext>
            </a:extLst>
          </p:cNvPr>
          <p:cNvSpPr txBox="1"/>
          <p:nvPr/>
        </p:nvSpPr>
        <p:spPr>
          <a:xfrm>
            <a:off x="0" y="752803"/>
            <a:ext cx="1218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ova" panose="020B0604020202020204" pitchFamily="34" charset="0"/>
              </a:rPr>
              <a:t>Right minor fissure, right major fissure, right subpulmonic space and left costophrenic sulcus.</a:t>
            </a:r>
          </a:p>
        </p:txBody>
      </p:sp>
    </p:spTree>
    <p:extLst>
      <p:ext uri="{BB962C8B-B14F-4D97-AF65-F5344CB8AC3E}">
        <p14:creationId xmlns:p14="http://schemas.microsoft.com/office/powerpoint/2010/main" val="28801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  <p:bldP spid="21" grpId="0"/>
      <p:bldP spid="25" grpId="0" animBg="1"/>
      <p:bldP spid="26" grpId="0" animBg="1"/>
      <p:bldP spid="28" grpId="0" animBg="1"/>
      <p:bldP spid="22" grpId="0" animBg="1"/>
      <p:bldP spid="11" grpId="0" animBg="1"/>
      <p:bldP spid="24" grpId="0" animBg="1"/>
      <p:bldP spid="27" grpId="0" animBg="1"/>
      <p:bldP spid="29" grpId="0" animBg="1"/>
      <p:bldP spid="30" grpId="0" animBg="1"/>
      <p:bldP spid="35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Dao</dc:creator>
  <cp:lastModifiedBy>Fainstad, Brandon</cp:lastModifiedBy>
  <cp:revision>6</cp:revision>
  <dcterms:created xsi:type="dcterms:W3CDTF">2019-07-15T04:44:12Z</dcterms:created>
  <dcterms:modified xsi:type="dcterms:W3CDTF">2022-03-21T19:57:32Z</dcterms:modified>
</cp:coreProperties>
</file>