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259" r:id="rId5"/>
    <p:sldId id="263" r:id="rId6"/>
    <p:sldId id="268"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807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189EF-5B8D-4766-9391-2B82D879B7D2}" v="816" dt="2022-04-27T19:21:00.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59080" autoAdjust="0"/>
  </p:normalViewPr>
  <p:slideViewPr>
    <p:cSldViewPr snapToGrid="0">
      <p:cViewPr varScale="1">
        <p:scale>
          <a:sx n="61" d="100"/>
          <a:sy n="61" d="100"/>
        </p:scale>
        <p:origin x="166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nstad, Brandon" userId="aac92477-536e-4d21-9f70-fa5cd941f380" providerId="ADAL" clId="{A76189EF-5B8D-4766-9391-2B82D879B7D2}"/>
    <pc:docChg chg="undo custSel addSld delSld modSld sldOrd">
      <pc:chgData name="Fainstad, Brandon" userId="aac92477-536e-4d21-9f70-fa5cd941f380" providerId="ADAL" clId="{A76189EF-5B8D-4766-9391-2B82D879B7D2}" dt="2022-04-27T19:21:00.597" v="3796"/>
      <pc:docMkLst>
        <pc:docMk/>
      </pc:docMkLst>
      <pc:sldChg chg="addSp delSp modSp mod delAnim modAnim modNotesTx">
        <pc:chgData name="Fainstad, Brandon" userId="aac92477-536e-4d21-9f70-fa5cd941f380" providerId="ADAL" clId="{A76189EF-5B8D-4766-9391-2B82D879B7D2}" dt="2022-04-27T17:23:39.583" v="3666" actId="20577"/>
        <pc:sldMkLst>
          <pc:docMk/>
          <pc:sldMk cId="1078091566" sldId="259"/>
        </pc:sldMkLst>
        <pc:spChg chg="del">
          <ac:chgData name="Fainstad, Brandon" userId="aac92477-536e-4d21-9f70-fa5cd941f380" providerId="ADAL" clId="{A76189EF-5B8D-4766-9391-2B82D879B7D2}" dt="2022-04-27T15:38:37.850" v="213" actId="478"/>
          <ac:spMkLst>
            <pc:docMk/>
            <pc:sldMk cId="1078091566" sldId="259"/>
            <ac:spMk id="4" creationId="{CA042D17-999E-DE46-9F03-3060082B8245}"/>
          </ac:spMkLst>
        </pc:spChg>
        <pc:spChg chg="mod">
          <ac:chgData name="Fainstad, Brandon" userId="aac92477-536e-4d21-9f70-fa5cd941f380" providerId="ADAL" clId="{A76189EF-5B8D-4766-9391-2B82D879B7D2}" dt="2022-04-27T16:24:58.394" v="1562" actId="1038"/>
          <ac:spMkLst>
            <pc:docMk/>
            <pc:sldMk cId="1078091566" sldId="259"/>
            <ac:spMk id="8" creationId="{EFF81F56-43CC-4858-AD5D-A3E95F6CC0D4}"/>
          </ac:spMkLst>
        </pc:spChg>
        <pc:spChg chg="mod">
          <ac:chgData name="Fainstad, Brandon" userId="aac92477-536e-4d21-9f70-fa5cd941f380" providerId="ADAL" clId="{A76189EF-5B8D-4766-9391-2B82D879B7D2}" dt="2022-04-27T15:39:14.664" v="239" actId="20577"/>
          <ac:spMkLst>
            <pc:docMk/>
            <pc:sldMk cId="1078091566" sldId="259"/>
            <ac:spMk id="12" creationId="{83E7C1BA-B593-4CB9-9868-405F9EAF4794}"/>
          </ac:spMkLst>
        </pc:spChg>
        <pc:spChg chg="mod">
          <ac:chgData name="Fainstad, Brandon" userId="aac92477-536e-4d21-9f70-fa5cd941f380" providerId="ADAL" clId="{A76189EF-5B8D-4766-9391-2B82D879B7D2}" dt="2022-04-27T15:38:38.277" v="214"/>
          <ac:spMkLst>
            <pc:docMk/>
            <pc:sldMk cId="1078091566" sldId="259"/>
            <ac:spMk id="15" creationId="{4BE91803-3B17-468B-A58F-724AB5DBA598}"/>
          </ac:spMkLst>
        </pc:spChg>
        <pc:spChg chg="add mod">
          <ac:chgData name="Fainstad, Brandon" userId="aac92477-536e-4d21-9f70-fa5cd941f380" providerId="ADAL" clId="{A76189EF-5B8D-4766-9391-2B82D879B7D2}" dt="2022-04-27T16:15:48.507" v="1330" actId="1076"/>
          <ac:spMkLst>
            <pc:docMk/>
            <pc:sldMk cId="1078091566" sldId="259"/>
            <ac:spMk id="17" creationId="{548A5F3C-B2B6-4FFD-9DBD-E7AC922FAD10}"/>
          </ac:spMkLst>
        </pc:spChg>
        <pc:spChg chg="mod">
          <ac:chgData name="Fainstad, Brandon" userId="aac92477-536e-4d21-9f70-fa5cd941f380" providerId="ADAL" clId="{A76189EF-5B8D-4766-9391-2B82D879B7D2}" dt="2022-04-27T15:42:14.338" v="377" actId="20577"/>
          <ac:spMkLst>
            <pc:docMk/>
            <pc:sldMk cId="1078091566" sldId="259"/>
            <ac:spMk id="18" creationId="{641F0419-6197-437B-A96B-E329F6C18A08}"/>
          </ac:spMkLst>
        </pc:spChg>
        <pc:spChg chg="mod">
          <ac:chgData name="Fainstad, Brandon" userId="aac92477-536e-4d21-9f70-fa5cd941f380" providerId="ADAL" clId="{A76189EF-5B8D-4766-9391-2B82D879B7D2}" dt="2022-04-27T16:46:48.284" v="2415" actId="20577"/>
          <ac:spMkLst>
            <pc:docMk/>
            <pc:sldMk cId="1078091566" sldId="259"/>
            <ac:spMk id="42" creationId="{D7007FF2-9E68-4FAC-B4F6-F8B1F94BFCAF}"/>
          </ac:spMkLst>
        </pc:spChg>
        <pc:grpChg chg="add mod ord">
          <ac:chgData name="Fainstad, Brandon" userId="aac92477-536e-4d21-9f70-fa5cd941f380" providerId="ADAL" clId="{A76189EF-5B8D-4766-9391-2B82D879B7D2}" dt="2022-04-27T15:38:46.336" v="216" actId="167"/>
          <ac:grpSpMkLst>
            <pc:docMk/>
            <pc:sldMk cId="1078091566" sldId="259"/>
            <ac:grpSpMk id="11" creationId="{5C0322E5-FE56-4743-8443-35B157738E5A}"/>
          </ac:grpSpMkLst>
        </pc:grpChg>
        <pc:picChg chg="add del mod modCrop">
          <ac:chgData name="Fainstad, Brandon" userId="aac92477-536e-4d21-9f70-fa5cd941f380" providerId="ADAL" clId="{A76189EF-5B8D-4766-9391-2B82D879B7D2}" dt="2022-04-27T15:36:35.322" v="199" actId="478"/>
          <ac:picMkLst>
            <pc:docMk/>
            <pc:sldMk cId="1078091566" sldId="259"/>
            <ac:picMk id="2" creationId="{A47686B8-3B88-4C52-91D1-1697983F7B1C}"/>
          </ac:picMkLst>
        </pc:picChg>
        <pc:picChg chg="add mod modCrop">
          <ac:chgData name="Fainstad, Brandon" userId="aac92477-536e-4d21-9f70-fa5cd941f380" providerId="ADAL" clId="{A76189EF-5B8D-4766-9391-2B82D879B7D2}" dt="2022-04-27T15:37:13.523" v="210" actId="732"/>
          <ac:picMkLst>
            <pc:docMk/>
            <pc:sldMk cId="1078091566" sldId="259"/>
            <ac:picMk id="5" creationId="{735808A2-133A-4BDE-9FD5-8DDD390DED13}"/>
          </ac:picMkLst>
        </pc:picChg>
        <pc:picChg chg="mod">
          <ac:chgData name="Fainstad, Brandon" userId="aac92477-536e-4d21-9f70-fa5cd941f380" providerId="ADAL" clId="{A76189EF-5B8D-4766-9391-2B82D879B7D2}" dt="2022-04-27T15:38:38.277" v="214"/>
          <ac:picMkLst>
            <pc:docMk/>
            <pc:sldMk cId="1078091566" sldId="259"/>
            <ac:picMk id="13" creationId="{B5586788-D45F-46A0-A63E-3C8FC7B576E3}"/>
          </ac:picMkLst>
        </pc:picChg>
        <pc:picChg chg="mod">
          <ac:chgData name="Fainstad, Brandon" userId="aac92477-536e-4d21-9f70-fa5cd941f380" providerId="ADAL" clId="{A76189EF-5B8D-4766-9391-2B82D879B7D2}" dt="2022-04-27T15:38:38.277" v="214"/>
          <ac:picMkLst>
            <pc:docMk/>
            <pc:sldMk cId="1078091566" sldId="259"/>
            <ac:picMk id="14" creationId="{8329A8CE-D06E-4AAC-A209-025F60EAFCEF}"/>
          </ac:picMkLst>
        </pc:picChg>
        <pc:cxnChg chg="mod">
          <ac:chgData name="Fainstad, Brandon" userId="aac92477-536e-4d21-9f70-fa5cd941f380" providerId="ADAL" clId="{A76189EF-5B8D-4766-9391-2B82D879B7D2}" dt="2022-04-27T15:38:38.277" v="214"/>
          <ac:cxnSpMkLst>
            <pc:docMk/>
            <pc:sldMk cId="1078091566" sldId="259"/>
            <ac:cxnSpMk id="16" creationId="{AE887DC9-7E6F-4B8F-9B9B-FAF450C85B2F}"/>
          </ac:cxnSpMkLst>
        </pc:cxnChg>
      </pc:sldChg>
      <pc:sldChg chg="del">
        <pc:chgData name="Fainstad, Brandon" userId="aac92477-536e-4d21-9f70-fa5cd941f380" providerId="ADAL" clId="{A76189EF-5B8D-4766-9391-2B82D879B7D2}" dt="2022-04-27T16:22:10.803" v="1371" actId="47"/>
        <pc:sldMkLst>
          <pc:docMk/>
          <pc:sldMk cId="2116156656" sldId="260"/>
        </pc:sldMkLst>
      </pc:sldChg>
      <pc:sldChg chg="del">
        <pc:chgData name="Fainstad, Brandon" userId="aac92477-536e-4d21-9f70-fa5cd941f380" providerId="ADAL" clId="{A76189EF-5B8D-4766-9391-2B82D879B7D2}" dt="2022-04-27T16:22:11.007" v="1372" actId="47"/>
        <pc:sldMkLst>
          <pc:docMk/>
          <pc:sldMk cId="4051584750" sldId="261"/>
        </pc:sldMkLst>
      </pc:sldChg>
      <pc:sldChg chg="del">
        <pc:chgData name="Fainstad, Brandon" userId="aac92477-536e-4d21-9f70-fa5cd941f380" providerId="ADAL" clId="{A76189EF-5B8D-4766-9391-2B82D879B7D2}" dt="2022-04-27T16:22:12.704" v="1374" actId="47"/>
        <pc:sldMkLst>
          <pc:docMk/>
          <pc:sldMk cId="2993058453" sldId="262"/>
        </pc:sldMkLst>
      </pc:sldChg>
      <pc:sldChg chg="addSp delSp modSp mod modAnim modNotesTx">
        <pc:chgData name="Fainstad, Brandon" userId="aac92477-536e-4d21-9f70-fa5cd941f380" providerId="ADAL" clId="{A76189EF-5B8D-4766-9391-2B82D879B7D2}" dt="2022-04-27T19:19:05.977" v="3785" actId="478"/>
        <pc:sldMkLst>
          <pc:docMk/>
          <pc:sldMk cId="1414581172" sldId="263"/>
        </pc:sldMkLst>
        <pc:spChg chg="add mod">
          <ac:chgData name="Fainstad, Brandon" userId="aac92477-536e-4d21-9f70-fa5cd941f380" providerId="ADAL" clId="{A76189EF-5B8D-4766-9391-2B82D879B7D2}" dt="2022-04-27T15:55:12.350" v="622" actId="1076"/>
          <ac:spMkLst>
            <pc:docMk/>
            <pc:sldMk cId="1414581172" sldId="263"/>
            <ac:spMk id="5" creationId="{93E0EEDA-25FC-4455-A9F8-BD8FCF64BE5D}"/>
          </ac:spMkLst>
        </pc:spChg>
        <pc:spChg chg="add mod">
          <ac:chgData name="Fainstad, Brandon" userId="aac92477-536e-4d21-9f70-fa5cd941f380" providerId="ADAL" clId="{A76189EF-5B8D-4766-9391-2B82D879B7D2}" dt="2022-04-27T16:51:25.263" v="2463" actId="164"/>
          <ac:spMkLst>
            <pc:docMk/>
            <pc:sldMk cId="1414581172" sldId="263"/>
            <ac:spMk id="6" creationId="{40C1DF41-FF1C-4140-8B9C-260087A45950}"/>
          </ac:spMkLst>
        </pc:spChg>
        <pc:spChg chg="add mod">
          <ac:chgData name="Fainstad, Brandon" userId="aac92477-536e-4d21-9f70-fa5cd941f380" providerId="ADAL" clId="{A76189EF-5B8D-4766-9391-2B82D879B7D2}" dt="2022-04-27T16:51:25.263" v="2463" actId="164"/>
          <ac:spMkLst>
            <pc:docMk/>
            <pc:sldMk cId="1414581172" sldId="263"/>
            <ac:spMk id="7" creationId="{B8B25231-FD60-45B4-8CD7-E044C61A0DD5}"/>
          </ac:spMkLst>
        </pc:spChg>
        <pc:spChg chg="mod">
          <ac:chgData name="Fainstad, Brandon" userId="aac92477-536e-4d21-9f70-fa5cd941f380" providerId="ADAL" clId="{A76189EF-5B8D-4766-9391-2B82D879B7D2}" dt="2022-04-27T15:53:49.951" v="603" actId="1076"/>
          <ac:spMkLst>
            <pc:docMk/>
            <pc:sldMk cId="1414581172" sldId="263"/>
            <ac:spMk id="8" creationId="{EFF81F56-43CC-4858-AD5D-A3E95F6CC0D4}"/>
          </ac:spMkLst>
        </pc:spChg>
        <pc:spChg chg="del">
          <ac:chgData name="Fainstad, Brandon" userId="aac92477-536e-4d21-9f70-fa5cd941f380" providerId="ADAL" clId="{A76189EF-5B8D-4766-9391-2B82D879B7D2}" dt="2022-04-27T15:46:02.334" v="453" actId="478"/>
          <ac:spMkLst>
            <pc:docMk/>
            <pc:sldMk cId="1414581172" sldId="263"/>
            <ac:spMk id="11" creationId="{75F33FDF-5BA0-2B46-A2F0-4355303AC679}"/>
          </ac:spMkLst>
        </pc:spChg>
        <pc:spChg chg="mod">
          <ac:chgData name="Fainstad, Brandon" userId="aac92477-536e-4d21-9f70-fa5cd941f380" providerId="ADAL" clId="{A76189EF-5B8D-4766-9391-2B82D879B7D2}" dt="2022-04-27T15:48:49.042" v="539" actId="6549"/>
          <ac:spMkLst>
            <pc:docMk/>
            <pc:sldMk cId="1414581172" sldId="263"/>
            <ac:spMk id="12" creationId="{83E7C1BA-B593-4CB9-9868-405F9EAF4794}"/>
          </ac:spMkLst>
        </pc:spChg>
        <pc:spChg chg="del">
          <ac:chgData name="Fainstad, Brandon" userId="aac92477-536e-4d21-9f70-fa5cd941f380" providerId="ADAL" clId="{A76189EF-5B8D-4766-9391-2B82D879B7D2}" dt="2022-04-27T15:46:04.269" v="454" actId="478"/>
          <ac:spMkLst>
            <pc:docMk/>
            <pc:sldMk cId="1414581172" sldId="263"/>
            <ac:spMk id="13" creationId="{044868BA-054C-5B4E-8594-452BC0C369C1}"/>
          </ac:spMkLst>
        </pc:spChg>
        <pc:spChg chg="add mod">
          <ac:chgData name="Fainstad, Brandon" userId="aac92477-536e-4d21-9f70-fa5cd941f380" providerId="ADAL" clId="{A76189EF-5B8D-4766-9391-2B82D879B7D2}" dt="2022-04-27T15:55:06.580" v="621" actId="1076"/>
          <ac:spMkLst>
            <pc:docMk/>
            <pc:sldMk cId="1414581172" sldId="263"/>
            <ac:spMk id="14" creationId="{9D1CA63B-2200-46EA-B44A-97FB1725C3C9}"/>
          </ac:spMkLst>
        </pc:spChg>
        <pc:spChg chg="mod">
          <ac:chgData name="Fainstad, Brandon" userId="aac92477-536e-4d21-9f70-fa5cd941f380" providerId="ADAL" clId="{A76189EF-5B8D-4766-9391-2B82D879B7D2}" dt="2022-04-27T16:19:53.891" v="1360" actId="14100"/>
          <ac:spMkLst>
            <pc:docMk/>
            <pc:sldMk cId="1414581172" sldId="263"/>
            <ac:spMk id="17" creationId="{D4A60000-1A3C-4B53-8453-346B4DD15124}"/>
          </ac:spMkLst>
        </pc:spChg>
        <pc:spChg chg="del mod">
          <ac:chgData name="Fainstad, Brandon" userId="aac92477-536e-4d21-9f70-fa5cd941f380" providerId="ADAL" clId="{A76189EF-5B8D-4766-9391-2B82D879B7D2}" dt="2022-04-27T15:53:41.567" v="601" actId="478"/>
          <ac:spMkLst>
            <pc:docMk/>
            <pc:sldMk cId="1414581172" sldId="263"/>
            <ac:spMk id="18" creationId="{641F0419-6197-437B-A96B-E329F6C18A08}"/>
          </ac:spMkLst>
        </pc:spChg>
        <pc:spChg chg="mod">
          <ac:chgData name="Fainstad, Brandon" userId="aac92477-536e-4d21-9f70-fa5cd941f380" providerId="ADAL" clId="{A76189EF-5B8D-4766-9391-2B82D879B7D2}" dt="2022-04-27T16:19:56.040" v="1361" actId="14100"/>
          <ac:spMkLst>
            <pc:docMk/>
            <pc:sldMk cId="1414581172" sldId="263"/>
            <ac:spMk id="19" creationId="{DB00425C-84B0-4057-82B8-A1FF5522C285}"/>
          </ac:spMkLst>
        </pc:spChg>
        <pc:spChg chg="mod">
          <ac:chgData name="Fainstad, Brandon" userId="aac92477-536e-4d21-9f70-fa5cd941f380" providerId="ADAL" clId="{A76189EF-5B8D-4766-9391-2B82D879B7D2}" dt="2022-04-27T16:19:28.959" v="1357" actId="1076"/>
          <ac:spMkLst>
            <pc:docMk/>
            <pc:sldMk cId="1414581172" sldId="263"/>
            <ac:spMk id="20" creationId="{105BB1FB-9A15-4370-B86E-C15F5AF7CBBB}"/>
          </ac:spMkLst>
        </pc:spChg>
        <pc:spChg chg="mod">
          <ac:chgData name="Fainstad, Brandon" userId="aac92477-536e-4d21-9f70-fa5cd941f380" providerId="ADAL" clId="{A76189EF-5B8D-4766-9391-2B82D879B7D2}" dt="2022-04-27T15:56:25.784" v="635"/>
          <ac:spMkLst>
            <pc:docMk/>
            <pc:sldMk cId="1414581172" sldId="263"/>
            <ac:spMk id="21" creationId="{1F1B4F1C-4C1D-450D-8B22-77D44D1286D0}"/>
          </ac:spMkLst>
        </pc:spChg>
        <pc:spChg chg="mod">
          <ac:chgData name="Fainstad, Brandon" userId="aac92477-536e-4d21-9f70-fa5cd941f380" providerId="ADAL" clId="{A76189EF-5B8D-4766-9391-2B82D879B7D2}" dt="2022-04-27T15:57:12.732" v="644" actId="1076"/>
          <ac:spMkLst>
            <pc:docMk/>
            <pc:sldMk cId="1414581172" sldId="263"/>
            <ac:spMk id="22" creationId="{FCFE5536-AEE0-4588-B4F1-BFDC9B85F19F}"/>
          </ac:spMkLst>
        </pc:spChg>
        <pc:spChg chg="mod">
          <ac:chgData name="Fainstad, Brandon" userId="aac92477-536e-4d21-9f70-fa5cd941f380" providerId="ADAL" clId="{A76189EF-5B8D-4766-9391-2B82D879B7D2}" dt="2022-04-27T15:57:09.144" v="643" actId="1076"/>
          <ac:spMkLst>
            <pc:docMk/>
            <pc:sldMk cId="1414581172" sldId="263"/>
            <ac:spMk id="23" creationId="{C839B43C-1E0D-4491-988F-176BBF9F46A5}"/>
          </ac:spMkLst>
        </pc:spChg>
        <pc:spChg chg="del mod">
          <ac:chgData name="Fainstad, Brandon" userId="aac92477-536e-4d21-9f70-fa5cd941f380" providerId="ADAL" clId="{A76189EF-5B8D-4766-9391-2B82D879B7D2}" dt="2022-04-27T16:20:03.521" v="1362" actId="478"/>
          <ac:spMkLst>
            <pc:docMk/>
            <pc:sldMk cId="1414581172" sldId="263"/>
            <ac:spMk id="26" creationId="{C8A6B5CE-0678-4CFC-AC3F-62C08B59259B}"/>
          </ac:spMkLst>
        </pc:spChg>
        <pc:spChg chg="mod">
          <ac:chgData name="Fainstad, Brandon" userId="aac92477-536e-4d21-9f70-fa5cd941f380" providerId="ADAL" clId="{A76189EF-5B8D-4766-9391-2B82D879B7D2}" dt="2022-04-27T16:49:13.007" v="2417" actId="206"/>
          <ac:spMkLst>
            <pc:docMk/>
            <pc:sldMk cId="1414581172" sldId="263"/>
            <ac:spMk id="27" creationId="{C8B201F9-816D-49E3-A2A1-4C25879177D6}"/>
          </ac:spMkLst>
        </pc:spChg>
        <pc:spChg chg="mod">
          <ac:chgData name="Fainstad, Brandon" userId="aac92477-536e-4d21-9f70-fa5cd941f380" providerId="ADAL" clId="{A76189EF-5B8D-4766-9391-2B82D879B7D2}" dt="2022-04-27T16:49:13.007" v="2417" actId="206"/>
          <ac:spMkLst>
            <pc:docMk/>
            <pc:sldMk cId="1414581172" sldId="263"/>
            <ac:spMk id="28" creationId="{0081ED7F-2C03-4198-80D6-F2CCDD3615B8}"/>
          </ac:spMkLst>
        </pc:spChg>
        <pc:spChg chg="mod">
          <ac:chgData name="Fainstad, Brandon" userId="aac92477-536e-4d21-9f70-fa5cd941f380" providerId="ADAL" clId="{A76189EF-5B8D-4766-9391-2B82D879B7D2}" dt="2022-04-27T16:49:13.007" v="2417" actId="206"/>
          <ac:spMkLst>
            <pc:docMk/>
            <pc:sldMk cId="1414581172" sldId="263"/>
            <ac:spMk id="29" creationId="{7845A967-3075-4418-98A4-967081404953}"/>
          </ac:spMkLst>
        </pc:spChg>
        <pc:spChg chg="mod">
          <ac:chgData name="Fainstad, Brandon" userId="aac92477-536e-4d21-9f70-fa5cd941f380" providerId="ADAL" clId="{A76189EF-5B8D-4766-9391-2B82D879B7D2}" dt="2022-04-27T16:49:20.536" v="2418" actId="1076"/>
          <ac:spMkLst>
            <pc:docMk/>
            <pc:sldMk cId="1414581172" sldId="263"/>
            <ac:spMk id="30" creationId="{095B0F1F-AD6C-46A9-B30A-7B4F7DFD84D1}"/>
          </ac:spMkLst>
        </pc:spChg>
        <pc:spChg chg="mod">
          <ac:chgData name="Fainstad, Brandon" userId="aac92477-536e-4d21-9f70-fa5cd941f380" providerId="ADAL" clId="{A76189EF-5B8D-4766-9391-2B82D879B7D2}" dt="2022-04-27T16:49:13.007" v="2417" actId="206"/>
          <ac:spMkLst>
            <pc:docMk/>
            <pc:sldMk cId="1414581172" sldId="263"/>
            <ac:spMk id="31" creationId="{ECFDD135-A627-49A3-AA20-A5B5FD150BC5}"/>
          </ac:spMkLst>
        </pc:spChg>
        <pc:spChg chg="add mod">
          <ac:chgData name="Fainstad, Brandon" userId="aac92477-536e-4d21-9f70-fa5cd941f380" providerId="ADAL" clId="{A76189EF-5B8D-4766-9391-2B82D879B7D2}" dt="2022-04-27T19:18:17.222" v="3704" actId="20577"/>
          <ac:spMkLst>
            <pc:docMk/>
            <pc:sldMk cId="1414581172" sldId="263"/>
            <ac:spMk id="32" creationId="{0DF996D8-F038-4CCE-A8A6-D29140121155}"/>
          </ac:spMkLst>
        </pc:spChg>
        <pc:spChg chg="add del mod">
          <ac:chgData name="Fainstad, Brandon" userId="aac92477-536e-4d21-9f70-fa5cd941f380" providerId="ADAL" clId="{A76189EF-5B8D-4766-9391-2B82D879B7D2}" dt="2022-04-27T19:19:05.977" v="3785" actId="478"/>
          <ac:spMkLst>
            <pc:docMk/>
            <pc:sldMk cId="1414581172" sldId="263"/>
            <ac:spMk id="33" creationId="{437559DE-714F-477D-A515-96B581FF6CA9}"/>
          </ac:spMkLst>
        </pc:spChg>
        <pc:spChg chg="mod">
          <ac:chgData name="Fainstad, Brandon" userId="aac92477-536e-4d21-9f70-fa5cd941f380" providerId="ADAL" clId="{A76189EF-5B8D-4766-9391-2B82D879B7D2}" dt="2022-04-27T19:18:03.806" v="3693" actId="1076"/>
          <ac:spMkLst>
            <pc:docMk/>
            <pc:sldMk cId="1414581172" sldId="263"/>
            <ac:spMk id="60" creationId="{D062FDD6-707D-4898-9FD4-D93A2190168B}"/>
          </ac:spMkLst>
        </pc:spChg>
        <pc:grpChg chg="add mod">
          <ac:chgData name="Fainstad, Brandon" userId="aac92477-536e-4d21-9f70-fa5cd941f380" providerId="ADAL" clId="{A76189EF-5B8D-4766-9391-2B82D879B7D2}" dt="2022-04-27T16:51:25.263" v="2463" actId="164"/>
          <ac:grpSpMkLst>
            <pc:docMk/>
            <pc:sldMk cId="1414581172" sldId="263"/>
            <ac:grpSpMk id="9" creationId="{14BFCA86-1925-4C20-94DE-F72004044025}"/>
          </ac:grpSpMkLst>
        </pc:grpChg>
        <pc:grpChg chg="add mod">
          <ac:chgData name="Fainstad, Brandon" userId="aac92477-536e-4d21-9f70-fa5cd941f380" providerId="ADAL" clId="{A76189EF-5B8D-4766-9391-2B82D879B7D2}" dt="2022-04-27T16:03:16.194" v="763" actId="1076"/>
          <ac:grpSpMkLst>
            <pc:docMk/>
            <pc:sldMk cId="1414581172" sldId="263"/>
            <ac:grpSpMk id="15" creationId="{1D373338-F76E-41AE-82D4-FAA6B3D22FF2}"/>
          </ac:grpSpMkLst>
        </pc:grpChg>
        <pc:grpChg chg="mod">
          <ac:chgData name="Fainstad, Brandon" userId="aac92477-536e-4d21-9f70-fa5cd941f380" providerId="ADAL" clId="{A76189EF-5B8D-4766-9391-2B82D879B7D2}" dt="2022-04-27T15:56:25.784" v="635"/>
          <ac:grpSpMkLst>
            <pc:docMk/>
            <pc:sldMk cId="1414581172" sldId="263"/>
            <ac:grpSpMk id="16" creationId="{60FDE336-DC12-43EC-BCBD-E57BBC17D579}"/>
          </ac:grpSpMkLst>
        </pc:grpChg>
        <pc:grpChg chg="add mod">
          <ac:chgData name="Fainstad, Brandon" userId="aac92477-536e-4d21-9f70-fa5cd941f380" providerId="ADAL" clId="{A76189EF-5B8D-4766-9391-2B82D879B7D2}" dt="2022-04-27T16:49:13.007" v="2417" actId="206"/>
          <ac:grpSpMkLst>
            <pc:docMk/>
            <pc:sldMk cId="1414581172" sldId="263"/>
            <ac:grpSpMk id="24" creationId="{59F5A16F-DC90-434E-8A33-0E25ABEB02C5}"/>
          </ac:grpSpMkLst>
        </pc:grpChg>
        <pc:grpChg chg="mod">
          <ac:chgData name="Fainstad, Brandon" userId="aac92477-536e-4d21-9f70-fa5cd941f380" providerId="ADAL" clId="{A76189EF-5B8D-4766-9391-2B82D879B7D2}" dt="2022-04-27T16:49:13.007" v="2417" actId="206"/>
          <ac:grpSpMkLst>
            <pc:docMk/>
            <pc:sldMk cId="1414581172" sldId="263"/>
            <ac:grpSpMk id="25" creationId="{210A4F88-65C0-4FBC-B9F3-41A9126EE848}"/>
          </ac:grpSpMkLst>
        </pc:grpChg>
        <pc:picChg chg="add mod ord modCrop">
          <ac:chgData name="Fainstad, Brandon" userId="aac92477-536e-4d21-9f70-fa5cd941f380" providerId="ADAL" clId="{A76189EF-5B8D-4766-9391-2B82D879B7D2}" dt="2022-04-27T15:55:12.350" v="622" actId="1076"/>
          <ac:picMkLst>
            <pc:docMk/>
            <pc:sldMk cId="1414581172" sldId="263"/>
            <ac:picMk id="2" creationId="{A8AF23E8-29DD-4765-8420-D29DE674C53E}"/>
          </ac:picMkLst>
        </pc:picChg>
        <pc:picChg chg="mod">
          <ac:chgData name="Fainstad, Brandon" userId="aac92477-536e-4d21-9f70-fa5cd941f380" providerId="ADAL" clId="{A76189EF-5B8D-4766-9391-2B82D879B7D2}" dt="2022-04-27T15:54:30.930" v="610" actId="1076"/>
          <ac:picMkLst>
            <pc:docMk/>
            <pc:sldMk cId="1414581172" sldId="263"/>
            <ac:picMk id="3" creationId="{86A08B67-C245-4E74-868D-CBFF6A362D90}"/>
          </ac:picMkLst>
        </pc:picChg>
        <pc:picChg chg="add mod ord modCrop">
          <ac:chgData name="Fainstad, Brandon" userId="aac92477-536e-4d21-9f70-fa5cd941f380" providerId="ADAL" clId="{A76189EF-5B8D-4766-9391-2B82D879B7D2}" dt="2022-04-27T15:55:06.580" v="621" actId="1076"/>
          <ac:picMkLst>
            <pc:docMk/>
            <pc:sldMk cId="1414581172" sldId="263"/>
            <ac:picMk id="4" creationId="{FE392C06-D7F8-4A54-A72F-5D14521D81DB}"/>
          </ac:picMkLst>
        </pc:picChg>
      </pc:sldChg>
      <pc:sldChg chg="del">
        <pc:chgData name="Fainstad, Brandon" userId="aac92477-536e-4d21-9f70-fa5cd941f380" providerId="ADAL" clId="{A76189EF-5B8D-4766-9391-2B82D879B7D2}" dt="2022-04-27T16:22:10.628" v="1370" actId="47"/>
        <pc:sldMkLst>
          <pc:docMk/>
          <pc:sldMk cId="3466690766" sldId="264"/>
        </pc:sldMkLst>
      </pc:sldChg>
      <pc:sldChg chg="del">
        <pc:chgData name="Fainstad, Brandon" userId="aac92477-536e-4d21-9f70-fa5cd941f380" providerId="ADAL" clId="{A76189EF-5B8D-4766-9391-2B82D879B7D2}" dt="2022-04-27T16:22:13.207" v="1375" actId="47"/>
        <pc:sldMkLst>
          <pc:docMk/>
          <pc:sldMk cId="2308682672" sldId="265"/>
        </pc:sldMkLst>
      </pc:sldChg>
      <pc:sldChg chg="addSp delSp modSp add del mod">
        <pc:chgData name="Fainstad, Brandon" userId="aac92477-536e-4d21-9f70-fa5cd941f380" providerId="ADAL" clId="{A76189EF-5B8D-4766-9391-2B82D879B7D2}" dt="2022-04-27T16:22:11.463" v="1373" actId="47"/>
        <pc:sldMkLst>
          <pc:docMk/>
          <pc:sldMk cId="2132366573" sldId="266"/>
        </pc:sldMkLst>
        <pc:spChg chg="add mod">
          <ac:chgData name="Fainstad, Brandon" userId="aac92477-536e-4d21-9f70-fa5cd941f380" providerId="ADAL" clId="{A76189EF-5B8D-4766-9391-2B82D879B7D2}" dt="2022-04-27T16:03:02.549" v="761" actId="206"/>
          <ac:spMkLst>
            <pc:docMk/>
            <pc:sldMk cId="2132366573" sldId="266"/>
            <ac:spMk id="2" creationId="{0BEAA7DE-C955-4EE7-A306-ED9CEF71FC21}"/>
          </ac:spMkLst>
        </pc:spChg>
        <pc:spChg chg="add mod">
          <ac:chgData name="Fainstad, Brandon" userId="aac92477-536e-4d21-9f70-fa5cd941f380" providerId="ADAL" clId="{A76189EF-5B8D-4766-9391-2B82D879B7D2}" dt="2022-04-27T16:03:02.549" v="761" actId="206"/>
          <ac:spMkLst>
            <pc:docMk/>
            <pc:sldMk cId="2132366573" sldId="266"/>
            <ac:spMk id="3" creationId="{2F4A0660-7C84-4B25-B2DA-87FF376A21ED}"/>
          </ac:spMkLst>
        </pc:spChg>
        <pc:spChg chg="add mod">
          <ac:chgData name="Fainstad, Brandon" userId="aac92477-536e-4d21-9f70-fa5cd941f380" providerId="ADAL" clId="{A76189EF-5B8D-4766-9391-2B82D879B7D2}" dt="2022-04-27T16:03:02.549" v="761" actId="206"/>
          <ac:spMkLst>
            <pc:docMk/>
            <pc:sldMk cId="2132366573" sldId="266"/>
            <ac:spMk id="4" creationId="{8DF6E971-E115-4B24-A4F3-195DD19A8665}"/>
          </ac:spMkLst>
        </pc:spChg>
        <pc:spChg chg="add mod">
          <ac:chgData name="Fainstad, Brandon" userId="aac92477-536e-4d21-9f70-fa5cd941f380" providerId="ADAL" clId="{A76189EF-5B8D-4766-9391-2B82D879B7D2}" dt="2022-04-27T16:03:02.549" v="761" actId="206"/>
          <ac:spMkLst>
            <pc:docMk/>
            <pc:sldMk cId="2132366573" sldId="266"/>
            <ac:spMk id="7" creationId="{5F5D7A5E-F241-4973-A947-50E07BC71C30}"/>
          </ac:spMkLst>
        </pc:spChg>
        <pc:spChg chg="add mod">
          <ac:chgData name="Fainstad, Brandon" userId="aac92477-536e-4d21-9f70-fa5cd941f380" providerId="ADAL" clId="{A76189EF-5B8D-4766-9391-2B82D879B7D2}" dt="2022-04-27T16:03:02.549" v="761" actId="206"/>
          <ac:spMkLst>
            <pc:docMk/>
            <pc:sldMk cId="2132366573" sldId="266"/>
            <ac:spMk id="8" creationId="{7AA55D52-04E5-4B71-8886-929BA23B36BD}"/>
          </ac:spMkLst>
        </pc:spChg>
        <pc:spChg chg="add mod">
          <ac:chgData name="Fainstad, Brandon" userId="aac92477-536e-4d21-9f70-fa5cd941f380" providerId="ADAL" clId="{A76189EF-5B8D-4766-9391-2B82D879B7D2}" dt="2022-04-27T16:03:02.549" v="761" actId="206"/>
          <ac:spMkLst>
            <pc:docMk/>
            <pc:sldMk cId="2132366573" sldId="266"/>
            <ac:spMk id="11" creationId="{FABDDDB8-697C-4673-8CC1-5A9B2C3249DC}"/>
          </ac:spMkLst>
        </pc:spChg>
        <pc:grpChg chg="add mod">
          <ac:chgData name="Fainstad, Brandon" userId="aac92477-536e-4d21-9f70-fa5cd941f380" providerId="ADAL" clId="{A76189EF-5B8D-4766-9391-2B82D879B7D2}" dt="2022-04-27T16:03:02.549" v="761" actId="206"/>
          <ac:grpSpMkLst>
            <pc:docMk/>
            <pc:sldMk cId="2132366573" sldId="266"/>
            <ac:grpSpMk id="6" creationId="{E6B96CF7-7B37-4CCF-854F-5A141D9DF443}"/>
          </ac:grpSpMkLst>
        </pc:grpChg>
        <pc:grpChg chg="add mod">
          <ac:chgData name="Fainstad, Brandon" userId="aac92477-536e-4d21-9f70-fa5cd941f380" providerId="ADAL" clId="{A76189EF-5B8D-4766-9391-2B82D879B7D2}" dt="2022-04-27T16:03:02.549" v="761" actId="206"/>
          <ac:grpSpMkLst>
            <pc:docMk/>
            <pc:sldMk cId="2132366573" sldId="266"/>
            <ac:grpSpMk id="9" creationId="{054DA6D6-4B57-4EA3-8C8C-A6EEB42AE717}"/>
          </ac:grpSpMkLst>
        </pc:grpChg>
        <pc:picChg chg="del">
          <ac:chgData name="Fainstad, Brandon" userId="aac92477-536e-4d21-9f70-fa5cd941f380" providerId="ADAL" clId="{A76189EF-5B8D-4766-9391-2B82D879B7D2}" dt="2022-04-27T16:02:35.063" v="754" actId="478"/>
          <ac:picMkLst>
            <pc:docMk/>
            <pc:sldMk cId="2132366573" sldId="266"/>
            <ac:picMk id="5" creationId="{BF5F01F2-4123-4283-B2A6-4EAB7C7F20E9}"/>
          </ac:picMkLst>
        </pc:picChg>
        <pc:picChg chg="del">
          <ac:chgData name="Fainstad, Brandon" userId="aac92477-536e-4d21-9f70-fa5cd941f380" providerId="ADAL" clId="{A76189EF-5B8D-4766-9391-2B82D879B7D2}" dt="2022-04-27T15:25:18.116" v="47" actId="478"/>
          <ac:picMkLst>
            <pc:docMk/>
            <pc:sldMk cId="2132366573" sldId="266"/>
            <ac:picMk id="10" creationId="{3B0A4EB8-EA9F-4C33-8966-B471EB021645}"/>
          </ac:picMkLst>
        </pc:picChg>
      </pc:sldChg>
      <pc:sldChg chg="delSp modSp add del mod ord">
        <pc:chgData name="Fainstad, Brandon" userId="aac92477-536e-4d21-9f70-fa5cd941f380" providerId="ADAL" clId="{A76189EF-5B8D-4766-9391-2B82D879B7D2}" dt="2022-04-27T16:22:10.486" v="1369" actId="47"/>
        <pc:sldMkLst>
          <pc:docMk/>
          <pc:sldMk cId="2585889273" sldId="267"/>
        </pc:sldMkLst>
        <pc:spChg chg="mod">
          <ac:chgData name="Fainstad, Brandon" userId="aac92477-536e-4d21-9f70-fa5cd941f380" providerId="ADAL" clId="{A76189EF-5B8D-4766-9391-2B82D879B7D2}" dt="2022-04-27T16:02:18.081" v="753" actId="20577"/>
          <ac:spMkLst>
            <pc:docMk/>
            <pc:sldMk cId="2585889273" sldId="267"/>
            <ac:spMk id="8" creationId="{EFF81F56-43CC-4858-AD5D-A3E95F6CC0D4}"/>
          </ac:spMkLst>
        </pc:spChg>
        <pc:spChg chg="del">
          <ac:chgData name="Fainstad, Brandon" userId="aac92477-536e-4d21-9f70-fa5cd941f380" providerId="ADAL" clId="{A76189EF-5B8D-4766-9391-2B82D879B7D2}" dt="2022-04-27T16:01:02.984" v="702" actId="478"/>
          <ac:spMkLst>
            <pc:docMk/>
            <pc:sldMk cId="2585889273" sldId="267"/>
            <ac:spMk id="18" creationId="{641F0419-6197-437B-A96B-E329F6C18A08}"/>
          </ac:spMkLst>
        </pc:spChg>
      </pc:sldChg>
      <pc:sldChg chg="addSp delSp modSp add mod ord modAnim modNotesTx">
        <pc:chgData name="Fainstad, Brandon" userId="aac92477-536e-4d21-9f70-fa5cd941f380" providerId="ADAL" clId="{A76189EF-5B8D-4766-9391-2B82D879B7D2}" dt="2022-04-27T19:21:00.597" v="3796"/>
        <pc:sldMkLst>
          <pc:docMk/>
          <pc:sldMk cId="2877631540" sldId="268"/>
        </pc:sldMkLst>
        <pc:spChg chg="add mod">
          <ac:chgData name="Fainstad, Brandon" userId="aac92477-536e-4d21-9f70-fa5cd941f380" providerId="ADAL" clId="{A76189EF-5B8D-4766-9391-2B82D879B7D2}" dt="2022-04-27T19:19:19.557" v="3786" actId="164"/>
          <ac:spMkLst>
            <pc:docMk/>
            <pc:sldMk cId="2877631540" sldId="268"/>
            <ac:spMk id="2" creationId="{CE4AE513-225D-4BB9-AB95-3E5BF038001E}"/>
          </ac:spMkLst>
        </pc:spChg>
        <pc:spChg chg="mod">
          <ac:chgData name="Fainstad, Brandon" userId="aac92477-536e-4d21-9f70-fa5cd941f380" providerId="ADAL" clId="{A76189EF-5B8D-4766-9391-2B82D879B7D2}" dt="2022-04-27T16:04:04.733" v="814" actId="20577"/>
          <ac:spMkLst>
            <pc:docMk/>
            <pc:sldMk cId="2877631540" sldId="268"/>
            <ac:spMk id="8" creationId="{EFF81F56-43CC-4858-AD5D-A3E95F6CC0D4}"/>
          </ac:spMkLst>
        </pc:spChg>
        <pc:spChg chg="del">
          <ac:chgData name="Fainstad, Brandon" userId="aac92477-536e-4d21-9f70-fa5cd941f380" providerId="ADAL" clId="{A76189EF-5B8D-4766-9391-2B82D879B7D2}" dt="2022-04-27T16:04:09.985" v="815" actId="478"/>
          <ac:spMkLst>
            <pc:docMk/>
            <pc:sldMk cId="2877631540" sldId="268"/>
            <ac:spMk id="9" creationId="{B0C8135B-F9D0-4972-9F36-61E00DE21E7A}"/>
          </ac:spMkLst>
        </pc:spChg>
        <pc:spChg chg="add mod">
          <ac:chgData name="Fainstad, Brandon" userId="aac92477-536e-4d21-9f70-fa5cd941f380" providerId="ADAL" clId="{A76189EF-5B8D-4766-9391-2B82D879B7D2}" dt="2022-04-27T16:11:37.355" v="1314" actId="255"/>
          <ac:spMkLst>
            <pc:docMk/>
            <pc:sldMk cId="2877631540" sldId="268"/>
            <ac:spMk id="17" creationId="{757566D1-134C-497C-B86E-84D621723B81}"/>
          </ac:spMkLst>
        </pc:spChg>
        <pc:spChg chg="mod">
          <ac:chgData name="Fainstad, Brandon" userId="aac92477-536e-4d21-9f70-fa5cd941f380" providerId="ADAL" clId="{A76189EF-5B8D-4766-9391-2B82D879B7D2}" dt="2022-04-27T16:12:29.963" v="1326" actId="20577"/>
          <ac:spMkLst>
            <pc:docMk/>
            <pc:sldMk cId="2877631540" sldId="268"/>
            <ac:spMk id="18" creationId="{641F0419-6197-437B-A96B-E329F6C18A08}"/>
          </ac:spMkLst>
        </pc:spChg>
        <pc:spChg chg="mod">
          <ac:chgData name="Fainstad, Brandon" userId="aac92477-536e-4d21-9f70-fa5cd941f380" providerId="ADAL" clId="{A76189EF-5B8D-4766-9391-2B82D879B7D2}" dt="2022-04-27T16:13:01.261" v="1327"/>
          <ac:spMkLst>
            <pc:docMk/>
            <pc:sldMk cId="2877631540" sldId="268"/>
            <ac:spMk id="22" creationId="{06C1BB28-D1F0-47DE-B14B-1BA6511DECBB}"/>
          </ac:spMkLst>
        </pc:spChg>
        <pc:spChg chg="add mod">
          <ac:chgData name="Fainstad, Brandon" userId="aac92477-536e-4d21-9f70-fa5cd941f380" providerId="ADAL" clId="{A76189EF-5B8D-4766-9391-2B82D879B7D2}" dt="2022-04-27T16:13:01.261" v="1327"/>
          <ac:spMkLst>
            <pc:docMk/>
            <pc:sldMk cId="2877631540" sldId="268"/>
            <ac:spMk id="24" creationId="{26E12B60-F87C-45A9-86DF-C849B2CC3753}"/>
          </ac:spMkLst>
        </pc:spChg>
        <pc:spChg chg="add mod">
          <ac:chgData name="Fainstad, Brandon" userId="aac92477-536e-4d21-9f70-fa5cd941f380" providerId="ADAL" clId="{A76189EF-5B8D-4766-9391-2B82D879B7D2}" dt="2022-04-27T16:17:42.321" v="1350"/>
          <ac:spMkLst>
            <pc:docMk/>
            <pc:sldMk cId="2877631540" sldId="268"/>
            <ac:spMk id="25" creationId="{5C9ECA95-7625-4EB2-AABB-0E9293BA123C}"/>
          </ac:spMkLst>
        </pc:spChg>
        <pc:spChg chg="add mod">
          <ac:chgData name="Fainstad, Brandon" userId="aac92477-536e-4d21-9f70-fa5cd941f380" providerId="ADAL" clId="{A76189EF-5B8D-4766-9391-2B82D879B7D2}" dt="2022-04-27T19:19:19.557" v="3786" actId="164"/>
          <ac:spMkLst>
            <pc:docMk/>
            <pc:sldMk cId="2877631540" sldId="268"/>
            <ac:spMk id="26" creationId="{084782A4-4B93-4DBE-A379-9862D2055DE7}"/>
          </ac:spMkLst>
        </pc:spChg>
        <pc:spChg chg="mod ord modVis">
          <ac:chgData name="Fainstad, Brandon" userId="aac92477-536e-4d21-9f70-fa5cd941f380" providerId="ADAL" clId="{A76189EF-5B8D-4766-9391-2B82D879B7D2}" dt="2022-04-27T19:20:29.546" v="3791" actId="33935"/>
          <ac:spMkLst>
            <pc:docMk/>
            <pc:sldMk cId="2877631540" sldId="268"/>
            <ac:spMk id="42" creationId="{D7007FF2-9E68-4FAC-B4F6-F8B1F94BFCAF}"/>
          </ac:spMkLst>
        </pc:spChg>
        <pc:grpChg chg="add mod">
          <ac:chgData name="Fainstad, Brandon" userId="aac92477-536e-4d21-9f70-fa5cd941f380" providerId="ADAL" clId="{A76189EF-5B8D-4766-9391-2B82D879B7D2}" dt="2022-04-27T19:19:19.557" v="3786" actId="164"/>
          <ac:grpSpMkLst>
            <pc:docMk/>
            <pc:sldMk cId="2877631540" sldId="268"/>
            <ac:grpSpMk id="4" creationId="{474AC4F9-58AA-4077-A45A-CD16253C9428}"/>
          </ac:grpSpMkLst>
        </pc:grpChg>
        <pc:grpChg chg="del">
          <ac:chgData name="Fainstad, Brandon" userId="aac92477-536e-4d21-9f70-fa5cd941f380" providerId="ADAL" clId="{A76189EF-5B8D-4766-9391-2B82D879B7D2}" dt="2022-04-27T16:04:10.716" v="816" actId="478"/>
          <ac:grpSpMkLst>
            <pc:docMk/>
            <pc:sldMk cId="2877631540" sldId="268"/>
            <ac:grpSpMk id="11" creationId="{5C0322E5-FE56-4743-8443-35B157738E5A}"/>
          </ac:grpSpMkLst>
        </pc:grpChg>
        <pc:grpChg chg="add mod">
          <ac:chgData name="Fainstad, Brandon" userId="aac92477-536e-4d21-9f70-fa5cd941f380" providerId="ADAL" clId="{A76189EF-5B8D-4766-9391-2B82D879B7D2}" dt="2022-04-27T16:13:01.261" v="1327"/>
          <ac:grpSpMkLst>
            <pc:docMk/>
            <pc:sldMk cId="2877631540" sldId="268"/>
            <ac:grpSpMk id="19" creationId="{46A85C20-F861-4803-8CEB-B8B50401ED67}"/>
          </ac:grpSpMkLst>
        </pc:grpChg>
        <pc:picChg chg="mod ord">
          <ac:chgData name="Fainstad, Brandon" userId="aac92477-536e-4d21-9f70-fa5cd941f380" providerId="ADAL" clId="{A76189EF-5B8D-4766-9391-2B82D879B7D2}" dt="2022-04-27T16:45:05.866" v="2282" actId="1076"/>
          <ac:picMkLst>
            <pc:docMk/>
            <pc:sldMk cId="2877631540" sldId="268"/>
            <ac:picMk id="5" creationId="{735808A2-133A-4BDE-9FD5-8DDD390DED13}"/>
          </ac:picMkLst>
        </pc:picChg>
        <pc:picChg chg="mod">
          <ac:chgData name="Fainstad, Brandon" userId="aac92477-536e-4d21-9f70-fa5cd941f380" providerId="ADAL" clId="{A76189EF-5B8D-4766-9391-2B82D879B7D2}" dt="2022-04-27T16:13:01.261" v="1327"/>
          <ac:picMkLst>
            <pc:docMk/>
            <pc:sldMk cId="2877631540" sldId="268"/>
            <ac:picMk id="20" creationId="{8869ACBB-25D4-4923-8FDB-6A09CE7252A7}"/>
          </ac:picMkLst>
        </pc:picChg>
        <pc:picChg chg="mod">
          <ac:chgData name="Fainstad, Brandon" userId="aac92477-536e-4d21-9f70-fa5cd941f380" providerId="ADAL" clId="{A76189EF-5B8D-4766-9391-2B82D879B7D2}" dt="2022-04-27T16:13:01.261" v="1327"/>
          <ac:picMkLst>
            <pc:docMk/>
            <pc:sldMk cId="2877631540" sldId="268"/>
            <ac:picMk id="21" creationId="{542B5CC6-2F6A-42FB-8329-86FB57A7EE11}"/>
          </ac:picMkLst>
        </pc:picChg>
        <pc:cxnChg chg="mod">
          <ac:chgData name="Fainstad, Brandon" userId="aac92477-536e-4d21-9f70-fa5cd941f380" providerId="ADAL" clId="{A76189EF-5B8D-4766-9391-2B82D879B7D2}" dt="2022-04-27T16:13:01.261" v="1327"/>
          <ac:cxnSpMkLst>
            <pc:docMk/>
            <pc:sldMk cId="2877631540" sldId="268"/>
            <ac:cxnSpMk id="23" creationId="{4F4C9D6E-FDB6-426A-B01B-70877B47C5A7}"/>
          </ac:cxnSpMkLst>
        </pc:cxnChg>
      </pc:sldChg>
      <pc:sldChg chg="delSp add del mod ord delAnim">
        <pc:chgData name="Fainstad, Brandon" userId="aac92477-536e-4d21-9f70-fa5cd941f380" providerId="ADAL" clId="{A76189EF-5B8D-4766-9391-2B82D879B7D2}" dt="2022-04-27T16:42:40.361" v="2271" actId="47"/>
        <pc:sldMkLst>
          <pc:docMk/>
          <pc:sldMk cId="4192308697" sldId="269"/>
        </pc:sldMkLst>
        <pc:spChg chg="del">
          <ac:chgData name="Fainstad, Brandon" userId="aac92477-536e-4d21-9f70-fa5cd941f380" providerId="ADAL" clId="{A76189EF-5B8D-4766-9391-2B82D879B7D2}" dt="2022-04-27T16:41:06.268" v="2270" actId="478"/>
          <ac:spMkLst>
            <pc:docMk/>
            <pc:sldMk cId="4192308697" sldId="269"/>
            <ac:spMk id="8" creationId="{EFF81F56-43CC-4858-AD5D-A3E95F6CC0D4}"/>
          </ac:spMkLst>
        </pc:spChg>
        <pc:spChg chg="del">
          <ac:chgData name="Fainstad, Brandon" userId="aac92477-536e-4d21-9f70-fa5cd941f380" providerId="ADAL" clId="{A76189EF-5B8D-4766-9391-2B82D879B7D2}" dt="2022-04-27T16:41:03.811" v="2269" actId="478"/>
          <ac:spMkLst>
            <pc:docMk/>
            <pc:sldMk cId="4192308697" sldId="269"/>
            <ac:spMk id="60" creationId="{D062FDD6-707D-4898-9FD4-D93A219016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910AF-DA6A-4E6D-867B-53E8BF2C95EF}"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FE3A8-A98B-4D16-84A5-B121C1AAC87C}" type="slidenum">
              <a:rPr lang="en-US" smtClean="0"/>
              <a:t>‹#›</a:t>
            </a:fld>
            <a:endParaRPr lang="en-US"/>
          </a:p>
        </p:txBody>
      </p:sp>
    </p:spTree>
    <p:extLst>
      <p:ext uri="{BB962C8B-B14F-4D97-AF65-F5344CB8AC3E}">
        <p14:creationId xmlns:p14="http://schemas.microsoft.com/office/powerpoint/2010/main" val="98053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093/ejechocard/jep23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93/ejechocard/jep23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93/ejechocard/jep23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by the end of the session, a learner should be able to</a:t>
            </a:r>
          </a:p>
          <a:p>
            <a:pPr marL="228600" indent="-228600">
              <a:buAutoNum type="arabicPeriod"/>
            </a:pPr>
            <a:r>
              <a:rPr lang="en-US" b="0" dirty="0"/>
              <a:t>Identify characteristics, include the “D-sign”, of right ventricular strain in the parasternal short axis (PSAX) view.</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b="0" dirty="0"/>
              <a:t>Generate a differential diagnosis for RV strain. </a:t>
            </a:r>
          </a:p>
          <a:p>
            <a:pPr marL="228600" indent="-228600">
              <a:buAutoNum type="arabicPeriod" startAt="4"/>
            </a:pPr>
            <a:r>
              <a:rPr lang="en-US" b="0" dirty="0"/>
              <a:t>Determine the appropriate next steps in management when a massive PE is suspected based on clinical presentation and focused cardiac assessment.  </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Image interpretation</a:t>
            </a:r>
            <a:r>
              <a:rPr lang="en-US" sz="1200" kern="1200" dirty="0">
                <a:solidFill>
                  <a:schemeClr val="tx1"/>
                </a:solidFill>
                <a:latin typeface="+mn-lt"/>
                <a:ea typeface="+mn-ea"/>
                <a:cs typeface="+mn-cs"/>
              </a:rPr>
              <a:t>: Parasternal short axis (PSAX) with dilated RV with flattened intraventricular septum (“D-sign) suggestive </a:t>
            </a:r>
            <a:r>
              <a:rPr lang="en-US" sz="1200" kern="1200">
                <a:solidFill>
                  <a:schemeClr val="tx1"/>
                </a:solidFill>
                <a:latin typeface="+mn-lt"/>
                <a:ea typeface="+mn-ea"/>
                <a:cs typeface="+mn-cs"/>
              </a:rPr>
              <a:t>of RV strain.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RV strain in the setting of acute chest symptoms and shock, concerning for a massive pulmonary embolus.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r>
              <a:rPr lang="en-US" sz="1200" dirty="0">
                <a:solidFill>
                  <a:schemeClr val="bg1"/>
                </a:solidFill>
              </a:rPr>
              <a:t>1. The PSAX is the preferred view to identify RV strain with a dilated RV and flattened interventricular septum or “D-sign”. </a:t>
            </a:r>
          </a:p>
          <a:p>
            <a:r>
              <a:rPr lang="en-US" sz="1200" dirty="0">
                <a:solidFill>
                  <a:schemeClr val="bg1"/>
                </a:solidFill>
              </a:rPr>
              <a:t>2. The differential for increased RV pressure relative to the LV includes:</a:t>
            </a:r>
          </a:p>
          <a:p>
            <a:pPr marL="171450" indent="-171450">
              <a:buFontTx/>
              <a:buChar char="-"/>
            </a:pPr>
            <a:r>
              <a:rPr lang="en-US" sz="1200" dirty="0">
                <a:solidFill>
                  <a:schemeClr val="bg1"/>
                </a:solidFill>
              </a:rPr>
              <a:t>Acute pulmonary embolus</a:t>
            </a:r>
          </a:p>
          <a:p>
            <a:pPr marL="171450" indent="-171450">
              <a:buFontTx/>
              <a:buChar char="-"/>
            </a:pPr>
            <a:r>
              <a:rPr lang="en-US" sz="1200" dirty="0">
                <a:solidFill>
                  <a:schemeClr val="bg1"/>
                </a:solidFill>
              </a:rPr>
              <a:t>Chronic pulmonary hypertension</a:t>
            </a:r>
          </a:p>
          <a:p>
            <a:pPr marL="171450" indent="-171450">
              <a:buFontTx/>
              <a:buChar char="-"/>
            </a:pPr>
            <a:r>
              <a:rPr lang="en-US" sz="1200" dirty="0">
                <a:solidFill>
                  <a:schemeClr val="bg1"/>
                </a:solidFill>
              </a:rPr>
              <a:t>RV systolic dysfunction</a:t>
            </a:r>
          </a:p>
          <a:p>
            <a:pPr marL="171450" indent="-171450">
              <a:buFontTx/>
              <a:buChar char="-"/>
            </a:pPr>
            <a:r>
              <a:rPr lang="en-US" sz="1200" dirty="0">
                <a:solidFill>
                  <a:schemeClr val="bg1"/>
                </a:solidFill>
              </a:rPr>
              <a:t>Pulmonic valve disease</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Alerhand</a:t>
            </a:r>
            <a:r>
              <a:rPr lang="en-US" sz="1200" b="0" i="0" kern="1200" dirty="0">
                <a:solidFill>
                  <a:schemeClr val="tx1"/>
                </a:solidFill>
                <a:effectLst/>
                <a:latin typeface="+mn-lt"/>
                <a:ea typeface="+mn-ea"/>
                <a:cs typeface="+mn-cs"/>
              </a:rPr>
              <a:t> S, Sundaram T, Gottlieb M. What are the echocardiographic findings of acute right ventricular strain that suggest pulmonary embolism? </a:t>
            </a:r>
            <a:r>
              <a:rPr lang="en-US" sz="1200" b="0" i="0" kern="1200" dirty="0" err="1">
                <a:solidFill>
                  <a:schemeClr val="tx1"/>
                </a:solidFill>
                <a:effectLst/>
                <a:latin typeface="+mn-lt"/>
                <a:ea typeface="+mn-ea"/>
                <a:cs typeface="+mn-cs"/>
              </a:rPr>
              <a:t>Anaesth</a:t>
            </a:r>
            <a:r>
              <a:rPr lang="en-US" sz="1200" b="0" i="0" kern="1200" dirty="0">
                <a:solidFill>
                  <a:schemeClr val="tx1"/>
                </a:solidFill>
                <a:effectLst/>
                <a:latin typeface="+mn-lt"/>
                <a:ea typeface="+mn-ea"/>
                <a:cs typeface="+mn-cs"/>
              </a:rPr>
              <a:t> Crit Care Pain Med. 2021 Apr;40(2):100852.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10.1016/j.accpm.2021.100852.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2021 Mar 26. PMID: 33781986.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Ruxandra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Jurcut</a:t>
            </a:r>
            <a:r>
              <a:rPr lang="en-US" sz="1200" b="0" i="0" kern="1200" dirty="0">
                <a:solidFill>
                  <a:schemeClr val="tx1"/>
                </a:solidFill>
                <a:effectLst/>
                <a:latin typeface="+mn-lt"/>
                <a:ea typeface="+mn-ea"/>
                <a:cs typeface="+mn-cs"/>
              </a:rPr>
              <a:t>, Sorin </a:t>
            </a:r>
            <a:r>
              <a:rPr lang="en-US" sz="1200" b="0" i="0" kern="1200" dirty="0" err="1">
                <a:solidFill>
                  <a:schemeClr val="tx1"/>
                </a:solidFill>
                <a:effectLst/>
                <a:latin typeface="+mn-lt"/>
                <a:ea typeface="+mn-ea"/>
                <a:cs typeface="+mn-cs"/>
              </a:rPr>
              <a:t>Giusca</a:t>
            </a:r>
            <a:r>
              <a:rPr lang="en-US" sz="1200" b="0" i="0" kern="1200" dirty="0">
                <a:solidFill>
                  <a:schemeClr val="tx1"/>
                </a:solidFill>
                <a:effectLst/>
                <a:latin typeface="+mn-lt"/>
                <a:ea typeface="+mn-ea"/>
                <a:cs typeface="+mn-cs"/>
              </a:rPr>
              <a:t>, André La </a:t>
            </a:r>
            <a:r>
              <a:rPr lang="en-US" sz="1200" b="0" i="0" kern="1200" dirty="0" err="1">
                <a:solidFill>
                  <a:schemeClr val="tx1"/>
                </a:solidFill>
                <a:effectLst/>
                <a:latin typeface="+mn-lt"/>
                <a:ea typeface="+mn-ea"/>
                <a:cs typeface="+mn-cs"/>
              </a:rPr>
              <a:t>Gerche</a:t>
            </a:r>
            <a:r>
              <a:rPr lang="en-US" sz="1200" b="0" i="0" kern="1200" dirty="0">
                <a:solidFill>
                  <a:schemeClr val="tx1"/>
                </a:solidFill>
                <a:effectLst/>
                <a:latin typeface="+mn-lt"/>
                <a:ea typeface="+mn-ea"/>
                <a:cs typeface="+mn-cs"/>
              </a:rPr>
              <a:t>, Simona </a:t>
            </a:r>
            <a:r>
              <a:rPr lang="en-US" sz="1200" b="0" i="0" kern="1200" dirty="0" err="1">
                <a:solidFill>
                  <a:schemeClr val="tx1"/>
                </a:solidFill>
                <a:effectLst/>
                <a:latin typeface="+mn-lt"/>
                <a:ea typeface="+mn-ea"/>
                <a:cs typeface="+mn-cs"/>
              </a:rPr>
              <a:t>Vasile</a:t>
            </a:r>
            <a:r>
              <a:rPr lang="en-US" sz="1200" b="0" i="0" kern="1200" dirty="0">
                <a:solidFill>
                  <a:schemeClr val="tx1"/>
                </a:solidFill>
                <a:effectLst/>
                <a:latin typeface="+mn-lt"/>
                <a:ea typeface="+mn-ea"/>
                <a:cs typeface="+mn-cs"/>
              </a:rPr>
              <a:t>, Carmen </a:t>
            </a:r>
            <a:r>
              <a:rPr lang="en-US" sz="1200" b="0" i="0" kern="1200" dirty="0" err="1">
                <a:solidFill>
                  <a:schemeClr val="tx1"/>
                </a:solidFill>
                <a:effectLst/>
                <a:latin typeface="+mn-lt"/>
                <a:ea typeface="+mn-ea"/>
                <a:cs typeface="+mn-cs"/>
              </a:rPr>
              <a:t>Ginghina</a:t>
            </a:r>
            <a:r>
              <a:rPr lang="en-US" sz="1200" b="0" i="0" kern="1200" dirty="0">
                <a:solidFill>
                  <a:schemeClr val="tx1"/>
                </a:solidFill>
                <a:effectLst/>
                <a:latin typeface="+mn-lt"/>
                <a:ea typeface="+mn-ea"/>
                <a:cs typeface="+mn-cs"/>
              </a:rPr>
              <a:t>, Jens-Uwe Voigt, The echocardiographic assessment of the right ventricle: what to do in 2010?, </a:t>
            </a:r>
            <a:r>
              <a:rPr lang="en-US" sz="1200" b="0" i="1" kern="1200" dirty="0">
                <a:solidFill>
                  <a:schemeClr val="tx1"/>
                </a:solidFill>
                <a:effectLst/>
                <a:latin typeface="+mn-lt"/>
                <a:ea typeface="+mn-ea"/>
                <a:cs typeface="+mn-cs"/>
              </a:rPr>
              <a:t>European Journal of Echocardiography</a:t>
            </a:r>
            <a:r>
              <a:rPr lang="en-US" sz="1200" b="0" i="0" kern="1200" dirty="0">
                <a:solidFill>
                  <a:schemeClr val="tx1"/>
                </a:solidFill>
                <a:effectLst/>
                <a:latin typeface="+mn-lt"/>
                <a:ea typeface="+mn-ea"/>
                <a:cs typeface="+mn-cs"/>
              </a:rPr>
              <a:t>, Volume 11, Issue 2, March 2010, Pages 81–96, </a:t>
            </a:r>
            <a:r>
              <a:rPr lang="en-US" sz="1200" b="0" i="0" u="none" strike="noStrike" kern="1200" dirty="0">
                <a:solidFill>
                  <a:schemeClr val="tx1"/>
                </a:solidFill>
                <a:effectLst/>
                <a:latin typeface="+mn-lt"/>
                <a:ea typeface="+mn-ea"/>
                <a:cs typeface="+mn-cs"/>
                <a:hlinkClick r:id="rId3"/>
              </a:rPr>
              <a:t>https://doi.org/10.1093/ejechocard/jep234</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by the end of the session, a learner should be able to</a:t>
            </a:r>
          </a:p>
          <a:p>
            <a:pPr marL="228600" indent="-228600">
              <a:buAutoNum type="arabicPeriod"/>
            </a:pPr>
            <a:r>
              <a:rPr lang="en-US" b="0" dirty="0"/>
              <a:t>Identify characteristics, include the “D-sign”, of right ventricular strain in the parasternal short axis (PSAX) view.</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b="0" dirty="0"/>
              <a:t>Generate a differential diagnosis for RV strain. </a:t>
            </a:r>
          </a:p>
          <a:p>
            <a:pPr marL="228600" indent="-228600">
              <a:buAutoNum type="arabicPeriod" startAt="4"/>
            </a:pPr>
            <a:r>
              <a:rPr lang="en-US" b="0" dirty="0"/>
              <a:t>Determine the appropriate next steps in management when a massive PE is suspected based on clinical presentation and focused cardiac assessment.  </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Parasternal short axis (PSAX) with dilated RV with flattened intraventricular septum (“D-sign) suggestive of RV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RV strain in the setting of acute chest symptoms and shock, concerning for a massive pulmonary embolus.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r>
              <a:rPr lang="en-US" sz="1200" dirty="0">
                <a:solidFill>
                  <a:schemeClr val="bg1"/>
                </a:solidFill>
              </a:rPr>
              <a:t>1. The PSAX is the preferred view to identify RV strain with a dilated RV and flattened interventricular septum or “D-sign”. </a:t>
            </a:r>
          </a:p>
          <a:p>
            <a:r>
              <a:rPr lang="en-US" sz="1200" dirty="0">
                <a:solidFill>
                  <a:schemeClr val="bg1"/>
                </a:solidFill>
              </a:rPr>
              <a:t>2. The differential for increased RV pressure relative to the LV includes:</a:t>
            </a:r>
          </a:p>
          <a:p>
            <a:pPr marL="171450" indent="-171450">
              <a:buFontTx/>
              <a:buChar char="-"/>
            </a:pPr>
            <a:r>
              <a:rPr lang="en-US" sz="1200" dirty="0">
                <a:solidFill>
                  <a:schemeClr val="bg1"/>
                </a:solidFill>
              </a:rPr>
              <a:t>Acute pulmonary embolus</a:t>
            </a:r>
          </a:p>
          <a:p>
            <a:pPr marL="171450" indent="-171450">
              <a:buFontTx/>
              <a:buChar char="-"/>
            </a:pPr>
            <a:r>
              <a:rPr lang="en-US" sz="1200" dirty="0">
                <a:solidFill>
                  <a:schemeClr val="bg1"/>
                </a:solidFill>
              </a:rPr>
              <a:t>Chronic pulmonary hypertension</a:t>
            </a:r>
          </a:p>
          <a:p>
            <a:pPr marL="171450" indent="-171450">
              <a:buFontTx/>
              <a:buChar char="-"/>
            </a:pPr>
            <a:r>
              <a:rPr lang="en-US" sz="1200" dirty="0">
                <a:solidFill>
                  <a:schemeClr val="bg1"/>
                </a:solidFill>
              </a:rPr>
              <a:t>RV systolic dysfunction</a:t>
            </a:r>
          </a:p>
          <a:p>
            <a:pPr marL="171450" indent="-171450">
              <a:buFontTx/>
              <a:buChar char="-"/>
            </a:pPr>
            <a:r>
              <a:rPr lang="en-US" sz="1200" dirty="0">
                <a:solidFill>
                  <a:schemeClr val="bg1"/>
                </a:solidFill>
              </a:rPr>
              <a:t>Pulmonic valve disease</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Alerhand</a:t>
            </a:r>
            <a:r>
              <a:rPr lang="en-US" sz="1200" b="0" i="0" kern="1200" dirty="0">
                <a:solidFill>
                  <a:schemeClr val="tx1"/>
                </a:solidFill>
                <a:effectLst/>
                <a:latin typeface="+mn-lt"/>
                <a:ea typeface="+mn-ea"/>
                <a:cs typeface="+mn-cs"/>
              </a:rPr>
              <a:t> S, Sundaram T, Gottlieb M. What are the echocardiographic findings of acute right ventricular strain that suggest pulmonary embolism? </a:t>
            </a:r>
            <a:r>
              <a:rPr lang="en-US" sz="1200" b="0" i="0" kern="1200" dirty="0" err="1">
                <a:solidFill>
                  <a:schemeClr val="tx1"/>
                </a:solidFill>
                <a:effectLst/>
                <a:latin typeface="+mn-lt"/>
                <a:ea typeface="+mn-ea"/>
                <a:cs typeface="+mn-cs"/>
              </a:rPr>
              <a:t>Anaesth</a:t>
            </a:r>
            <a:r>
              <a:rPr lang="en-US" sz="1200" b="0" i="0" kern="1200" dirty="0">
                <a:solidFill>
                  <a:schemeClr val="tx1"/>
                </a:solidFill>
                <a:effectLst/>
                <a:latin typeface="+mn-lt"/>
                <a:ea typeface="+mn-ea"/>
                <a:cs typeface="+mn-cs"/>
              </a:rPr>
              <a:t> Crit Care Pain Med. 2021 Apr;40(2):100852.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10.1016/j.accpm.2021.100852.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2021 Mar 26. PMID: 33781986.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Ruxandra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Jurcut</a:t>
            </a:r>
            <a:r>
              <a:rPr lang="en-US" sz="1200" b="0" i="0" kern="1200" dirty="0">
                <a:solidFill>
                  <a:schemeClr val="tx1"/>
                </a:solidFill>
                <a:effectLst/>
                <a:latin typeface="+mn-lt"/>
                <a:ea typeface="+mn-ea"/>
                <a:cs typeface="+mn-cs"/>
              </a:rPr>
              <a:t>, Sorin </a:t>
            </a:r>
            <a:r>
              <a:rPr lang="en-US" sz="1200" b="0" i="0" kern="1200" dirty="0" err="1">
                <a:solidFill>
                  <a:schemeClr val="tx1"/>
                </a:solidFill>
                <a:effectLst/>
                <a:latin typeface="+mn-lt"/>
                <a:ea typeface="+mn-ea"/>
                <a:cs typeface="+mn-cs"/>
              </a:rPr>
              <a:t>Giusca</a:t>
            </a:r>
            <a:r>
              <a:rPr lang="en-US" sz="1200" b="0" i="0" kern="1200" dirty="0">
                <a:solidFill>
                  <a:schemeClr val="tx1"/>
                </a:solidFill>
                <a:effectLst/>
                <a:latin typeface="+mn-lt"/>
                <a:ea typeface="+mn-ea"/>
                <a:cs typeface="+mn-cs"/>
              </a:rPr>
              <a:t>, André La </a:t>
            </a:r>
            <a:r>
              <a:rPr lang="en-US" sz="1200" b="0" i="0" kern="1200" dirty="0" err="1">
                <a:solidFill>
                  <a:schemeClr val="tx1"/>
                </a:solidFill>
                <a:effectLst/>
                <a:latin typeface="+mn-lt"/>
                <a:ea typeface="+mn-ea"/>
                <a:cs typeface="+mn-cs"/>
              </a:rPr>
              <a:t>Gerche</a:t>
            </a:r>
            <a:r>
              <a:rPr lang="en-US" sz="1200" b="0" i="0" kern="1200" dirty="0">
                <a:solidFill>
                  <a:schemeClr val="tx1"/>
                </a:solidFill>
                <a:effectLst/>
                <a:latin typeface="+mn-lt"/>
                <a:ea typeface="+mn-ea"/>
                <a:cs typeface="+mn-cs"/>
              </a:rPr>
              <a:t>, Simona </a:t>
            </a:r>
            <a:r>
              <a:rPr lang="en-US" sz="1200" b="0" i="0" kern="1200" dirty="0" err="1">
                <a:solidFill>
                  <a:schemeClr val="tx1"/>
                </a:solidFill>
                <a:effectLst/>
                <a:latin typeface="+mn-lt"/>
                <a:ea typeface="+mn-ea"/>
                <a:cs typeface="+mn-cs"/>
              </a:rPr>
              <a:t>Vasile</a:t>
            </a:r>
            <a:r>
              <a:rPr lang="en-US" sz="1200" b="0" i="0" kern="1200" dirty="0">
                <a:solidFill>
                  <a:schemeClr val="tx1"/>
                </a:solidFill>
                <a:effectLst/>
                <a:latin typeface="+mn-lt"/>
                <a:ea typeface="+mn-ea"/>
                <a:cs typeface="+mn-cs"/>
              </a:rPr>
              <a:t>, Carmen </a:t>
            </a:r>
            <a:r>
              <a:rPr lang="en-US" sz="1200" b="0" i="0" kern="1200" dirty="0" err="1">
                <a:solidFill>
                  <a:schemeClr val="tx1"/>
                </a:solidFill>
                <a:effectLst/>
                <a:latin typeface="+mn-lt"/>
                <a:ea typeface="+mn-ea"/>
                <a:cs typeface="+mn-cs"/>
              </a:rPr>
              <a:t>Ginghina</a:t>
            </a:r>
            <a:r>
              <a:rPr lang="en-US" sz="1200" b="0" i="0" kern="1200" dirty="0">
                <a:solidFill>
                  <a:schemeClr val="tx1"/>
                </a:solidFill>
                <a:effectLst/>
                <a:latin typeface="+mn-lt"/>
                <a:ea typeface="+mn-ea"/>
                <a:cs typeface="+mn-cs"/>
              </a:rPr>
              <a:t>, Jens-Uwe Voigt, The echocardiographic assessment of the right ventricle: what to do in 2010?, </a:t>
            </a:r>
            <a:r>
              <a:rPr lang="en-US" sz="1200" b="0" i="1" kern="1200" dirty="0">
                <a:solidFill>
                  <a:schemeClr val="tx1"/>
                </a:solidFill>
                <a:effectLst/>
                <a:latin typeface="+mn-lt"/>
                <a:ea typeface="+mn-ea"/>
                <a:cs typeface="+mn-cs"/>
              </a:rPr>
              <a:t>European Journal of Echocardiography</a:t>
            </a:r>
            <a:r>
              <a:rPr lang="en-US" sz="1200" b="0" i="0" kern="1200" dirty="0">
                <a:solidFill>
                  <a:schemeClr val="tx1"/>
                </a:solidFill>
                <a:effectLst/>
                <a:latin typeface="+mn-lt"/>
                <a:ea typeface="+mn-ea"/>
                <a:cs typeface="+mn-cs"/>
              </a:rPr>
              <a:t>, Volume 11, Issue 2, March 2010, Pages 81–96, </a:t>
            </a:r>
            <a:r>
              <a:rPr lang="en-US" sz="1200" b="0" i="0" u="none" strike="noStrike" kern="1200" dirty="0">
                <a:solidFill>
                  <a:schemeClr val="tx1"/>
                </a:solidFill>
                <a:effectLst/>
                <a:latin typeface="+mn-lt"/>
                <a:ea typeface="+mn-ea"/>
                <a:cs typeface="+mn-cs"/>
                <a:hlinkClick r:id="rId3"/>
              </a:rPr>
              <a:t>https://doi.org/10.1093/ejechocard/jep234</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69230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by the end of the session, a learner should be able to</a:t>
            </a:r>
          </a:p>
          <a:p>
            <a:pPr marL="228600" indent="-228600">
              <a:buAutoNum type="arabicPeriod"/>
            </a:pPr>
            <a:r>
              <a:rPr lang="en-US" b="0" dirty="0"/>
              <a:t>Identify characteristics, include the “D-sign”, of right ventricular strain in the parasternal short axis (PSAX) view.</a:t>
            </a:r>
          </a:p>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b="0" dirty="0"/>
              <a:t>Generate a differential diagnosis for RV strain. </a:t>
            </a:r>
          </a:p>
          <a:p>
            <a:pPr marL="228600" indent="-228600">
              <a:buAutoNum type="arabicPeriod" startAt="4"/>
            </a:pPr>
            <a:r>
              <a:rPr lang="en-US" b="0" dirty="0"/>
              <a:t>Determine the appropriate next steps in management when a massive PE is suspected based on clinical presentation and focused cardiac assessment.  </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Parasternal short axis (PSAX) with dilated RV with flattened intraventricular septum (“D-sign) suggestive of RV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RV strain in the setting of acute chest symptoms and shock, concerning for a massive pulmonary embolus.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r>
              <a:rPr lang="en-US" sz="1200" dirty="0">
                <a:solidFill>
                  <a:schemeClr val="bg1"/>
                </a:solidFill>
              </a:rPr>
              <a:t>1. The PSAX is the preferred view to identify RV strain with a dilated RV and flattened interventricular septum or “D-sign”. </a:t>
            </a:r>
          </a:p>
          <a:p>
            <a:r>
              <a:rPr lang="en-US" sz="1200" dirty="0">
                <a:solidFill>
                  <a:schemeClr val="bg1"/>
                </a:solidFill>
              </a:rPr>
              <a:t>2. The differential for increased RV pressure relative to the LV includes:</a:t>
            </a:r>
          </a:p>
          <a:p>
            <a:pPr marL="171450" indent="-171450">
              <a:buFontTx/>
              <a:buChar char="-"/>
            </a:pPr>
            <a:r>
              <a:rPr lang="en-US" sz="1200" dirty="0">
                <a:solidFill>
                  <a:schemeClr val="bg1"/>
                </a:solidFill>
              </a:rPr>
              <a:t>Acute pulmonary embolus</a:t>
            </a:r>
          </a:p>
          <a:p>
            <a:pPr marL="171450" indent="-171450">
              <a:buFontTx/>
              <a:buChar char="-"/>
            </a:pPr>
            <a:r>
              <a:rPr lang="en-US" sz="1200" dirty="0">
                <a:solidFill>
                  <a:schemeClr val="bg1"/>
                </a:solidFill>
              </a:rPr>
              <a:t>Chronic pulmonary hypertension</a:t>
            </a:r>
          </a:p>
          <a:p>
            <a:pPr marL="171450" indent="-171450">
              <a:buFontTx/>
              <a:buChar char="-"/>
            </a:pPr>
            <a:r>
              <a:rPr lang="en-US" sz="1200" dirty="0">
                <a:solidFill>
                  <a:schemeClr val="bg1"/>
                </a:solidFill>
              </a:rPr>
              <a:t>RV systolic dysfunction</a:t>
            </a:r>
          </a:p>
          <a:p>
            <a:pPr marL="171450" indent="-171450">
              <a:buFontTx/>
              <a:buChar char="-"/>
            </a:pPr>
            <a:r>
              <a:rPr lang="en-US" sz="1200" dirty="0">
                <a:solidFill>
                  <a:schemeClr val="bg1"/>
                </a:solidFill>
              </a:rPr>
              <a:t>Pulmonic valve disease</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Alerhand</a:t>
            </a:r>
            <a:r>
              <a:rPr lang="en-US" sz="1200" b="0" i="0" kern="1200" dirty="0">
                <a:solidFill>
                  <a:schemeClr val="tx1"/>
                </a:solidFill>
                <a:effectLst/>
                <a:latin typeface="+mn-lt"/>
                <a:ea typeface="+mn-ea"/>
                <a:cs typeface="+mn-cs"/>
              </a:rPr>
              <a:t> S, Sundaram T, Gottlieb M. What are the echocardiographic findings of acute right ventricular strain that suggest pulmonary embolism? </a:t>
            </a:r>
            <a:r>
              <a:rPr lang="en-US" sz="1200" b="0" i="0" kern="1200" dirty="0" err="1">
                <a:solidFill>
                  <a:schemeClr val="tx1"/>
                </a:solidFill>
                <a:effectLst/>
                <a:latin typeface="+mn-lt"/>
                <a:ea typeface="+mn-ea"/>
                <a:cs typeface="+mn-cs"/>
              </a:rPr>
              <a:t>Anaesth</a:t>
            </a:r>
            <a:r>
              <a:rPr lang="en-US" sz="1200" b="0" i="0" kern="1200" dirty="0">
                <a:solidFill>
                  <a:schemeClr val="tx1"/>
                </a:solidFill>
                <a:effectLst/>
                <a:latin typeface="+mn-lt"/>
                <a:ea typeface="+mn-ea"/>
                <a:cs typeface="+mn-cs"/>
              </a:rPr>
              <a:t> Crit Care Pain Med. 2021 Apr;40(2):100852.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10.1016/j.accpm.2021.100852.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2021 Mar 26. PMID: 33781986.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Ruxandra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Jurcut</a:t>
            </a:r>
            <a:r>
              <a:rPr lang="en-US" sz="1200" b="0" i="0" kern="1200" dirty="0">
                <a:solidFill>
                  <a:schemeClr val="tx1"/>
                </a:solidFill>
                <a:effectLst/>
                <a:latin typeface="+mn-lt"/>
                <a:ea typeface="+mn-ea"/>
                <a:cs typeface="+mn-cs"/>
              </a:rPr>
              <a:t>, Sorin </a:t>
            </a:r>
            <a:r>
              <a:rPr lang="en-US" sz="1200" b="0" i="0" kern="1200" dirty="0" err="1">
                <a:solidFill>
                  <a:schemeClr val="tx1"/>
                </a:solidFill>
                <a:effectLst/>
                <a:latin typeface="+mn-lt"/>
                <a:ea typeface="+mn-ea"/>
                <a:cs typeface="+mn-cs"/>
              </a:rPr>
              <a:t>Giusca</a:t>
            </a:r>
            <a:r>
              <a:rPr lang="en-US" sz="1200" b="0" i="0" kern="1200" dirty="0">
                <a:solidFill>
                  <a:schemeClr val="tx1"/>
                </a:solidFill>
                <a:effectLst/>
                <a:latin typeface="+mn-lt"/>
                <a:ea typeface="+mn-ea"/>
                <a:cs typeface="+mn-cs"/>
              </a:rPr>
              <a:t>, André La </a:t>
            </a:r>
            <a:r>
              <a:rPr lang="en-US" sz="1200" b="0" i="0" kern="1200" dirty="0" err="1">
                <a:solidFill>
                  <a:schemeClr val="tx1"/>
                </a:solidFill>
                <a:effectLst/>
                <a:latin typeface="+mn-lt"/>
                <a:ea typeface="+mn-ea"/>
                <a:cs typeface="+mn-cs"/>
              </a:rPr>
              <a:t>Gerche</a:t>
            </a:r>
            <a:r>
              <a:rPr lang="en-US" sz="1200" b="0" i="0" kern="1200" dirty="0">
                <a:solidFill>
                  <a:schemeClr val="tx1"/>
                </a:solidFill>
                <a:effectLst/>
                <a:latin typeface="+mn-lt"/>
                <a:ea typeface="+mn-ea"/>
                <a:cs typeface="+mn-cs"/>
              </a:rPr>
              <a:t>, Simona </a:t>
            </a:r>
            <a:r>
              <a:rPr lang="en-US" sz="1200" b="0" i="0" kern="1200" dirty="0" err="1">
                <a:solidFill>
                  <a:schemeClr val="tx1"/>
                </a:solidFill>
                <a:effectLst/>
                <a:latin typeface="+mn-lt"/>
                <a:ea typeface="+mn-ea"/>
                <a:cs typeface="+mn-cs"/>
              </a:rPr>
              <a:t>Vasile</a:t>
            </a:r>
            <a:r>
              <a:rPr lang="en-US" sz="1200" b="0" i="0" kern="1200" dirty="0">
                <a:solidFill>
                  <a:schemeClr val="tx1"/>
                </a:solidFill>
                <a:effectLst/>
                <a:latin typeface="+mn-lt"/>
                <a:ea typeface="+mn-ea"/>
                <a:cs typeface="+mn-cs"/>
              </a:rPr>
              <a:t>, Carmen </a:t>
            </a:r>
            <a:r>
              <a:rPr lang="en-US" sz="1200" b="0" i="0" kern="1200" dirty="0" err="1">
                <a:solidFill>
                  <a:schemeClr val="tx1"/>
                </a:solidFill>
                <a:effectLst/>
                <a:latin typeface="+mn-lt"/>
                <a:ea typeface="+mn-ea"/>
                <a:cs typeface="+mn-cs"/>
              </a:rPr>
              <a:t>Ginghina</a:t>
            </a:r>
            <a:r>
              <a:rPr lang="en-US" sz="1200" b="0" i="0" kern="1200" dirty="0">
                <a:solidFill>
                  <a:schemeClr val="tx1"/>
                </a:solidFill>
                <a:effectLst/>
                <a:latin typeface="+mn-lt"/>
                <a:ea typeface="+mn-ea"/>
                <a:cs typeface="+mn-cs"/>
              </a:rPr>
              <a:t>, Jens-Uwe Voigt, The echocardiographic assessment of the right ventricle: what to do in 2010?, </a:t>
            </a:r>
            <a:r>
              <a:rPr lang="en-US" sz="1200" b="0" i="1" kern="1200" dirty="0">
                <a:solidFill>
                  <a:schemeClr val="tx1"/>
                </a:solidFill>
                <a:effectLst/>
                <a:latin typeface="+mn-lt"/>
                <a:ea typeface="+mn-ea"/>
                <a:cs typeface="+mn-cs"/>
              </a:rPr>
              <a:t>European Journal of Echocardiography</a:t>
            </a:r>
            <a:r>
              <a:rPr lang="en-US" sz="1200" b="0" i="0" kern="1200" dirty="0">
                <a:solidFill>
                  <a:schemeClr val="tx1"/>
                </a:solidFill>
                <a:effectLst/>
                <a:latin typeface="+mn-lt"/>
                <a:ea typeface="+mn-ea"/>
                <a:cs typeface="+mn-cs"/>
              </a:rPr>
              <a:t>, Volume 11, Issue 2, March 2010, Pages 81–96, </a:t>
            </a:r>
            <a:r>
              <a:rPr lang="en-US" sz="1200" b="0" i="0" u="none" strike="noStrike" kern="1200" dirty="0">
                <a:solidFill>
                  <a:schemeClr val="tx1"/>
                </a:solidFill>
                <a:effectLst/>
                <a:latin typeface="+mn-lt"/>
                <a:ea typeface="+mn-ea"/>
                <a:cs typeface="+mn-cs"/>
                <a:hlinkClick r:id="rId3"/>
              </a:rPr>
              <a:t>https://doi.org/10.1093/ejechocard/jep234</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3</a:t>
            </a:fld>
            <a:endParaRPr lang="en-US"/>
          </a:p>
        </p:txBody>
      </p:sp>
    </p:spTree>
    <p:extLst>
      <p:ext uri="{BB962C8B-B14F-4D97-AF65-F5344CB8AC3E}">
        <p14:creationId xmlns:p14="http://schemas.microsoft.com/office/powerpoint/2010/main" val="60093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81648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2309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4658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76561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2709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8323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09A97-9955-4FDE-80EC-C1F71071BFD0}"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93680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09A97-9955-4FDE-80EC-C1F71071BFD0}"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7058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9A97-9955-4FDE-80EC-C1F71071BFD0}"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4099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44484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42978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9A97-9955-4FDE-80EC-C1F71071BFD0}" type="datetimeFigureOut">
              <a:rPr lang="en-US" smtClean="0"/>
              <a:t>4/27/2022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4BF26-5EC2-4376-BB6B-A668EDD6899D}" type="slidenum">
              <a:rPr lang="en-US" smtClean="0"/>
              <a:t>‹#›</a:t>
            </a:fld>
            <a:endParaRPr lang="en-US"/>
          </a:p>
        </p:txBody>
      </p:sp>
    </p:spTree>
    <p:extLst>
      <p:ext uri="{BB962C8B-B14F-4D97-AF65-F5344CB8AC3E}">
        <p14:creationId xmlns:p14="http://schemas.microsoft.com/office/powerpoint/2010/main" val="19792114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4"/><Relationship Id="rId7"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0322E5-FE56-4743-8443-35B157738E5A}"/>
              </a:ext>
            </a:extLst>
          </p:cNvPr>
          <p:cNvGrpSpPr/>
          <p:nvPr/>
        </p:nvGrpSpPr>
        <p:grpSpPr>
          <a:xfrm>
            <a:off x="9405002" y="4106714"/>
            <a:ext cx="2672840" cy="2152379"/>
            <a:chOff x="4294800" y="1410552"/>
            <a:chExt cx="2672840" cy="2152379"/>
          </a:xfrm>
        </p:grpSpPr>
        <p:pic>
          <p:nvPicPr>
            <p:cNvPr id="13" name="Picture 12" descr="A picture containing silhouette&#10;&#10;Description automatically generated">
              <a:extLst>
                <a:ext uri="{FF2B5EF4-FFF2-40B4-BE49-F238E27FC236}">
                  <a16:creationId xmlns:a16="http://schemas.microsoft.com/office/drawing/2014/main" id="{B5586788-D45F-46A0-A63E-3C8FC7B576E3}"/>
                </a:ext>
              </a:extLst>
            </p:cNvPr>
            <p:cNvPicPr>
              <a:picLocks noChangeAspect="1"/>
            </p:cNvPicPr>
            <p:nvPr/>
          </p:nvPicPr>
          <p:blipFill rotWithShape="1">
            <a:blip r:embed="rId5">
              <a:extLst>
                <a:ext uri="{28A0092B-C50C-407E-A947-70E740481C1C}">
                  <a14:useLocalDpi xmlns:a14="http://schemas.microsoft.com/office/drawing/2010/main" val="0"/>
                </a:ext>
              </a:extLst>
            </a:blip>
            <a:srcRect l="22885" t="14763" r="54258" b="58943"/>
            <a:stretch/>
          </p:blipFill>
          <p:spPr>
            <a:xfrm>
              <a:off x="4294800" y="1410552"/>
              <a:ext cx="2672840" cy="2152379"/>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8329A8CE-D06E-4AAC-A209-025F60EAFCEF}"/>
                </a:ext>
              </a:extLst>
            </p:cNvPr>
            <p:cNvPicPr>
              <a:picLocks noChangeAspect="1"/>
            </p:cNvPicPr>
            <p:nvPr/>
          </p:nvPicPr>
          <p:blipFill rotWithShape="1">
            <a:blip r:embed="rId6">
              <a:extLst>
                <a:ext uri="{28A0092B-C50C-407E-A947-70E740481C1C}">
                  <a14:useLocalDpi xmlns:a14="http://schemas.microsoft.com/office/drawing/2010/main" val="0"/>
                </a:ext>
              </a:extLst>
            </a:blip>
            <a:srcRect l="43437" t="7289" r="37584" b="55771"/>
            <a:stretch/>
          </p:blipFill>
          <p:spPr>
            <a:xfrm rot="19038469">
              <a:off x="5663634" y="2005102"/>
              <a:ext cx="515800" cy="817389"/>
            </a:xfrm>
            <a:prstGeom prst="rect">
              <a:avLst/>
            </a:prstGeom>
          </p:spPr>
        </p:pic>
        <p:sp>
          <p:nvSpPr>
            <p:cNvPr id="15" name="Oval 14">
              <a:extLst>
                <a:ext uri="{FF2B5EF4-FFF2-40B4-BE49-F238E27FC236}">
                  <a16:creationId xmlns:a16="http://schemas.microsoft.com/office/drawing/2014/main" id="{4BE91803-3B17-468B-A58F-724AB5DBA598}"/>
                </a:ext>
              </a:extLst>
            </p:cNvPr>
            <p:cNvSpPr/>
            <p:nvPr/>
          </p:nvSpPr>
          <p:spPr>
            <a:xfrm rot="19263932">
              <a:off x="5811431" y="2002557"/>
              <a:ext cx="152746" cy="142733"/>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P</a:t>
              </a:r>
            </a:p>
          </p:txBody>
        </p:sp>
        <p:cxnSp>
          <p:nvCxnSpPr>
            <p:cNvPr id="16" name="Straight Arrow Connector 15">
              <a:extLst>
                <a:ext uri="{FF2B5EF4-FFF2-40B4-BE49-F238E27FC236}">
                  <a16:creationId xmlns:a16="http://schemas.microsoft.com/office/drawing/2014/main" id="{AE887DC9-7E6F-4B8F-9B9B-FAF450C85B2F}"/>
                </a:ext>
              </a:extLst>
            </p:cNvPr>
            <p:cNvCxnSpPr>
              <a:cxnSpLocks/>
            </p:cNvCxnSpPr>
            <p:nvPr/>
          </p:nvCxnSpPr>
          <p:spPr>
            <a:xfrm rot="5352616" flipH="1" flipV="1">
              <a:off x="5997459" y="1751947"/>
              <a:ext cx="213014" cy="2208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presents with sudden-onset tachycardia, chest pain and SOB, HR 120, BP 95/70, normal CXR</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1816" y="461665"/>
            <a:ext cx="12192000" cy="461665"/>
          </a:xfrm>
          <a:prstGeom prst="rect">
            <a:avLst/>
          </a:prstGeom>
          <a:solidFill>
            <a:schemeClr val="bg1"/>
          </a:solidFill>
        </p:spPr>
        <p:txBody>
          <a:bodyPr wrap="square" rtlCol="0">
            <a:spAutoFit/>
          </a:bodyPr>
          <a:lstStyle/>
          <a:p>
            <a:pPr algn="ctr"/>
            <a:r>
              <a:rPr lang="en-US" sz="2400" dirty="0"/>
              <a:t>What cardiac view was obtained and 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547866" y="5543379"/>
            <a:ext cx="1866664" cy="461665"/>
          </a:xfrm>
          <a:prstGeom prst="rect">
            <a:avLst/>
          </a:prstGeom>
          <a:noFill/>
        </p:spPr>
        <p:txBody>
          <a:bodyPr wrap="square" rtlCol="0">
            <a:spAutoFit/>
          </a:bodyPr>
          <a:lstStyle/>
          <a:p>
            <a:r>
              <a:rPr lang="en-US" sz="1200" i="1" dirty="0"/>
              <a:t>Images courtesy of </a:t>
            </a:r>
          </a:p>
          <a:p>
            <a:r>
              <a:rPr lang="en-US" sz="1200" i="1" dirty="0"/>
              <a:t>Amiran Baduashvili, MD </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40159"/>
            <a:ext cx="12192000" cy="461665"/>
          </a:xfrm>
          <a:prstGeom prst="rect">
            <a:avLst/>
          </a:prstGeom>
          <a:solidFill>
            <a:schemeClr val="tx1"/>
          </a:solidFill>
        </p:spPr>
        <p:txBody>
          <a:bodyPr wrap="square" rtlCol="0">
            <a:spAutoFit/>
          </a:bodyPr>
          <a:lstStyle/>
          <a:p>
            <a:pPr algn="ctr"/>
            <a:r>
              <a:rPr lang="en-US" sz="2400" dirty="0">
                <a:solidFill>
                  <a:schemeClr val="bg1"/>
                </a:solidFill>
              </a:rPr>
              <a:t>PSAX: RV enlargement with flattening of the septum (“D-sign”), suggesting RV strain. </a:t>
            </a:r>
          </a:p>
        </p:txBody>
      </p:sp>
      <p:sp>
        <p:nvSpPr>
          <p:cNvPr id="9" name="Rectangle 8">
            <a:extLst>
              <a:ext uri="{FF2B5EF4-FFF2-40B4-BE49-F238E27FC236}">
                <a16:creationId xmlns:a16="http://schemas.microsoft.com/office/drawing/2014/main" id="{B0C8135B-F9D0-4972-9F36-61E00DE21E7A}"/>
              </a:ext>
            </a:extLst>
          </p:cNvPr>
          <p:cNvSpPr/>
          <p:nvPr/>
        </p:nvSpPr>
        <p:spPr>
          <a:xfrm>
            <a:off x="9405002" y="4092998"/>
            <a:ext cx="2698111" cy="217981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SAX papillary 2">
            <a:hlinkClick r:id="" action="ppaction://media"/>
            <a:extLst>
              <a:ext uri="{FF2B5EF4-FFF2-40B4-BE49-F238E27FC236}">
                <a16:creationId xmlns:a16="http://schemas.microsoft.com/office/drawing/2014/main" id="{735808A2-133A-4BDE-9FD5-8DDD390DED13}"/>
              </a:ext>
            </a:extLst>
          </p:cNvPr>
          <p:cNvPicPr>
            <a:picLocks noChangeAspect="1"/>
          </p:cNvPicPr>
          <p:nvPr>
            <a:videoFile r:link="rId1"/>
            <p:extLst>
              <p:ext uri="{DAA4B4D4-6D71-4841-9C94-3DE7FCFB9230}">
                <p14:media xmlns:p14="http://schemas.microsoft.com/office/powerpoint/2010/main" r:embed="rId2">
                  <p14:trim st="1520" end="3222"/>
                </p14:media>
              </p:ext>
            </p:extLst>
          </p:nvPr>
        </p:nvPicPr>
        <p:blipFill rotWithShape="1">
          <a:blip r:embed="rId8"/>
          <a:srcRect l="21229" t="14502" r="24493" b="16790"/>
          <a:stretch>
            <a:fillRect/>
          </a:stretch>
        </p:blipFill>
        <p:spPr>
          <a:xfrm>
            <a:off x="2204404" y="1790950"/>
            <a:ext cx="7116270" cy="5067050"/>
          </a:xfrm>
          <a:prstGeom prst="rect">
            <a:avLst/>
          </a:prstGeom>
        </p:spPr>
      </p:pic>
      <p:sp>
        <p:nvSpPr>
          <p:cNvPr id="17" name="TextBox 16">
            <a:extLst>
              <a:ext uri="{FF2B5EF4-FFF2-40B4-BE49-F238E27FC236}">
                <a16:creationId xmlns:a16="http://schemas.microsoft.com/office/drawing/2014/main" id="{548A5F3C-B2B6-4FFD-9DBD-E7AC922FAD10}"/>
              </a:ext>
            </a:extLst>
          </p:cNvPr>
          <p:cNvSpPr txBox="1"/>
          <p:nvPr/>
        </p:nvSpPr>
        <p:spPr>
          <a:xfrm>
            <a:off x="10371042" y="3625231"/>
            <a:ext cx="660694" cy="369332"/>
          </a:xfrm>
          <a:prstGeom prst="rect">
            <a:avLst/>
          </a:prstGeom>
          <a:noFill/>
        </p:spPr>
        <p:txBody>
          <a:bodyPr wrap="none" rtlCol="0">
            <a:spAutoFit/>
          </a:bodyPr>
          <a:lstStyle/>
          <a:p>
            <a:r>
              <a:rPr lang="en-US" dirty="0"/>
              <a:t>PSAX</a:t>
            </a:r>
          </a:p>
        </p:txBody>
      </p:sp>
    </p:spTree>
    <p:extLst>
      <p:ext uri="{BB962C8B-B14F-4D97-AF65-F5344CB8AC3E}">
        <p14:creationId xmlns:p14="http://schemas.microsoft.com/office/powerpoint/2010/main" val="10780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42"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asternal short post">
            <a:hlinkClick r:id="" action="ppaction://media"/>
            <a:extLst>
              <a:ext uri="{FF2B5EF4-FFF2-40B4-BE49-F238E27FC236}">
                <a16:creationId xmlns:a16="http://schemas.microsoft.com/office/drawing/2014/main" id="{A8AF23E8-29DD-4765-8420-D29DE674C53E}"/>
              </a:ext>
            </a:extLst>
          </p:cNvPr>
          <p:cNvPicPr>
            <a:picLocks noChangeAspect="1"/>
          </p:cNvPicPr>
          <p:nvPr>
            <a:videoFile r:link="rId1"/>
            <p:extLst>
              <p:ext uri="{DAA4B4D4-6D71-4841-9C94-3DE7FCFB9230}">
                <p14:media xmlns:p14="http://schemas.microsoft.com/office/powerpoint/2010/main" r:embed="rId2">
                  <p14:trim end="8922"/>
                </p14:media>
              </p:ext>
            </p:extLst>
          </p:nvPr>
        </p:nvPicPr>
        <p:blipFill rotWithShape="1">
          <a:blip r:embed="rId6"/>
          <a:srcRect l="21563" t="10971" r="20382" b="28817"/>
          <a:stretch>
            <a:fillRect/>
          </a:stretch>
        </p:blipFill>
        <p:spPr>
          <a:xfrm>
            <a:off x="787400" y="441034"/>
            <a:ext cx="5308600" cy="4129327"/>
          </a:xfrm>
          <a:prstGeom prst="rect">
            <a:avLst/>
          </a:prstGeom>
        </p:spPr>
      </p:pic>
      <p:pic>
        <p:nvPicPr>
          <p:cNvPr id="4" name="PSAX">
            <a:hlinkClick r:id="" action="ppaction://media"/>
            <a:extLst>
              <a:ext uri="{FF2B5EF4-FFF2-40B4-BE49-F238E27FC236}">
                <a16:creationId xmlns:a16="http://schemas.microsoft.com/office/drawing/2014/main" id="{FE392C06-D7F8-4A54-A72F-5D14521D81DB}"/>
              </a:ext>
            </a:extLst>
          </p:cNvPr>
          <p:cNvPicPr>
            <a:picLocks noChangeAspect="1"/>
          </p:cNvPicPr>
          <p:nvPr>
            <a:videoFile r:link="rId1"/>
            <p:extLst>
              <p:ext uri="{DAA4B4D4-6D71-4841-9C94-3DE7FCFB9230}">
                <p14:media xmlns:p14="http://schemas.microsoft.com/office/powerpoint/2010/main" r:embed="rId3">
                  <p14:trim st="422" end="3803"/>
                </p14:media>
              </p:ext>
            </p:extLst>
          </p:nvPr>
        </p:nvPicPr>
        <p:blipFill rotWithShape="1">
          <a:blip r:embed="rId7"/>
          <a:srcRect l="33361" t="18435" r="32771" b="29407"/>
          <a:stretch>
            <a:fillRect/>
          </a:stretch>
        </p:blipFill>
        <p:spPr>
          <a:xfrm>
            <a:off x="6747396" y="464410"/>
            <a:ext cx="4902133" cy="4246734"/>
          </a:xfrm>
          <a:prstGeom prst="rect">
            <a:avLst/>
          </a:prstGeom>
        </p:spPr>
      </p:pic>
      <p:sp>
        <p:nvSpPr>
          <p:cNvPr id="8" name="Question one">
            <a:extLst>
              <a:ext uri="{FF2B5EF4-FFF2-40B4-BE49-F238E27FC236}">
                <a16:creationId xmlns:a16="http://schemas.microsoft.com/office/drawing/2014/main" id="{EFF81F56-43CC-4858-AD5D-A3E95F6CC0D4}"/>
              </a:ext>
            </a:extLst>
          </p:cNvPr>
          <p:cNvSpPr txBox="1"/>
          <p:nvPr/>
        </p:nvSpPr>
        <p:spPr>
          <a:xfrm>
            <a:off x="-2445" y="-20631"/>
            <a:ext cx="12192000" cy="461665"/>
          </a:xfrm>
          <a:prstGeom prst="rect">
            <a:avLst/>
          </a:prstGeom>
          <a:solidFill>
            <a:schemeClr val="bg1"/>
          </a:solidFill>
        </p:spPr>
        <p:txBody>
          <a:bodyPr wrap="square" rtlCol="0">
            <a:spAutoFit/>
          </a:bodyPr>
          <a:lstStyle/>
          <a:p>
            <a:pPr algn="ctr"/>
            <a:r>
              <a:rPr lang="en-US" sz="2400" dirty="0"/>
              <a:t>Which image demonstrates RV strain?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1476283" y="4912668"/>
            <a:ext cx="3429001" cy="461665"/>
          </a:xfrm>
          <a:prstGeom prst="rect">
            <a:avLst/>
          </a:prstGeom>
          <a:noFill/>
        </p:spPr>
        <p:txBody>
          <a:bodyPr wrap="square" rtlCol="0">
            <a:spAutoFit/>
          </a:bodyPr>
          <a:lstStyle/>
          <a:p>
            <a:r>
              <a:rPr lang="en-US" sz="1200" i="1" dirty="0"/>
              <a:t>Image A Michelle Fleshner, MD</a:t>
            </a:r>
          </a:p>
          <a:p>
            <a:r>
              <a:rPr lang="en-US" sz="1200" i="1" dirty="0"/>
              <a:t>Image B courtesy of Amiran Baduashvili, MD</a:t>
            </a:r>
          </a:p>
        </p:txBody>
      </p:sp>
      <p:sp>
        <p:nvSpPr>
          <p:cNvPr id="60" name="Answer two">
            <a:extLst>
              <a:ext uri="{FF2B5EF4-FFF2-40B4-BE49-F238E27FC236}">
                <a16:creationId xmlns:a16="http://schemas.microsoft.com/office/drawing/2014/main" id="{D062FDD6-707D-4898-9FD4-D93A2190168B}"/>
              </a:ext>
            </a:extLst>
          </p:cNvPr>
          <p:cNvSpPr txBox="1"/>
          <p:nvPr/>
        </p:nvSpPr>
        <p:spPr>
          <a:xfrm>
            <a:off x="1046277" y="838193"/>
            <a:ext cx="1547466" cy="461665"/>
          </a:xfrm>
          <a:prstGeom prst="rect">
            <a:avLst/>
          </a:prstGeom>
          <a:solidFill>
            <a:schemeClr val="tx1"/>
          </a:solidFill>
        </p:spPr>
        <p:txBody>
          <a:bodyPr wrap="square" rtlCol="0">
            <a:spAutoFit/>
          </a:bodyPr>
          <a:lstStyle/>
          <a:p>
            <a:pPr algn="ctr">
              <a:tabLst>
                <a:tab pos="3263900" algn="l"/>
              </a:tabLst>
            </a:pPr>
            <a:r>
              <a:rPr lang="en-US" sz="2400" dirty="0">
                <a:solidFill>
                  <a:schemeClr val="bg1"/>
                </a:solidFill>
              </a:rPr>
              <a:t>RV strain</a:t>
            </a:r>
          </a:p>
        </p:txBody>
      </p:sp>
      <p:sp>
        <p:nvSpPr>
          <p:cNvPr id="5" name="TextBox 4">
            <a:extLst>
              <a:ext uri="{FF2B5EF4-FFF2-40B4-BE49-F238E27FC236}">
                <a16:creationId xmlns:a16="http://schemas.microsoft.com/office/drawing/2014/main" id="{93E0EEDA-25FC-4455-A9F8-BD8FCF64BE5D}"/>
              </a:ext>
            </a:extLst>
          </p:cNvPr>
          <p:cNvSpPr txBox="1"/>
          <p:nvPr/>
        </p:nvSpPr>
        <p:spPr>
          <a:xfrm>
            <a:off x="2214932" y="776639"/>
            <a:ext cx="421910" cy="584775"/>
          </a:xfrm>
          <a:prstGeom prst="rect">
            <a:avLst/>
          </a:prstGeom>
          <a:noFill/>
        </p:spPr>
        <p:txBody>
          <a:bodyPr wrap="none" rtlCol="0">
            <a:spAutoFit/>
          </a:bodyPr>
          <a:lstStyle/>
          <a:p>
            <a:r>
              <a:rPr lang="en-US" sz="3200" dirty="0"/>
              <a:t>A</a:t>
            </a:r>
          </a:p>
        </p:txBody>
      </p:sp>
      <p:sp>
        <p:nvSpPr>
          <p:cNvPr id="14" name="TextBox 13">
            <a:extLst>
              <a:ext uri="{FF2B5EF4-FFF2-40B4-BE49-F238E27FC236}">
                <a16:creationId xmlns:a16="http://schemas.microsoft.com/office/drawing/2014/main" id="{9D1CA63B-2200-46EA-B44A-97FB1725C3C9}"/>
              </a:ext>
            </a:extLst>
          </p:cNvPr>
          <p:cNvSpPr txBox="1"/>
          <p:nvPr/>
        </p:nvSpPr>
        <p:spPr>
          <a:xfrm>
            <a:off x="7991057" y="860617"/>
            <a:ext cx="407484" cy="584775"/>
          </a:xfrm>
          <a:prstGeom prst="rect">
            <a:avLst/>
          </a:prstGeom>
          <a:noFill/>
        </p:spPr>
        <p:txBody>
          <a:bodyPr wrap="none" rtlCol="0">
            <a:spAutoFit/>
          </a:bodyPr>
          <a:lstStyle/>
          <a:p>
            <a:r>
              <a:rPr lang="en-US" sz="3200" dirty="0"/>
              <a:t>B</a:t>
            </a:r>
          </a:p>
        </p:txBody>
      </p:sp>
      <p:grpSp>
        <p:nvGrpSpPr>
          <p:cNvPr id="15" name="Group 14">
            <a:extLst>
              <a:ext uri="{FF2B5EF4-FFF2-40B4-BE49-F238E27FC236}">
                <a16:creationId xmlns:a16="http://schemas.microsoft.com/office/drawing/2014/main" id="{1D373338-F76E-41AE-82D4-FAA6B3D22FF2}"/>
              </a:ext>
            </a:extLst>
          </p:cNvPr>
          <p:cNvGrpSpPr/>
          <p:nvPr/>
        </p:nvGrpSpPr>
        <p:grpSpPr>
          <a:xfrm>
            <a:off x="8084441" y="4670189"/>
            <a:ext cx="1958559" cy="1872288"/>
            <a:chOff x="6311063" y="1595740"/>
            <a:chExt cx="3552465" cy="3395986"/>
          </a:xfrm>
        </p:grpSpPr>
        <p:grpSp>
          <p:nvGrpSpPr>
            <p:cNvPr id="16" name="Group 15">
              <a:extLst>
                <a:ext uri="{FF2B5EF4-FFF2-40B4-BE49-F238E27FC236}">
                  <a16:creationId xmlns:a16="http://schemas.microsoft.com/office/drawing/2014/main" id="{60FDE336-DC12-43EC-BCBD-E57BBC17D579}"/>
                </a:ext>
              </a:extLst>
            </p:cNvPr>
            <p:cNvGrpSpPr/>
            <p:nvPr/>
          </p:nvGrpSpPr>
          <p:grpSpPr>
            <a:xfrm>
              <a:off x="6311063" y="1595740"/>
              <a:ext cx="3552465" cy="3395986"/>
              <a:chOff x="6311063" y="1595740"/>
              <a:chExt cx="3552465" cy="3395986"/>
            </a:xfrm>
          </p:grpSpPr>
          <p:sp>
            <p:nvSpPr>
              <p:cNvPr id="20" name="Oval 19">
                <a:extLst>
                  <a:ext uri="{FF2B5EF4-FFF2-40B4-BE49-F238E27FC236}">
                    <a16:creationId xmlns:a16="http://schemas.microsoft.com/office/drawing/2014/main" id="{105BB1FB-9A15-4370-B86E-C15F5AF7CBBB}"/>
                  </a:ext>
                </a:extLst>
              </p:cNvPr>
              <p:cNvSpPr/>
              <p:nvPr/>
            </p:nvSpPr>
            <p:spPr>
              <a:xfrm>
                <a:off x="7405140" y="2323476"/>
                <a:ext cx="2458388" cy="2668250"/>
              </a:xfrm>
              <a:prstGeom prst="ellipse">
                <a:avLst/>
              </a:prstGeom>
              <a:noFill/>
              <a:ln w="444500">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1F1B4F1C-4C1D-450D-8B22-77D44D1286D0}"/>
                  </a:ext>
                </a:extLst>
              </p:cNvPr>
              <p:cNvSpPr/>
              <p:nvPr/>
            </p:nvSpPr>
            <p:spPr>
              <a:xfrm>
                <a:off x="6311063" y="1595740"/>
                <a:ext cx="2698024" cy="2962708"/>
              </a:xfrm>
              <a:custGeom>
                <a:avLst/>
                <a:gdLst>
                  <a:gd name="connsiteX0" fmla="*/ 2536417 w 2544556"/>
                  <a:gd name="connsiteY0" fmla="*/ 519975 h 3158369"/>
                  <a:gd name="connsiteX1" fmla="*/ 2326554 w 2544556"/>
                  <a:gd name="connsiteY1" fmla="*/ 55280 h 3158369"/>
                  <a:gd name="connsiteX2" fmla="*/ 1082371 w 2544556"/>
                  <a:gd name="connsiteY2" fmla="*/ 40290 h 3158369"/>
                  <a:gd name="connsiteX3" fmla="*/ 287892 w 2544556"/>
                  <a:gd name="connsiteY3" fmla="*/ 340093 h 3158369"/>
                  <a:gd name="connsiteX4" fmla="*/ 3079 w 2544556"/>
                  <a:gd name="connsiteY4" fmla="*/ 1974021 h 3158369"/>
                  <a:gd name="connsiteX5" fmla="*/ 437794 w 2544556"/>
                  <a:gd name="connsiteY5" fmla="*/ 3098283 h 3158369"/>
                  <a:gd name="connsiteX6" fmla="*/ 1007420 w 2544556"/>
                  <a:gd name="connsiteY6" fmla="*/ 3008342 h 3158369"/>
                  <a:gd name="connsiteX0" fmla="*/ 2533406 w 2541545"/>
                  <a:gd name="connsiteY0" fmla="*/ 544060 h 3182454"/>
                  <a:gd name="connsiteX1" fmla="*/ 2323543 w 2541545"/>
                  <a:gd name="connsiteY1" fmla="*/ 79365 h 3182454"/>
                  <a:gd name="connsiteX2" fmla="*/ 1079360 w 2541545"/>
                  <a:gd name="connsiteY2" fmla="*/ 64375 h 3182454"/>
                  <a:gd name="connsiteX3" fmla="*/ 464763 w 2541545"/>
                  <a:gd name="connsiteY3" fmla="*/ 723942 h 3182454"/>
                  <a:gd name="connsiteX4" fmla="*/ 68 w 2541545"/>
                  <a:gd name="connsiteY4" fmla="*/ 1998106 h 3182454"/>
                  <a:gd name="connsiteX5" fmla="*/ 434783 w 2541545"/>
                  <a:gd name="connsiteY5" fmla="*/ 3122368 h 3182454"/>
                  <a:gd name="connsiteX6" fmla="*/ 1004409 w 2541545"/>
                  <a:gd name="connsiteY6" fmla="*/ 3032427 h 3182454"/>
                  <a:gd name="connsiteX0" fmla="*/ 2533406 w 2541199"/>
                  <a:gd name="connsiteY0" fmla="*/ 477311 h 3115705"/>
                  <a:gd name="connsiteX1" fmla="*/ 2323543 w 2541199"/>
                  <a:gd name="connsiteY1" fmla="*/ 12616 h 3115705"/>
                  <a:gd name="connsiteX2" fmla="*/ 1094350 w 2541199"/>
                  <a:gd name="connsiteY2" fmla="*/ 177508 h 3115705"/>
                  <a:gd name="connsiteX3" fmla="*/ 464763 w 2541199"/>
                  <a:gd name="connsiteY3" fmla="*/ 657193 h 3115705"/>
                  <a:gd name="connsiteX4" fmla="*/ 68 w 2541199"/>
                  <a:gd name="connsiteY4" fmla="*/ 1931357 h 3115705"/>
                  <a:gd name="connsiteX5" fmla="*/ 434783 w 2541199"/>
                  <a:gd name="connsiteY5" fmla="*/ 3055619 h 3115705"/>
                  <a:gd name="connsiteX6" fmla="*/ 1004409 w 2541199"/>
                  <a:gd name="connsiteY6" fmla="*/ 2965678 h 3115705"/>
                  <a:gd name="connsiteX0" fmla="*/ 2533406 w 2533406"/>
                  <a:gd name="connsiteY0" fmla="*/ 464976 h 3103370"/>
                  <a:gd name="connsiteX1" fmla="*/ 2218612 w 2533406"/>
                  <a:gd name="connsiteY1" fmla="*/ 135193 h 3103370"/>
                  <a:gd name="connsiteX2" fmla="*/ 2323543 w 2533406"/>
                  <a:gd name="connsiteY2" fmla="*/ 281 h 3103370"/>
                  <a:gd name="connsiteX3" fmla="*/ 1094350 w 2533406"/>
                  <a:gd name="connsiteY3" fmla="*/ 165173 h 3103370"/>
                  <a:gd name="connsiteX4" fmla="*/ 464763 w 2533406"/>
                  <a:gd name="connsiteY4" fmla="*/ 644858 h 3103370"/>
                  <a:gd name="connsiteX5" fmla="*/ 68 w 2533406"/>
                  <a:gd name="connsiteY5" fmla="*/ 1919022 h 3103370"/>
                  <a:gd name="connsiteX6" fmla="*/ 434783 w 2533406"/>
                  <a:gd name="connsiteY6" fmla="*/ 3043284 h 3103370"/>
                  <a:gd name="connsiteX7" fmla="*/ 1004409 w 2533406"/>
                  <a:gd name="connsiteY7" fmla="*/ 2953343 h 3103370"/>
                  <a:gd name="connsiteX0" fmla="*/ 2533406 w 2533406"/>
                  <a:gd name="connsiteY0" fmla="*/ 464695 h 3103089"/>
                  <a:gd name="connsiteX1" fmla="*/ 2143661 w 2533406"/>
                  <a:gd name="connsiteY1" fmla="*/ 164893 h 3103089"/>
                  <a:gd name="connsiteX2" fmla="*/ 2323543 w 2533406"/>
                  <a:gd name="connsiteY2" fmla="*/ 0 h 3103089"/>
                  <a:gd name="connsiteX3" fmla="*/ 1094350 w 2533406"/>
                  <a:gd name="connsiteY3" fmla="*/ 164892 h 3103089"/>
                  <a:gd name="connsiteX4" fmla="*/ 464763 w 2533406"/>
                  <a:gd name="connsiteY4" fmla="*/ 644577 h 3103089"/>
                  <a:gd name="connsiteX5" fmla="*/ 68 w 2533406"/>
                  <a:gd name="connsiteY5" fmla="*/ 1918741 h 3103089"/>
                  <a:gd name="connsiteX6" fmla="*/ 434783 w 2533406"/>
                  <a:gd name="connsiteY6" fmla="*/ 3043003 h 3103089"/>
                  <a:gd name="connsiteX7" fmla="*/ 1004409 w 2533406"/>
                  <a:gd name="connsiteY7" fmla="*/ 2953062 h 3103089"/>
                  <a:gd name="connsiteX0" fmla="*/ 2533406 w 2533406"/>
                  <a:gd name="connsiteY0" fmla="*/ 364561 h 3002955"/>
                  <a:gd name="connsiteX1" fmla="*/ 2143661 w 2533406"/>
                  <a:gd name="connsiteY1" fmla="*/ 64759 h 3002955"/>
                  <a:gd name="connsiteX2" fmla="*/ 2083701 w 2533406"/>
                  <a:gd name="connsiteY2" fmla="*/ 4797 h 3002955"/>
                  <a:gd name="connsiteX3" fmla="*/ 1094350 w 2533406"/>
                  <a:gd name="connsiteY3" fmla="*/ 64758 h 3002955"/>
                  <a:gd name="connsiteX4" fmla="*/ 464763 w 2533406"/>
                  <a:gd name="connsiteY4" fmla="*/ 544443 h 3002955"/>
                  <a:gd name="connsiteX5" fmla="*/ 68 w 2533406"/>
                  <a:gd name="connsiteY5" fmla="*/ 1818607 h 3002955"/>
                  <a:gd name="connsiteX6" fmla="*/ 434783 w 2533406"/>
                  <a:gd name="connsiteY6" fmla="*/ 2942869 h 3002955"/>
                  <a:gd name="connsiteX7" fmla="*/ 1004409 w 2533406"/>
                  <a:gd name="connsiteY7" fmla="*/ 2852928 h 3002955"/>
                  <a:gd name="connsiteX0" fmla="*/ 2533406 w 2533406"/>
                  <a:gd name="connsiteY0" fmla="*/ 349153 h 2987547"/>
                  <a:gd name="connsiteX1" fmla="*/ 2143661 w 2533406"/>
                  <a:gd name="connsiteY1" fmla="*/ 49351 h 2987547"/>
                  <a:gd name="connsiteX2" fmla="*/ 1094350 w 2533406"/>
                  <a:gd name="connsiteY2" fmla="*/ 49350 h 2987547"/>
                  <a:gd name="connsiteX3" fmla="*/ 464763 w 2533406"/>
                  <a:gd name="connsiteY3" fmla="*/ 529035 h 2987547"/>
                  <a:gd name="connsiteX4" fmla="*/ 68 w 2533406"/>
                  <a:gd name="connsiteY4" fmla="*/ 1803199 h 2987547"/>
                  <a:gd name="connsiteX5" fmla="*/ 434783 w 2533406"/>
                  <a:gd name="connsiteY5" fmla="*/ 2927461 h 2987547"/>
                  <a:gd name="connsiteX6" fmla="*/ 1004409 w 2533406"/>
                  <a:gd name="connsiteY6" fmla="*/ 2837520 h 2987547"/>
                  <a:gd name="connsiteX0" fmla="*/ 2533406 w 2533406"/>
                  <a:gd name="connsiteY0" fmla="*/ 349153 h 2979258"/>
                  <a:gd name="connsiteX1" fmla="*/ 2143661 w 2533406"/>
                  <a:gd name="connsiteY1" fmla="*/ 49351 h 2979258"/>
                  <a:gd name="connsiteX2" fmla="*/ 1094350 w 2533406"/>
                  <a:gd name="connsiteY2" fmla="*/ 49350 h 2979258"/>
                  <a:gd name="connsiteX3" fmla="*/ 464763 w 2533406"/>
                  <a:gd name="connsiteY3" fmla="*/ 529035 h 2979258"/>
                  <a:gd name="connsiteX4" fmla="*/ 68 w 2533406"/>
                  <a:gd name="connsiteY4" fmla="*/ 1803199 h 2979258"/>
                  <a:gd name="connsiteX5" fmla="*/ 434783 w 2533406"/>
                  <a:gd name="connsiteY5" fmla="*/ 2927461 h 2979258"/>
                  <a:gd name="connsiteX6" fmla="*/ 974428 w 2533406"/>
                  <a:gd name="connsiteY6" fmla="*/ 2777560 h 2979258"/>
                  <a:gd name="connsiteX0" fmla="*/ 2534057 w 2534057"/>
                  <a:gd name="connsiteY0" fmla="*/ 349153 h 2890772"/>
                  <a:gd name="connsiteX1" fmla="*/ 2144312 w 2534057"/>
                  <a:gd name="connsiteY1" fmla="*/ 49351 h 2890772"/>
                  <a:gd name="connsiteX2" fmla="*/ 1095001 w 2534057"/>
                  <a:gd name="connsiteY2" fmla="*/ 49350 h 2890772"/>
                  <a:gd name="connsiteX3" fmla="*/ 465414 w 2534057"/>
                  <a:gd name="connsiteY3" fmla="*/ 529035 h 2890772"/>
                  <a:gd name="connsiteX4" fmla="*/ 719 w 2534057"/>
                  <a:gd name="connsiteY4" fmla="*/ 1803199 h 2890772"/>
                  <a:gd name="connsiteX5" fmla="*/ 375473 w 2534057"/>
                  <a:gd name="connsiteY5" fmla="*/ 2822530 h 2890772"/>
                  <a:gd name="connsiteX6" fmla="*/ 975079 w 2534057"/>
                  <a:gd name="connsiteY6" fmla="*/ 2777560 h 2890772"/>
                  <a:gd name="connsiteX0" fmla="*/ 2535228 w 2535228"/>
                  <a:gd name="connsiteY0" fmla="*/ 362808 h 2904427"/>
                  <a:gd name="connsiteX1" fmla="*/ 2145483 w 2535228"/>
                  <a:gd name="connsiteY1" fmla="*/ 63006 h 2904427"/>
                  <a:gd name="connsiteX2" fmla="*/ 1096172 w 2535228"/>
                  <a:gd name="connsiteY2" fmla="*/ 63005 h 2904427"/>
                  <a:gd name="connsiteX3" fmla="*/ 271713 w 2535228"/>
                  <a:gd name="connsiteY3" fmla="*/ 737562 h 2904427"/>
                  <a:gd name="connsiteX4" fmla="*/ 1890 w 2535228"/>
                  <a:gd name="connsiteY4" fmla="*/ 1816854 h 2904427"/>
                  <a:gd name="connsiteX5" fmla="*/ 376644 w 2535228"/>
                  <a:gd name="connsiteY5" fmla="*/ 2836185 h 2904427"/>
                  <a:gd name="connsiteX6" fmla="*/ 976250 w 2535228"/>
                  <a:gd name="connsiteY6" fmla="*/ 2791215 h 2904427"/>
                  <a:gd name="connsiteX0" fmla="*/ 2535032 w 2535032"/>
                  <a:gd name="connsiteY0" fmla="*/ 362808 h 2904427"/>
                  <a:gd name="connsiteX1" fmla="*/ 2145287 w 2535032"/>
                  <a:gd name="connsiteY1" fmla="*/ 63006 h 2904427"/>
                  <a:gd name="connsiteX2" fmla="*/ 1006035 w 2535032"/>
                  <a:gd name="connsiteY2" fmla="*/ 63005 h 2904427"/>
                  <a:gd name="connsiteX3" fmla="*/ 271517 w 2535032"/>
                  <a:gd name="connsiteY3" fmla="*/ 737562 h 2904427"/>
                  <a:gd name="connsiteX4" fmla="*/ 1694 w 2535032"/>
                  <a:gd name="connsiteY4" fmla="*/ 1816854 h 2904427"/>
                  <a:gd name="connsiteX5" fmla="*/ 376448 w 2535032"/>
                  <a:gd name="connsiteY5" fmla="*/ 2836185 h 2904427"/>
                  <a:gd name="connsiteX6" fmla="*/ 976054 w 2535032"/>
                  <a:gd name="connsiteY6" fmla="*/ 2791215 h 2904427"/>
                  <a:gd name="connsiteX0" fmla="*/ 2535032 w 2535032"/>
                  <a:gd name="connsiteY0" fmla="*/ 362808 h 2904427"/>
                  <a:gd name="connsiteX1" fmla="*/ 2145287 w 2535032"/>
                  <a:gd name="connsiteY1" fmla="*/ 63006 h 2904427"/>
                  <a:gd name="connsiteX2" fmla="*/ 1006035 w 2535032"/>
                  <a:gd name="connsiteY2" fmla="*/ 63005 h 2904427"/>
                  <a:gd name="connsiteX3" fmla="*/ 271517 w 2535032"/>
                  <a:gd name="connsiteY3" fmla="*/ 737562 h 2904427"/>
                  <a:gd name="connsiteX4" fmla="*/ 1694 w 2535032"/>
                  <a:gd name="connsiteY4" fmla="*/ 1816854 h 2904427"/>
                  <a:gd name="connsiteX5" fmla="*/ 376448 w 2535032"/>
                  <a:gd name="connsiteY5" fmla="*/ 2836185 h 2904427"/>
                  <a:gd name="connsiteX6" fmla="*/ 976054 w 2535032"/>
                  <a:gd name="connsiteY6" fmla="*/ 2791215 h 2904427"/>
                  <a:gd name="connsiteX0" fmla="*/ 2445091 w 2445091"/>
                  <a:gd name="connsiteY0" fmla="*/ 437759 h 2904427"/>
                  <a:gd name="connsiteX1" fmla="*/ 2145287 w 2445091"/>
                  <a:gd name="connsiteY1" fmla="*/ 63006 h 2904427"/>
                  <a:gd name="connsiteX2" fmla="*/ 1006035 w 2445091"/>
                  <a:gd name="connsiteY2" fmla="*/ 63005 h 2904427"/>
                  <a:gd name="connsiteX3" fmla="*/ 271517 w 2445091"/>
                  <a:gd name="connsiteY3" fmla="*/ 737562 h 2904427"/>
                  <a:gd name="connsiteX4" fmla="*/ 1694 w 2445091"/>
                  <a:gd name="connsiteY4" fmla="*/ 1816854 h 2904427"/>
                  <a:gd name="connsiteX5" fmla="*/ 376448 w 2445091"/>
                  <a:gd name="connsiteY5" fmla="*/ 2836185 h 2904427"/>
                  <a:gd name="connsiteX6" fmla="*/ 976054 w 2445091"/>
                  <a:gd name="connsiteY6" fmla="*/ 2791215 h 2904427"/>
                  <a:gd name="connsiteX0" fmla="*/ 2548318 w 2548318"/>
                  <a:gd name="connsiteY0" fmla="*/ 421557 h 2888225"/>
                  <a:gd name="connsiteX1" fmla="*/ 2248514 w 2548318"/>
                  <a:gd name="connsiteY1" fmla="*/ 46804 h 2888225"/>
                  <a:gd name="connsiteX2" fmla="*/ 1109262 w 2548318"/>
                  <a:gd name="connsiteY2" fmla="*/ 46803 h 2888225"/>
                  <a:gd name="connsiteX3" fmla="*/ 84458 w 2548318"/>
                  <a:gd name="connsiteY3" fmla="*/ 489131 h 2888225"/>
                  <a:gd name="connsiteX4" fmla="*/ 104921 w 2548318"/>
                  <a:gd name="connsiteY4" fmla="*/ 1800652 h 2888225"/>
                  <a:gd name="connsiteX5" fmla="*/ 479675 w 2548318"/>
                  <a:gd name="connsiteY5" fmla="*/ 2819983 h 2888225"/>
                  <a:gd name="connsiteX6" fmla="*/ 1079281 w 2548318"/>
                  <a:gd name="connsiteY6" fmla="*/ 2775013 h 2888225"/>
                  <a:gd name="connsiteX0" fmla="*/ 2536626 w 2536626"/>
                  <a:gd name="connsiteY0" fmla="*/ 565190 h 3031858"/>
                  <a:gd name="connsiteX1" fmla="*/ 2236822 w 2536626"/>
                  <a:gd name="connsiteY1" fmla="*/ 190437 h 3031858"/>
                  <a:gd name="connsiteX2" fmla="*/ 937913 w 2536626"/>
                  <a:gd name="connsiteY2" fmla="*/ 16264 h 3031858"/>
                  <a:gd name="connsiteX3" fmla="*/ 72766 w 2536626"/>
                  <a:gd name="connsiteY3" fmla="*/ 632764 h 3031858"/>
                  <a:gd name="connsiteX4" fmla="*/ 93229 w 2536626"/>
                  <a:gd name="connsiteY4" fmla="*/ 1944285 h 3031858"/>
                  <a:gd name="connsiteX5" fmla="*/ 467983 w 2536626"/>
                  <a:gd name="connsiteY5" fmla="*/ 2963616 h 3031858"/>
                  <a:gd name="connsiteX6" fmla="*/ 1067589 w 2536626"/>
                  <a:gd name="connsiteY6" fmla="*/ 2918646 h 3031858"/>
                  <a:gd name="connsiteX0" fmla="*/ 2536626 w 2536626"/>
                  <a:gd name="connsiteY0" fmla="*/ 607813 h 3074481"/>
                  <a:gd name="connsiteX1" fmla="*/ 1990079 w 2536626"/>
                  <a:gd name="connsiteY1" fmla="*/ 58889 h 3074481"/>
                  <a:gd name="connsiteX2" fmla="*/ 937913 w 2536626"/>
                  <a:gd name="connsiteY2" fmla="*/ 58887 h 3074481"/>
                  <a:gd name="connsiteX3" fmla="*/ 72766 w 2536626"/>
                  <a:gd name="connsiteY3" fmla="*/ 675387 h 3074481"/>
                  <a:gd name="connsiteX4" fmla="*/ 93229 w 2536626"/>
                  <a:gd name="connsiteY4" fmla="*/ 1986908 h 3074481"/>
                  <a:gd name="connsiteX5" fmla="*/ 467983 w 2536626"/>
                  <a:gd name="connsiteY5" fmla="*/ 3006239 h 3074481"/>
                  <a:gd name="connsiteX6" fmla="*/ 1067589 w 2536626"/>
                  <a:gd name="connsiteY6" fmla="*/ 2961269 h 3074481"/>
                  <a:gd name="connsiteX0" fmla="*/ 2709363 w 2709363"/>
                  <a:gd name="connsiteY0" fmla="*/ 607813 h 3074481"/>
                  <a:gd name="connsiteX1" fmla="*/ 2162816 w 2709363"/>
                  <a:gd name="connsiteY1" fmla="*/ 58889 h 3074481"/>
                  <a:gd name="connsiteX2" fmla="*/ 1110650 w 2709363"/>
                  <a:gd name="connsiteY2" fmla="*/ 58887 h 3074481"/>
                  <a:gd name="connsiteX3" fmla="*/ 245503 w 2709363"/>
                  <a:gd name="connsiteY3" fmla="*/ 675387 h 3074481"/>
                  <a:gd name="connsiteX4" fmla="*/ 19224 w 2709363"/>
                  <a:gd name="connsiteY4" fmla="*/ 1885308 h 3074481"/>
                  <a:gd name="connsiteX5" fmla="*/ 640720 w 2709363"/>
                  <a:gd name="connsiteY5" fmla="*/ 3006239 h 3074481"/>
                  <a:gd name="connsiteX6" fmla="*/ 1240326 w 2709363"/>
                  <a:gd name="connsiteY6" fmla="*/ 2961269 h 3074481"/>
                  <a:gd name="connsiteX0" fmla="*/ 2698024 w 2698024"/>
                  <a:gd name="connsiteY0" fmla="*/ 607813 h 2962708"/>
                  <a:gd name="connsiteX1" fmla="*/ 2151477 w 2698024"/>
                  <a:gd name="connsiteY1" fmla="*/ 58889 h 2962708"/>
                  <a:gd name="connsiteX2" fmla="*/ 1099311 w 2698024"/>
                  <a:gd name="connsiteY2" fmla="*/ 58887 h 2962708"/>
                  <a:gd name="connsiteX3" fmla="*/ 234164 w 2698024"/>
                  <a:gd name="connsiteY3" fmla="*/ 675387 h 2962708"/>
                  <a:gd name="connsiteX4" fmla="*/ 7885 w 2698024"/>
                  <a:gd name="connsiteY4" fmla="*/ 1885308 h 2962708"/>
                  <a:gd name="connsiteX5" fmla="*/ 440695 w 2698024"/>
                  <a:gd name="connsiteY5" fmla="*/ 2759496 h 2962708"/>
                  <a:gd name="connsiteX6" fmla="*/ 1228987 w 2698024"/>
                  <a:gd name="connsiteY6" fmla="*/ 2961269 h 29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024" h="2962708">
                    <a:moveTo>
                      <a:pt x="2698024" y="607813"/>
                    </a:moveTo>
                    <a:cubicBezTo>
                      <a:pt x="2680535" y="537859"/>
                      <a:pt x="2391320" y="108856"/>
                      <a:pt x="2151477" y="58889"/>
                    </a:cubicBezTo>
                    <a:cubicBezTo>
                      <a:pt x="1911634" y="8922"/>
                      <a:pt x="1418863" y="-43863"/>
                      <a:pt x="1099311" y="58887"/>
                    </a:cubicBezTo>
                    <a:cubicBezTo>
                      <a:pt x="779759" y="161637"/>
                      <a:pt x="416068" y="370984"/>
                      <a:pt x="234164" y="675387"/>
                    </a:cubicBezTo>
                    <a:cubicBezTo>
                      <a:pt x="52260" y="979790"/>
                      <a:pt x="-26537" y="1537957"/>
                      <a:pt x="7885" y="1885308"/>
                    </a:cubicBezTo>
                    <a:cubicBezTo>
                      <a:pt x="42307" y="2232659"/>
                      <a:pt x="273305" y="2587109"/>
                      <a:pt x="440695" y="2759496"/>
                    </a:cubicBezTo>
                    <a:cubicBezTo>
                      <a:pt x="608085" y="2931883"/>
                      <a:pt x="1154036" y="2971262"/>
                      <a:pt x="1228987" y="2961269"/>
                    </a:cubicBezTo>
                  </a:path>
                </a:pathLst>
              </a:custGeom>
              <a:noFill/>
              <a:ln w="117475">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FE5536-AEE0-4588-B4F1-BFDC9B85F19F}"/>
                  </a:ext>
                </a:extLst>
              </p:cNvPr>
              <p:cNvSpPr txBox="1"/>
              <p:nvPr/>
            </p:nvSpPr>
            <p:spPr>
              <a:xfrm>
                <a:off x="8306703" y="3195935"/>
                <a:ext cx="473206" cy="461665"/>
              </a:xfrm>
              <a:prstGeom prst="rect">
                <a:avLst/>
              </a:prstGeom>
              <a:noFill/>
            </p:spPr>
            <p:txBody>
              <a:bodyPr wrap="none" rtlCol="0">
                <a:spAutoFit/>
              </a:bodyPr>
              <a:lstStyle/>
              <a:p>
                <a:r>
                  <a:rPr lang="en-US" sz="2400" b="1" dirty="0"/>
                  <a:t>LV</a:t>
                </a:r>
              </a:p>
            </p:txBody>
          </p:sp>
          <p:sp>
            <p:nvSpPr>
              <p:cNvPr id="23" name="TextBox 22">
                <a:extLst>
                  <a:ext uri="{FF2B5EF4-FFF2-40B4-BE49-F238E27FC236}">
                    <a16:creationId xmlns:a16="http://schemas.microsoft.com/office/drawing/2014/main" id="{C839B43C-1E0D-4491-988F-176BBF9F46A5}"/>
                  </a:ext>
                </a:extLst>
              </p:cNvPr>
              <p:cNvSpPr txBox="1"/>
              <p:nvPr/>
            </p:nvSpPr>
            <p:spPr>
              <a:xfrm>
                <a:off x="6454471" y="2221345"/>
                <a:ext cx="536750" cy="461665"/>
              </a:xfrm>
              <a:prstGeom prst="rect">
                <a:avLst/>
              </a:prstGeom>
              <a:noFill/>
            </p:spPr>
            <p:txBody>
              <a:bodyPr wrap="none" rtlCol="0">
                <a:spAutoFit/>
              </a:bodyPr>
              <a:lstStyle/>
              <a:p>
                <a:r>
                  <a:rPr lang="en-US" sz="2400" b="1" dirty="0"/>
                  <a:t>RV</a:t>
                </a:r>
              </a:p>
            </p:txBody>
          </p:sp>
        </p:grpSp>
        <p:sp>
          <p:nvSpPr>
            <p:cNvPr id="17" name="Oval 16">
              <a:extLst>
                <a:ext uri="{FF2B5EF4-FFF2-40B4-BE49-F238E27FC236}">
                  <a16:creationId xmlns:a16="http://schemas.microsoft.com/office/drawing/2014/main" id="{D4A60000-1A3C-4B53-8453-346B4DD15124}"/>
                </a:ext>
              </a:extLst>
            </p:cNvPr>
            <p:cNvSpPr/>
            <p:nvPr/>
          </p:nvSpPr>
          <p:spPr>
            <a:xfrm>
              <a:off x="9109450" y="3694030"/>
              <a:ext cx="313556" cy="280550"/>
            </a:xfrm>
            <a:prstGeom prst="ellipse">
              <a:avLst/>
            </a:prstGeom>
            <a:solidFill>
              <a:srgbClr val="DE8077"/>
            </a:solidFill>
            <a:ln>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00425C-84B0-4057-82B8-A1FF5522C285}"/>
                </a:ext>
              </a:extLst>
            </p:cNvPr>
            <p:cNvSpPr/>
            <p:nvPr/>
          </p:nvSpPr>
          <p:spPr>
            <a:xfrm>
              <a:off x="8405420" y="4227972"/>
              <a:ext cx="337631" cy="302091"/>
            </a:xfrm>
            <a:prstGeom prst="ellipse">
              <a:avLst/>
            </a:prstGeom>
            <a:solidFill>
              <a:srgbClr val="DE8077"/>
            </a:solidFill>
            <a:ln>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9F5A16F-DC90-434E-8A33-0E25ABEB02C5}"/>
              </a:ext>
            </a:extLst>
          </p:cNvPr>
          <p:cNvGrpSpPr/>
          <p:nvPr/>
        </p:nvGrpSpPr>
        <p:grpSpPr>
          <a:xfrm>
            <a:off x="2636842" y="4635176"/>
            <a:ext cx="1765880" cy="1857036"/>
            <a:chOff x="6603356" y="1583247"/>
            <a:chExt cx="3202979" cy="3368319"/>
          </a:xfrm>
        </p:grpSpPr>
        <p:grpSp>
          <p:nvGrpSpPr>
            <p:cNvPr id="25" name="Group 24">
              <a:extLst>
                <a:ext uri="{FF2B5EF4-FFF2-40B4-BE49-F238E27FC236}">
                  <a16:creationId xmlns:a16="http://schemas.microsoft.com/office/drawing/2014/main" id="{210A4F88-65C0-4FBC-B9F3-41A9126EE848}"/>
                </a:ext>
              </a:extLst>
            </p:cNvPr>
            <p:cNvGrpSpPr/>
            <p:nvPr/>
          </p:nvGrpSpPr>
          <p:grpSpPr>
            <a:xfrm>
              <a:off x="6603356" y="1583247"/>
              <a:ext cx="3202979" cy="3368319"/>
              <a:chOff x="6603356" y="1583247"/>
              <a:chExt cx="3202979" cy="3368319"/>
            </a:xfrm>
          </p:grpSpPr>
          <p:sp>
            <p:nvSpPr>
              <p:cNvPr id="28" name="Oval 27">
                <a:extLst>
                  <a:ext uri="{FF2B5EF4-FFF2-40B4-BE49-F238E27FC236}">
                    <a16:creationId xmlns:a16="http://schemas.microsoft.com/office/drawing/2014/main" id="{0081ED7F-2C03-4198-80D6-F2CCDD3615B8}"/>
                  </a:ext>
                </a:extLst>
              </p:cNvPr>
              <p:cNvSpPr/>
              <p:nvPr/>
            </p:nvSpPr>
            <p:spPr>
              <a:xfrm>
                <a:off x="7904478" y="3076896"/>
                <a:ext cx="1901857" cy="1874670"/>
              </a:xfrm>
              <a:custGeom>
                <a:avLst/>
                <a:gdLst>
                  <a:gd name="connsiteX0" fmla="*/ 0 w 1355368"/>
                  <a:gd name="connsiteY0" fmla="*/ 735535 h 1471070"/>
                  <a:gd name="connsiteX1" fmla="*/ 677684 w 1355368"/>
                  <a:gd name="connsiteY1" fmla="*/ 0 h 1471070"/>
                  <a:gd name="connsiteX2" fmla="*/ 1355368 w 1355368"/>
                  <a:gd name="connsiteY2" fmla="*/ 735535 h 1471070"/>
                  <a:gd name="connsiteX3" fmla="*/ 677684 w 1355368"/>
                  <a:gd name="connsiteY3" fmla="*/ 1471070 h 1471070"/>
                  <a:gd name="connsiteX4" fmla="*/ 0 w 1355368"/>
                  <a:gd name="connsiteY4" fmla="*/ 735535 h 1471070"/>
                  <a:gd name="connsiteX0" fmla="*/ 0 w 1079596"/>
                  <a:gd name="connsiteY0" fmla="*/ 1269702 h 1563468"/>
                  <a:gd name="connsiteX1" fmla="*/ 401912 w 1079596"/>
                  <a:gd name="connsiteY1" fmla="*/ 11653 h 1563468"/>
                  <a:gd name="connsiteX2" fmla="*/ 1079596 w 1079596"/>
                  <a:gd name="connsiteY2" fmla="*/ 747188 h 1563468"/>
                  <a:gd name="connsiteX3" fmla="*/ 401912 w 1079596"/>
                  <a:gd name="connsiteY3" fmla="*/ 1482723 h 1563468"/>
                  <a:gd name="connsiteX4" fmla="*/ 0 w 1079596"/>
                  <a:gd name="connsiteY4" fmla="*/ 1269702 h 1563468"/>
                  <a:gd name="connsiteX0" fmla="*/ 8899 w 1088495"/>
                  <a:gd name="connsiteY0" fmla="*/ 873810 h 1114957"/>
                  <a:gd name="connsiteX1" fmla="*/ 788182 w 1088495"/>
                  <a:gd name="connsiteY1" fmla="*/ 51189 h 1114957"/>
                  <a:gd name="connsiteX2" fmla="*/ 1088495 w 1088495"/>
                  <a:gd name="connsiteY2" fmla="*/ 351296 h 1114957"/>
                  <a:gd name="connsiteX3" fmla="*/ 410811 w 1088495"/>
                  <a:gd name="connsiteY3" fmla="*/ 1086831 h 1114957"/>
                  <a:gd name="connsiteX4" fmla="*/ 8899 w 1088495"/>
                  <a:gd name="connsiteY4" fmla="*/ 873810 h 1114957"/>
                  <a:gd name="connsiteX0" fmla="*/ 478 w 1080074"/>
                  <a:gd name="connsiteY0" fmla="*/ 873810 h 1073703"/>
                  <a:gd name="connsiteX1" fmla="*/ 779761 w 1080074"/>
                  <a:gd name="connsiteY1" fmla="*/ 51189 h 1073703"/>
                  <a:gd name="connsiteX2" fmla="*/ 1080074 w 1080074"/>
                  <a:gd name="connsiteY2" fmla="*/ 351296 h 1073703"/>
                  <a:gd name="connsiteX3" fmla="*/ 670402 w 1080074"/>
                  <a:gd name="connsiteY3" fmla="*/ 1039534 h 1073703"/>
                  <a:gd name="connsiteX4" fmla="*/ 478 w 1080074"/>
                  <a:gd name="connsiteY4" fmla="*/ 873810 h 1073703"/>
                  <a:gd name="connsiteX0" fmla="*/ 474 w 1048539"/>
                  <a:gd name="connsiteY0" fmla="*/ 842669 h 1033551"/>
                  <a:gd name="connsiteX1" fmla="*/ 779757 w 1048539"/>
                  <a:gd name="connsiteY1" fmla="*/ 20048 h 1033551"/>
                  <a:gd name="connsiteX2" fmla="*/ 1048539 w 1048539"/>
                  <a:gd name="connsiteY2" fmla="*/ 446279 h 1033551"/>
                  <a:gd name="connsiteX3" fmla="*/ 670398 w 1048539"/>
                  <a:gd name="connsiteY3" fmla="*/ 1008393 h 1033551"/>
                  <a:gd name="connsiteX4" fmla="*/ 474 w 1048539"/>
                  <a:gd name="connsiteY4" fmla="*/ 842669 h 10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539" h="1033551">
                    <a:moveTo>
                      <a:pt x="474" y="842669"/>
                    </a:moveTo>
                    <a:cubicBezTo>
                      <a:pt x="18700" y="677945"/>
                      <a:pt x="605080" y="86113"/>
                      <a:pt x="779757" y="20048"/>
                    </a:cubicBezTo>
                    <a:cubicBezTo>
                      <a:pt x="954434" y="-46017"/>
                      <a:pt x="1048539" y="40054"/>
                      <a:pt x="1048539" y="446279"/>
                    </a:cubicBezTo>
                    <a:cubicBezTo>
                      <a:pt x="1048539" y="852504"/>
                      <a:pt x="845075" y="942328"/>
                      <a:pt x="670398" y="1008393"/>
                    </a:cubicBezTo>
                    <a:cubicBezTo>
                      <a:pt x="495721" y="1074458"/>
                      <a:pt x="-17752" y="1007393"/>
                      <a:pt x="474" y="842669"/>
                    </a:cubicBezTo>
                    <a:close/>
                  </a:path>
                </a:pathLst>
              </a:custGeom>
              <a:noFill/>
              <a:ln w="444500">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845A967-3075-4418-98A4-967081404953}"/>
                  </a:ext>
                </a:extLst>
              </p:cNvPr>
              <p:cNvSpPr/>
              <p:nvPr/>
            </p:nvSpPr>
            <p:spPr>
              <a:xfrm>
                <a:off x="6603356" y="1583247"/>
                <a:ext cx="3195519" cy="3237288"/>
              </a:xfrm>
              <a:custGeom>
                <a:avLst/>
                <a:gdLst>
                  <a:gd name="connsiteX0" fmla="*/ 2536417 w 2544556"/>
                  <a:gd name="connsiteY0" fmla="*/ 519975 h 3158369"/>
                  <a:gd name="connsiteX1" fmla="*/ 2326554 w 2544556"/>
                  <a:gd name="connsiteY1" fmla="*/ 55280 h 3158369"/>
                  <a:gd name="connsiteX2" fmla="*/ 1082371 w 2544556"/>
                  <a:gd name="connsiteY2" fmla="*/ 40290 h 3158369"/>
                  <a:gd name="connsiteX3" fmla="*/ 287892 w 2544556"/>
                  <a:gd name="connsiteY3" fmla="*/ 340093 h 3158369"/>
                  <a:gd name="connsiteX4" fmla="*/ 3079 w 2544556"/>
                  <a:gd name="connsiteY4" fmla="*/ 1974021 h 3158369"/>
                  <a:gd name="connsiteX5" fmla="*/ 437794 w 2544556"/>
                  <a:gd name="connsiteY5" fmla="*/ 3098283 h 3158369"/>
                  <a:gd name="connsiteX6" fmla="*/ 1007420 w 2544556"/>
                  <a:gd name="connsiteY6" fmla="*/ 3008342 h 3158369"/>
                  <a:gd name="connsiteX0" fmla="*/ 2533406 w 2541545"/>
                  <a:gd name="connsiteY0" fmla="*/ 544060 h 3182454"/>
                  <a:gd name="connsiteX1" fmla="*/ 2323543 w 2541545"/>
                  <a:gd name="connsiteY1" fmla="*/ 79365 h 3182454"/>
                  <a:gd name="connsiteX2" fmla="*/ 1079360 w 2541545"/>
                  <a:gd name="connsiteY2" fmla="*/ 64375 h 3182454"/>
                  <a:gd name="connsiteX3" fmla="*/ 464763 w 2541545"/>
                  <a:gd name="connsiteY3" fmla="*/ 723942 h 3182454"/>
                  <a:gd name="connsiteX4" fmla="*/ 68 w 2541545"/>
                  <a:gd name="connsiteY4" fmla="*/ 1998106 h 3182454"/>
                  <a:gd name="connsiteX5" fmla="*/ 434783 w 2541545"/>
                  <a:gd name="connsiteY5" fmla="*/ 3122368 h 3182454"/>
                  <a:gd name="connsiteX6" fmla="*/ 1004409 w 2541545"/>
                  <a:gd name="connsiteY6" fmla="*/ 3032427 h 3182454"/>
                  <a:gd name="connsiteX0" fmla="*/ 2533406 w 2541199"/>
                  <a:gd name="connsiteY0" fmla="*/ 477311 h 3115705"/>
                  <a:gd name="connsiteX1" fmla="*/ 2323543 w 2541199"/>
                  <a:gd name="connsiteY1" fmla="*/ 12616 h 3115705"/>
                  <a:gd name="connsiteX2" fmla="*/ 1094350 w 2541199"/>
                  <a:gd name="connsiteY2" fmla="*/ 177508 h 3115705"/>
                  <a:gd name="connsiteX3" fmla="*/ 464763 w 2541199"/>
                  <a:gd name="connsiteY3" fmla="*/ 657193 h 3115705"/>
                  <a:gd name="connsiteX4" fmla="*/ 68 w 2541199"/>
                  <a:gd name="connsiteY4" fmla="*/ 1931357 h 3115705"/>
                  <a:gd name="connsiteX5" fmla="*/ 434783 w 2541199"/>
                  <a:gd name="connsiteY5" fmla="*/ 3055619 h 3115705"/>
                  <a:gd name="connsiteX6" fmla="*/ 1004409 w 2541199"/>
                  <a:gd name="connsiteY6" fmla="*/ 2965678 h 3115705"/>
                  <a:gd name="connsiteX0" fmla="*/ 2533406 w 2533406"/>
                  <a:gd name="connsiteY0" fmla="*/ 464976 h 3103370"/>
                  <a:gd name="connsiteX1" fmla="*/ 2218612 w 2533406"/>
                  <a:gd name="connsiteY1" fmla="*/ 135193 h 3103370"/>
                  <a:gd name="connsiteX2" fmla="*/ 2323543 w 2533406"/>
                  <a:gd name="connsiteY2" fmla="*/ 281 h 3103370"/>
                  <a:gd name="connsiteX3" fmla="*/ 1094350 w 2533406"/>
                  <a:gd name="connsiteY3" fmla="*/ 165173 h 3103370"/>
                  <a:gd name="connsiteX4" fmla="*/ 464763 w 2533406"/>
                  <a:gd name="connsiteY4" fmla="*/ 644858 h 3103370"/>
                  <a:gd name="connsiteX5" fmla="*/ 68 w 2533406"/>
                  <a:gd name="connsiteY5" fmla="*/ 1919022 h 3103370"/>
                  <a:gd name="connsiteX6" fmla="*/ 434783 w 2533406"/>
                  <a:gd name="connsiteY6" fmla="*/ 3043284 h 3103370"/>
                  <a:gd name="connsiteX7" fmla="*/ 1004409 w 2533406"/>
                  <a:gd name="connsiteY7" fmla="*/ 2953343 h 3103370"/>
                  <a:gd name="connsiteX0" fmla="*/ 2533406 w 2533406"/>
                  <a:gd name="connsiteY0" fmla="*/ 464695 h 3103089"/>
                  <a:gd name="connsiteX1" fmla="*/ 2143661 w 2533406"/>
                  <a:gd name="connsiteY1" fmla="*/ 164893 h 3103089"/>
                  <a:gd name="connsiteX2" fmla="*/ 2323543 w 2533406"/>
                  <a:gd name="connsiteY2" fmla="*/ 0 h 3103089"/>
                  <a:gd name="connsiteX3" fmla="*/ 1094350 w 2533406"/>
                  <a:gd name="connsiteY3" fmla="*/ 164892 h 3103089"/>
                  <a:gd name="connsiteX4" fmla="*/ 464763 w 2533406"/>
                  <a:gd name="connsiteY4" fmla="*/ 644577 h 3103089"/>
                  <a:gd name="connsiteX5" fmla="*/ 68 w 2533406"/>
                  <a:gd name="connsiteY5" fmla="*/ 1918741 h 3103089"/>
                  <a:gd name="connsiteX6" fmla="*/ 434783 w 2533406"/>
                  <a:gd name="connsiteY6" fmla="*/ 3043003 h 3103089"/>
                  <a:gd name="connsiteX7" fmla="*/ 1004409 w 2533406"/>
                  <a:gd name="connsiteY7" fmla="*/ 2953062 h 3103089"/>
                  <a:gd name="connsiteX0" fmla="*/ 2533406 w 2533406"/>
                  <a:gd name="connsiteY0" fmla="*/ 364561 h 3002955"/>
                  <a:gd name="connsiteX1" fmla="*/ 2143661 w 2533406"/>
                  <a:gd name="connsiteY1" fmla="*/ 64759 h 3002955"/>
                  <a:gd name="connsiteX2" fmla="*/ 2083701 w 2533406"/>
                  <a:gd name="connsiteY2" fmla="*/ 4797 h 3002955"/>
                  <a:gd name="connsiteX3" fmla="*/ 1094350 w 2533406"/>
                  <a:gd name="connsiteY3" fmla="*/ 64758 h 3002955"/>
                  <a:gd name="connsiteX4" fmla="*/ 464763 w 2533406"/>
                  <a:gd name="connsiteY4" fmla="*/ 544443 h 3002955"/>
                  <a:gd name="connsiteX5" fmla="*/ 68 w 2533406"/>
                  <a:gd name="connsiteY5" fmla="*/ 1818607 h 3002955"/>
                  <a:gd name="connsiteX6" fmla="*/ 434783 w 2533406"/>
                  <a:gd name="connsiteY6" fmla="*/ 2942869 h 3002955"/>
                  <a:gd name="connsiteX7" fmla="*/ 1004409 w 2533406"/>
                  <a:gd name="connsiteY7" fmla="*/ 2852928 h 3002955"/>
                  <a:gd name="connsiteX0" fmla="*/ 2533406 w 2533406"/>
                  <a:gd name="connsiteY0" fmla="*/ 349153 h 2987547"/>
                  <a:gd name="connsiteX1" fmla="*/ 2143661 w 2533406"/>
                  <a:gd name="connsiteY1" fmla="*/ 49351 h 2987547"/>
                  <a:gd name="connsiteX2" fmla="*/ 1094350 w 2533406"/>
                  <a:gd name="connsiteY2" fmla="*/ 49350 h 2987547"/>
                  <a:gd name="connsiteX3" fmla="*/ 464763 w 2533406"/>
                  <a:gd name="connsiteY3" fmla="*/ 529035 h 2987547"/>
                  <a:gd name="connsiteX4" fmla="*/ 68 w 2533406"/>
                  <a:gd name="connsiteY4" fmla="*/ 1803199 h 2987547"/>
                  <a:gd name="connsiteX5" fmla="*/ 434783 w 2533406"/>
                  <a:gd name="connsiteY5" fmla="*/ 2927461 h 2987547"/>
                  <a:gd name="connsiteX6" fmla="*/ 1004409 w 2533406"/>
                  <a:gd name="connsiteY6" fmla="*/ 2837520 h 2987547"/>
                  <a:gd name="connsiteX0" fmla="*/ 2533406 w 2533406"/>
                  <a:gd name="connsiteY0" fmla="*/ 349153 h 2979258"/>
                  <a:gd name="connsiteX1" fmla="*/ 2143661 w 2533406"/>
                  <a:gd name="connsiteY1" fmla="*/ 49351 h 2979258"/>
                  <a:gd name="connsiteX2" fmla="*/ 1094350 w 2533406"/>
                  <a:gd name="connsiteY2" fmla="*/ 49350 h 2979258"/>
                  <a:gd name="connsiteX3" fmla="*/ 464763 w 2533406"/>
                  <a:gd name="connsiteY3" fmla="*/ 529035 h 2979258"/>
                  <a:gd name="connsiteX4" fmla="*/ 68 w 2533406"/>
                  <a:gd name="connsiteY4" fmla="*/ 1803199 h 2979258"/>
                  <a:gd name="connsiteX5" fmla="*/ 434783 w 2533406"/>
                  <a:gd name="connsiteY5" fmla="*/ 2927461 h 2979258"/>
                  <a:gd name="connsiteX6" fmla="*/ 974428 w 2533406"/>
                  <a:gd name="connsiteY6" fmla="*/ 2777560 h 2979258"/>
                  <a:gd name="connsiteX0" fmla="*/ 2534057 w 2534057"/>
                  <a:gd name="connsiteY0" fmla="*/ 349153 h 2890772"/>
                  <a:gd name="connsiteX1" fmla="*/ 2144312 w 2534057"/>
                  <a:gd name="connsiteY1" fmla="*/ 49351 h 2890772"/>
                  <a:gd name="connsiteX2" fmla="*/ 1095001 w 2534057"/>
                  <a:gd name="connsiteY2" fmla="*/ 49350 h 2890772"/>
                  <a:gd name="connsiteX3" fmla="*/ 465414 w 2534057"/>
                  <a:gd name="connsiteY3" fmla="*/ 529035 h 2890772"/>
                  <a:gd name="connsiteX4" fmla="*/ 719 w 2534057"/>
                  <a:gd name="connsiteY4" fmla="*/ 1803199 h 2890772"/>
                  <a:gd name="connsiteX5" fmla="*/ 375473 w 2534057"/>
                  <a:gd name="connsiteY5" fmla="*/ 2822530 h 2890772"/>
                  <a:gd name="connsiteX6" fmla="*/ 975079 w 2534057"/>
                  <a:gd name="connsiteY6" fmla="*/ 2777560 h 2890772"/>
                  <a:gd name="connsiteX0" fmla="*/ 2535228 w 2535228"/>
                  <a:gd name="connsiteY0" fmla="*/ 362808 h 2904427"/>
                  <a:gd name="connsiteX1" fmla="*/ 2145483 w 2535228"/>
                  <a:gd name="connsiteY1" fmla="*/ 63006 h 2904427"/>
                  <a:gd name="connsiteX2" fmla="*/ 1096172 w 2535228"/>
                  <a:gd name="connsiteY2" fmla="*/ 63005 h 2904427"/>
                  <a:gd name="connsiteX3" fmla="*/ 271713 w 2535228"/>
                  <a:gd name="connsiteY3" fmla="*/ 737562 h 2904427"/>
                  <a:gd name="connsiteX4" fmla="*/ 1890 w 2535228"/>
                  <a:gd name="connsiteY4" fmla="*/ 1816854 h 2904427"/>
                  <a:gd name="connsiteX5" fmla="*/ 376644 w 2535228"/>
                  <a:gd name="connsiteY5" fmla="*/ 2836185 h 2904427"/>
                  <a:gd name="connsiteX6" fmla="*/ 976250 w 2535228"/>
                  <a:gd name="connsiteY6" fmla="*/ 2791215 h 2904427"/>
                  <a:gd name="connsiteX0" fmla="*/ 2535032 w 2535032"/>
                  <a:gd name="connsiteY0" fmla="*/ 362808 h 2904427"/>
                  <a:gd name="connsiteX1" fmla="*/ 2145287 w 2535032"/>
                  <a:gd name="connsiteY1" fmla="*/ 63006 h 2904427"/>
                  <a:gd name="connsiteX2" fmla="*/ 1006035 w 2535032"/>
                  <a:gd name="connsiteY2" fmla="*/ 63005 h 2904427"/>
                  <a:gd name="connsiteX3" fmla="*/ 271517 w 2535032"/>
                  <a:gd name="connsiteY3" fmla="*/ 737562 h 2904427"/>
                  <a:gd name="connsiteX4" fmla="*/ 1694 w 2535032"/>
                  <a:gd name="connsiteY4" fmla="*/ 1816854 h 2904427"/>
                  <a:gd name="connsiteX5" fmla="*/ 376448 w 2535032"/>
                  <a:gd name="connsiteY5" fmla="*/ 2836185 h 2904427"/>
                  <a:gd name="connsiteX6" fmla="*/ 976054 w 2535032"/>
                  <a:gd name="connsiteY6" fmla="*/ 2791215 h 2904427"/>
                  <a:gd name="connsiteX0" fmla="*/ 2535032 w 2535032"/>
                  <a:gd name="connsiteY0" fmla="*/ 362808 h 2904427"/>
                  <a:gd name="connsiteX1" fmla="*/ 2145287 w 2535032"/>
                  <a:gd name="connsiteY1" fmla="*/ 63006 h 2904427"/>
                  <a:gd name="connsiteX2" fmla="*/ 1006035 w 2535032"/>
                  <a:gd name="connsiteY2" fmla="*/ 63005 h 2904427"/>
                  <a:gd name="connsiteX3" fmla="*/ 271517 w 2535032"/>
                  <a:gd name="connsiteY3" fmla="*/ 737562 h 2904427"/>
                  <a:gd name="connsiteX4" fmla="*/ 1694 w 2535032"/>
                  <a:gd name="connsiteY4" fmla="*/ 1816854 h 2904427"/>
                  <a:gd name="connsiteX5" fmla="*/ 376448 w 2535032"/>
                  <a:gd name="connsiteY5" fmla="*/ 2836185 h 2904427"/>
                  <a:gd name="connsiteX6" fmla="*/ 976054 w 2535032"/>
                  <a:gd name="connsiteY6" fmla="*/ 2791215 h 2904427"/>
                  <a:gd name="connsiteX0" fmla="*/ 2445091 w 2445091"/>
                  <a:gd name="connsiteY0" fmla="*/ 437759 h 2904427"/>
                  <a:gd name="connsiteX1" fmla="*/ 2145287 w 2445091"/>
                  <a:gd name="connsiteY1" fmla="*/ 63006 h 2904427"/>
                  <a:gd name="connsiteX2" fmla="*/ 1006035 w 2445091"/>
                  <a:gd name="connsiteY2" fmla="*/ 63005 h 2904427"/>
                  <a:gd name="connsiteX3" fmla="*/ 271517 w 2445091"/>
                  <a:gd name="connsiteY3" fmla="*/ 737562 h 2904427"/>
                  <a:gd name="connsiteX4" fmla="*/ 1694 w 2445091"/>
                  <a:gd name="connsiteY4" fmla="*/ 1816854 h 2904427"/>
                  <a:gd name="connsiteX5" fmla="*/ 376448 w 2445091"/>
                  <a:gd name="connsiteY5" fmla="*/ 2836185 h 2904427"/>
                  <a:gd name="connsiteX6" fmla="*/ 976054 w 2445091"/>
                  <a:gd name="connsiteY6" fmla="*/ 2791215 h 2904427"/>
                  <a:gd name="connsiteX0" fmla="*/ 2548318 w 2548318"/>
                  <a:gd name="connsiteY0" fmla="*/ 421557 h 2888225"/>
                  <a:gd name="connsiteX1" fmla="*/ 2248514 w 2548318"/>
                  <a:gd name="connsiteY1" fmla="*/ 46804 h 2888225"/>
                  <a:gd name="connsiteX2" fmla="*/ 1109262 w 2548318"/>
                  <a:gd name="connsiteY2" fmla="*/ 46803 h 2888225"/>
                  <a:gd name="connsiteX3" fmla="*/ 84458 w 2548318"/>
                  <a:gd name="connsiteY3" fmla="*/ 489131 h 2888225"/>
                  <a:gd name="connsiteX4" fmla="*/ 104921 w 2548318"/>
                  <a:gd name="connsiteY4" fmla="*/ 1800652 h 2888225"/>
                  <a:gd name="connsiteX5" fmla="*/ 479675 w 2548318"/>
                  <a:gd name="connsiteY5" fmla="*/ 2819983 h 2888225"/>
                  <a:gd name="connsiteX6" fmla="*/ 1079281 w 2548318"/>
                  <a:gd name="connsiteY6" fmla="*/ 2775013 h 2888225"/>
                  <a:gd name="connsiteX0" fmla="*/ 2536626 w 2536626"/>
                  <a:gd name="connsiteY0" fmla="*/ 565190 h 3031858"/>
                  <a:gd name="connsiteX1" fmla="*/ 2236822 w 2536626"/>
                  <a:gd name="connsiteY1" fmla="*/ 190437 h 3031858"/>
                  <a:gd name="connsiteX2" fmla="*/ 937913 w 2536626"/>
                  <a:gd name="connsiteY2" fmla="*/ 16264 h 3031858"/>
                  <a:gd name="connsiteX3" fmla="*/ 72766 w 2536626"/>
                  <a:gd name="connsiteY3" fmla="*/ 632764 h 3031858"/>
                  <a:gd name="connsiteX4" fmla="*/ 93229 w 2536626"/>
                  <a:gd name="connsiteY4" fmla="*/ 1944285 h 3031858"/>
                  <a:gd name="connsiteX5" fmla="*/ 467983 w 2536626"/>
                  <a:gd name="connsiteY5" fmla="*/ 2963616 h 3031858"/>
                  <a:gd name="connsiteX6" fmla="*/ 1067589 w 2536626"/>
                  <a:gd name="connsiteY6" fmla="*/ 2918646 h 3031858"/>
                  <a:gd name="connsiteX0" fmla="*/ 2536626 w 2536626"/>
                  <a:gd name="connsiteY0" fmla="*/ 607813 h 3074481"/>
                  <a:gd name="connsiteX1" fmla="*/ 1990079 w 2536626"/>
                  <a:gd name="connsiteY1" fmla="*/ 58889 h 3074481"/>
                  <a:gd name="connsiteX2" fmla="*/ 937913 w 2536626"/>
                  <a:gd name="connsiteY2" fmla="*/ 58887 h 3074481"/>
                  <a:gd name="connsiteX3" fmla="*/ 72766 w 2536626"/>
                  <a:gd name="connsiteY3" fmla="*/ 675387 h 3074481"/>
                  <a:gd name="connsiteX4" fmla="*/ 93229 w 2536626"/>
                  <a:gd name="connsiteY4" fmla="*/ 1986908 h 3074481"/>
                  <a:gd name="connsiteX5" fmla="*/ 467983 w 2536626"/>
                  <a:gd name="connsiteY5" fmla="*/ 3006239 h 3074481"/>
                  <a:gd name="connsiteX6" fmla="*/ 1067589 w 2536626"/>
                  <a:gd name="connsiteY6" fmla="*/ 2961269 h 3074481"/>
                  <a:gd name="connsiteX0" fmla="*/ 2709363 w 2709363"/>
                  <a:gd name="connsiteY0" fmla="*/ 607813 h 3074481"/>
                  <a:gd name="connsiteX1" fmla="*/ 2162816 w 2709363"/>
                  <a:gd name="connsiteY1" fmla="*/ 58889 h 3074481"/>
                  <a:gd name="connsiteX2" fmla="*/ 1110650 w 2709363"/>
                  <a:gd name="connsiteY2" fmla="*/ 58887 h 3074481"/>
                  <a:gd name="connsiteX3" fmla="*/ 245503 w 2709363"/>
                  <a:gd name="connsiteY3" fmla="*/ 675387 h 3074481"/>
                  <a:gd name="connsiteX4" fmla="*/ 19224 w 2709363"/>
                  <a:gd name="connsiteY4" fmla="*/ 1885308 h 3074481"/>
                  <a:gd name="connsiteX5" fmla="*/ 640720 w 2709363"/>
                  <a:gd name="connsiteY5" fmla="*/ 3006239 h 3074481"/>
                  <a:gd name="connsiteX6" fmla="*/ 1240326 w 2709363"/>
                  <a:gd name="connsiteY6" fmla="*/ 2961269 h 3074481"/>
                  <a:gd name="connsiteX0" fmla="*/ 2698024 w 2698024"/>
                  <a:gd name="connsiteY0" fmla="*/ 607813 h 2962708"/>
                  <a:gd name="connsiteX1" fmla="*/ 2151477 w 2698024"/>
                  <a:gd name="connsiteY1" fmla="*/ 58889 h 2962708"/>
                  <a:gd name="connsiteX2" fmla="*/ 1099311 w 2698024"/>
                  <a:gd name="connsiteY2" fmla="*/ 58887 h 2962708"/>
                  <a:gd name="connsiteX3" fmla="*/ 234164 w 2698024"/>
                  <a:gd name="connsiteY3" fmla="*/ 675387 h 2962708"/>
                  <a:gd name="connsiteX4" fmla="*/ 7885 w 2698024"/>
                  <a:gd name="connsiteY4" fmla="*/ 1885308 h 2962708"/>
                  <a:gd name="connsiteX5" fmla="*/ 440695 w 2698024"/>
                  <a:gd name="connsiteY5" fmla="*/ 2759496 h 2962708"/>
                  <a:gd name="connsiteX6" fmla="*/ 1228987 w 2698024"/>
                  <a:gd name="connsiteY6" fmla="*/ 2961269 h 2962708"/>
                  <a:gd name="connsiteX0" fmla="*/ 2961287 w 2961287"/>
                  <a:gd name="connsiteY0" fmla="*/ 1134338 h 2962708"/>
                  <a:gd name="connsiteX1" fmla="*/ 2151477 w 2961287"/>
                  <a:gd name="connsiteY1" fmla="*/ 58889 h 2962708"/>
                  <a:gd name="connsiteX2" fmla="*/ 1099311 w 2961287"/>
                  <a:gd name="connsiteY2" fmla="*/ 58887 h 2962708"/>
                  <a:gd name="connsiteX3" fmla="*/ 234164 w 2961287"/>
                  <a:gd name="connsiteY3" fmla="*/ 675387 h 2962708"/>
                  <a:gd name="connsiteX4" fmla="*/ 7885 w 2961287"/>
                  <a:gd name="connsiteY4" fmla="*/ 1885308 h 2962708"/>
                  <a:gd name="connsiteX5" fmla="*/ 440695 w 2961287"/>
                  <a:gd name="connsiteY5" fmla="*/ 2759496 h 2962708"/>
                  <a:gd name="connsiteX6" fmla="*/ 1228987 w 2961287"/>
                  <a:gd name="connsiteY6" fmla="*/ 2961269 h 2962708"/>
                  <a:gd name="connsiteX0" fmla="*/ 2961287 w 2961287"/>
                  <a:gd name="connsiteY0" fmla="*/ 1123620 h 2951990"/>
                  <a:gd name="connsiteX1" fmla="*/ 2493720 w 2961287"/>
                  <a:gd name="connsiteY1" fmla="*/ 74497 h 2951990"/>
                  <a:gd name="connsiteX2" fmla="*/ 1099311 w 2961287"/>
                  <a:gd name="connsiteY2" fmla="*/ 48169 h 2951990"/>
                  <a:gd name="connsiteX3" fmla="*/ 234164 w 2961287"/>
                  <a:gd name="connsiteY3" fmla="*/ 664669 h 2951990"/>
                  <a:gd name="connsiteX4" fmla="*/ 7885 w 2961287"/>
                  <a:gd name="connsiteY4" fmla="*/ 1874590 h 2951990"/>
                  <a:gd name="connsiteX5" fmla="*/ 440695 w 2961287"/>
                  <a:gd name="connsiteY5" fmla="*/ 2748778 h 2951990"/>
                  <a:gd name="connsiteX6" fmla="*/ 1228987 w 2961287"/>
                  <a:gd name="connsiteY6" fmla="*/ 2950551 h 2951990"/>
                  <a:gd name="connsiteX0" fmla="*/ 2961287 w 2961287"/>
                  <a:gd name="connsiteY0" fmla="*/ 1123620 h 2951990"/>
                  <a:gd name="connsiteX1" fmla="*/ 2493720 w 2961287"/>
                  <a:gd name="connsiteY1" fmla="*/ 74497 h 2951990"/>
                  <a:gd name="connsiteX2" fmla="*/ 1099311 w 2961287"/>
                  <a:gd name="connsiteY2" fmla="*/ 48169 h 2951990"/>
                  <a:gd name="connsiteX3" fmla="*/ 234164 w 2961287"/>
                  <a:gd name="connsiteY3" fmla="*/ 664669 h 2951990"/>
                  <a:gd name="connsiteX4" fmla="*/ 7885 w 2961287"/>
                  <a:gd name="connsiteY4" fmla="*/ 1874590 h 2951990"/>
                  <a:gd name="connsiteX5" fmla="*/ 440695 w 2961287"/>
                  <a:gd name="connsiteY5" fmla="*/ 2748778 h 2951990"/>
                  <a:gd name="connsiteX6" fmla="*/ 1228987 w 2961287"/>
                  <a:gd name="connsiteY6" fmla="*/ 2950551 h 2951990"/>
                  <a:gd name="connsiteX0" fmla="*/ 2961287 w 2961287"/>
                  <a:gd name="connsiteY0" fmla="*/ 1178109 h 3006479"/>
                  <a:gd name="connsiteX1" fmla="*/ 2493720 w 2961287"/>
                  <a:gd name="connsiteY1" fmla="*/ 128986 h 3006479"/>
                  <a:gd name="connsiteX2" fmla="*/ 1099311 w 2961287"/>
                  <a:gd name="connsiteY2" fmla="*/ 102658 h 3006479"/>
                  <a:gd name="connsiteX3" fmla="*/ 234164 w 2961287"/>
                  <a:gd name="connsiteY3" fmla="*/ 719158 h 3006479"/>
                  <a:gd name="connsiteX4" fmla="*/ 7885 w 2961287"/>
                  <a:gd name="connsiteY4" fmla="*/ 1929079 h 3006479"/>
                  <a:gd name="connsiteX5" fmla="*/ 440695 w 2961287"/>
                  <a:gd name="connsiteY5" fmla="*/ 2803267 h 3006479"/>
                  <a:gd name="connsiteX6" fmla="*/ 1228987 w 2961287"/>
                  <a:gd name="connsiteY6" fmla="*/ 3005040 h 3006479"/>
                  <a:gd name="connsiteX0" fmla="*/ 2961287 w 2961287"/>
                  <a:gd name="connsiteY0" fmla="*/ 1178109 h 3006479"/>
                  <a:gd name="connsiteX1" fmla="*/ 2493720 w 2961287"/>
                  <a:gd name="connsiteY1" fmla="*/ 128986 h 3006479"/>
                  <a:gd name="connsiteX2" fmla="*/ 1099311 w 2961287"/>
                  <a:gd name="connsiteY2" fmla="*/ 102658 h 3006479"/>
                  <a:gd name="connsiteX3" fmla="*/ 234164 w 2961287"/>
                  <a:gd name="connsiteY3" fmla="*/ 719158 h 3006479"/>
                  <a:gd name="connsiteX4" fmla="*/ 7885 w 2961287"/>
                  <a:gd name="connsiteY4" fmla="*/ 1929079 h 3006479"/>
                  <a:gd name="connsiteX5" fmla="*/ 440695 w 2961287"/>
                  <a:gd name="connsiteY5" fmla="*/ 2803267 h 3006479"/>
                  <a:gd name="connsiteX6" fmla="*/ 1228987 w 2961287"/>
                  <a:gd name="connsiteY6" fmla="*/ 3005040 h 3006479"/>
                  <a:gd name="connsiteX0" fmla="*/ 3224550 w 3224550"/>
                  <a:gd name="connsiteY0" fmla="*/ 1151782 h 3006479"/>
                  <a:gd name="connsiteX1" fmla="*/ 2493720 w 3224550"/>
                  <a:gd name="connsiteY1" fmla="*/ 128986 h 3006479"/>
                  <a:gd name="connsiteX2" fmla="*/ 1099311 w 3224550"/>
                  <a:gd name="connsiteY2" fmla="*/ 102658 h 3006479"/>
                  <a:gd name="connsiteX3" fmla="*/ 234164 w 3224550"/>
                  <a:gd name="connsiteY3" fmla="*/ 719158 h 3006479"/>
                  <a:gd name="connsiteX4" fmla="*/ 7885 w 3224550"/>
                  <a:gd name="connsiteY4" fmla="*/ 1929079 h 3006479"/>
                  <a:gd name="connsiteX5" fmla="*/ 440695 w 3224550"/>
                  <a:gd name="connsiteY5" fmla="*/ 2803267 h 3006479"/>
                  <a:gd name="connsiteX6" fmla="*/ 1228987 w 3224550"/>
                  <a:gd name="connsiteY6" fmla="*/ 3005040 h 3006479"/>
                  <a:gd name="connsiteX0" fmla="*/ 3487813 w 3487813"/>
                  <a:gd name="connsiteY0" fmla="*/ 1178108 h 3006479"/>
                  <a:gd name="connsiteX1" fmla="*/ 2493720 w 3487813"/>
                  <a:gd name="connsiteY1" fmla="*/ 128986 h 3006479"/>
                  <a:gd name="connsiteX2" fmla="*/ 1099311 w 3487813"/>
                  <a:gd name="connsiteY2" fmla="*/ 102658 h 3006479"/>
                  <a:gd name="connsiteX3" fmla="*/ 234164 w 3487813"/>
                  <a:gd name="connsiteY3" fmla="*/ 719158 h 3006479"/>
                  <a:gd name="connsiteX4" fmla="*/ 7885 w 3487813"/>
                  <a:gd name="connsiteY4" fmla="*/ 1929079 h 3006479"/>
                  <a:gd name="connsiteX5" fmla="*/ 440695 w 3487813"/>
                  <a:gd name="connsiteY5" fmla="*/ 2803267 h 3006479"/>
                  <a:gd name="connsiteX6" fmla="*/ 1228987 w 3487813"/>
                  <a:gd name="connsiteY6" fmla="*/ 3005040 h 3006479"/>
                  <a:gd name="connsiteX0" fmla="*/ 3305566 w 3305566"/>
                  <a:gd name="connsiteY0" fmla="*/ 1178108 h 3006479"/>
                  <a:gd name="connsiteX1" fmla="*/ 2311473 w 3305566"/>
                  <a:gd name="connsiteY1" fmla="*/ 128986 h 3006479"/>
                  <a:gd name="connsiteX2" fmla="*/ 917064 w 3305566"/>
                  <a:gd name="connsiteY2" fmla="*/ 102658 h 3006479"/>
                  <a:gd name="connsiteX3" fmla="*/ 51917 w 3305566"/>
                  <a:gd name="connsiteY3" fmla="*/ 719158 h 3006479"/>
                  <a:gd name="connsiteX4" fmla="*/ 115226 w 3305566"/>
                  <a:gd name="connsiteY4" fmla="*/ 2087038 h 3006479"/>
                  <a:gd name="connsiteX5" fmla="*/ 258448 w 3305566"/>
                  <a:gd name="connsiteY5" fmla="*/ 2803267 h 3006479"/>
                  <a:gd name="connsiteX6" fmla="*/ 1046740 w 3305566"/>
                  <a:gd name="connsiteY6" fmla="*/ 3005040 h 3006479"/>
                  <a:gd name="connsiteX0" fmla="*/ 3312197 w 3312197"/>
                  <a:gd name="connsiteY0" fmla="*/ 1178108 h 3007520"/>
                  <a:gd name="connsiteX1" fmla="*/ 2318104 w 3312197"/>
                  <a:gd name="connsiteY1" fmla="*/ 128986 h 3007520"/>
                  <a:gd name="connsiteX2" fmla="*/ 923695 w 3312197"/>
                  <a:gd name="connsiteY2" fmla="*/ 102658 h 3007520"/>
                  <a:gd name="connsiteX3" fmla="*/ 58548 w 3312197"/>
                  <a:gd name="connsiteY3" fmla="*/ 719158 h 3007520"/>
                  <a:gd name="connsiteX4" fmla="*/ 121857 w 3312197"/>
                  <a:gd name="connsiteY4" fmla="*/ 2087038 h 3007520"/>
                  <a:gd name="connsiteX5" fmla="*/ 475691 w 3312197"/>
                  <a:gd name="connsiteY5" fmla="*/ 2829592 h 3007520"/>
                  <a:gd name="connsiteX6" fmla="*/ 1053371 w 3312197"/>
                  <a:gd name="connsiteY6" fmla="*/ 3005040 h 3007520"/>
                  <a:gd name="connsiteX0" fmla="*/ 3312199 w 3312199"/>
                  <a:gd name="connsiteY0" fmla="*/ 1178108 h 3268566"/>
                  <a:gd name="connsiteX1" fmla="*/ 2318106 w 3312199"/>
                  <a:gd name="connsiteY1" fmla="*/ 128986 h 3268566"/>
                  <a:gd name="connsiteX2" fmla="*/ 923697 w 3312199"/>
                  <a:gd name="connsiteY2" fmla="*/ 102658 h 3268566"/>
                  <a:gd name="connsiteX3" fmla="*/ 58550 w 3312199"/>
                  <a:gd name="connsiteY3" fmla="*/ 719158 h 3268566"/>
                  <a:gd name="connsiteX4" fmla="*/ 121859 w 3312199"/>
                  <a:gd name="connsiteY4" fmla="*/ 2087038 h 3268566"/>
                  <a:gd name="connsiteX5" fmla="*/ 475693 w 3312199"/>
                  <a:gd name="connsiteY5" fmla="*/ 2829592 h 3268566"/>
                  <a:gd name="connsiteX6" fmla="*/ 1132353 w 3312199"/>
                  <a:gd name="connsiteY6" fmla="*/ 3268303 h 3268566"/>
                  <a:gd name="connsiteX0" fmla="*/ 3194638 w 3194638"/>
                  <a:gd name="connsiteY0" fmla="*/ 1195261 h 3285719"/>
                  <a:gd name="connsiteX1" fmla="*/ 2200545 w 3194638"/>
                  <a:gd name="connsiteY1" fmla="*/ 146139 h 3285719"/>
                  <a:gd name="connsiteX2" fmla="*/ 806136 w 3194638"/>
                  <a:gd name="connsiteY2" fmla="*/ 119811 h 3285719"/>
                  <a:gd name="connsiteX3" fmla="*/ 204250 w 3194638"/>
                  <a:gd name="connsiteY3" fmla="*/ 1025899 h 3285719"/>
                  <a:gd name="connsiteX4" fmla="*/ 4298 w 3194638"/>
                  <a:gd name="connsiteY4" fmla="*/ 2104191 h 3285719"/>
                  <a:gd name="connsiteX5" fmla="*/ 358132 w 3194638"/>
                  <a:gd name="connsiteY5" fmla="*/ 2846745 h 3285719"/>
                  <a:gd name="connsiteX6" fmla="*/ 1014792 w 3194638"/>
                  <a:gd name="connsiteY6" fmla="*/ 3285456 h 3285719"/>
                  <a:gd name="connsiteX0" fmla="*/ 3195521 w 3195521"/>
                  <a:gd name="connsiteY0" fmla="*/ 1146830 h 3237288"/>
                  <a:gd name="connsiteX1" fmla="*/ 2201428 w 3195521"/>
                  <a:gd name="connsiteY1" fmla="*/ 97708 h 3237288"/>
                  <a:gd name="connsiteX2" fmla="*/ 938651 w 3195521"/>
                  <a:gd name="connsiteY2" fmla="*/ 203011 h 3237288"/>
                  <a:gd name="connsiteX3" fmla="*/ 205133 w 3195521"/>
                  <a:gd name="connsiteY3" fmla="*/ 977468 h 3237288"/>
                  <a:gd name="connsiteX4" fmla="*/ 5181 w 3195521"/>
                  <a:gd name="connsiteY4" fmla="*/ 2055760 h 3237288"/>
                  <a:gd name="connsiteX5" fmla="*/ 359015 w 3195521"/>
                  <a:gd name="connsiteY5" fmla="*/ 2798314 h 3237288"/>
                  <a:gd name="connsiteX6" fmla="*/ 1015675 w 3195521"/>
                  <a:gd name="connsiteY6" fmla="*/ 3237025 h 323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5521" h="3237288">
                    <a:moveTo>
                      <a:pt x="3195521" y="1146830"/>
                    </a:moveTo>
                    <a:cubicBezTo>
                      <a:pt x="3178032" y="1076876"/>
                      <a:pt x="2572901" y="279305"/>
                      <a:pt x="2201428" y="97708"/>
                    </a:cubicBezTo>
                    <a:cubicBezTo>
                      <a:pt x="1724648" y="-110217"/>
                      <a:pt x="1271367" y="56384"/>
                      <a:pt x="938651" y="203011"/>
                    </a:cubicBezTo>
                    <a:cubicBezTo>
                      <a:pt x="605935" y="349638"/>
                      <a:pt x="360711" y="668677"/>
                      <a:pt x="205133" y="977468"/>
                    </a:cubicBezTo>
                    <a:cubicBezTo>
                      <a:pt x="49555" y="1286259"/>
                      <a:pt x="-20466" y="1752286"/>
                      <a:pt x="5181" y="2055760"/>
                    </a:cubicBezTo>
                    <a:cubicBezTo>
                      <a:pt x="30828" y="2359234"/>
                      <a:pt x="191625" y="2625927"/>
                      <a:pt x="359015" y="2798314"/>
                    </a:cubicBezTo>
                    <a:cubicBezTo>
                      <a:pt x="526405" y="2970701"/>
                      <a:pt x="940724" y="3247018"/>
                      <a:pt x="1015675" y="3237025"/>
                    </a:cubicBezTo>
                  </a:path>
                </a:pathLst>
              </a:custGeom>
              <a:noFill/>
              <a:ln w="117475">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95B0F1F-AD6C-46A9-B30A-7B4F7DFD84D1}"/>
                  </a:ext>
                </a:extLst>
              </p:cNvPr>
              <p:cNvSpPr txBox="1"/>
              <p:nvPr/>
            </p:nvSpPr>
            <p:spPr>
              <a:xfrm>
                <a:off x="8643399" y="3773639"/>
                <a:ext cx="473206" cy="461665"/>
              </a:xfrm>
              <a:prstGeom prst="rect">
                <a:avLst/>
              </a:prstGeom>
              <a:noFill/>
            </p:spPr>
            <p:txBody>
              <a:bodyPr wrap="none" rtlCol="0">
                <a:spAutoFit/>
              </a:bodyPr>
              <a:lstStyle/>
              <a:p>
                <a:r>
                  <a:rPr lang="en-US" sz="2400" b="1" dirty="0"/>
                  <a:t>LV</a:t>
                </a:r>
              </a:p>
            </p:txBody>
          </p:sp>
          <p:sp>
            <p:nvSpPr>
              <p:cNvPr id="31" name="TextBox 30">
                <a:extLst>
                  <a:ext uri="{FF2B5EF4-FFF2-40B4-BE49-F238E27FC236}">
                    <a16:creationId xmlns:a16="http://schemas.microsoft.com/office/drawing/2014/main" id="{ECFDD135-A627-49A3-AA20-A5B5FD150BC5}"/>
                  </a:ext>
                </a:extLst>
              </p:cNvPr>
              <p:cNvSpPr txBox="1"/>
              <p:nvPr/>
            </p:nvSpPr>
            <p:spPr>
              <a:xfrm>
                <a:off x="7059974" y="2441752"/>
                <a:ext cx="536750" cy="461665"/>
              </a:xfrm>
              <a:prstGeom prst="rect">
                <a:avLst/>
              </a:prstGeom>
              <a:noFill/>
            </p:spPr>
            <p:txBody>
              <a:bodyPr wrap="none" rtlCol="0">
                <a:spAutoFit/>
              </a:bodyPr>
              <a:lstStyle/>
              <a:p>
                <a:r>
                  <a:rPr lang="en-US" sz="2400" b="1" dirty="0"/>
                  <a:t>RV</a:t>
                </a:r>
              </a:p>
            </p:txBody>
          </p:sp>
        </p:grpSp>
        <p:sp>
          <p:nvSpPr>
            <p:cNvPr id="27" name="Oval 26">
              <a:extLst>
                <a:ext uri="{FF2B5EF4-FFF2-40B4-BE49-F238E27FC236}">
                  <a16:creationId xmlns:a16="http://schemas.microsoft.com/office/drawing/2014/main" id="{C8B201F9-816D-49E3-A2A1-4C25879177D6}"/>
                </a:ext>
              </a:extLst>
            </p:cNvPr>
            <p:cNvSpPr/>
            <p:nvPr/>
          </p:nvSpPr>
          <p:spPr>
            <a:xfrm>
              <a:off x="7953708" y="4138415"/>
              <a:ext cx="275771" cy="246743"/>
            </a:xfrm>
            <a:prstGeom prst="ellipse">
              <a:avLst/>
            </a:prstGeom>
            <a:solidFill>
              <a:srgbClr val="DE8077"/>
            </a:solidFill>
            <a:ln>
              <a:solidFill>
                <a:srgbClr val="DE8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4BFCA86-1925-4C20-94DE-F72004044025}"/>
              </a:ext>
            </a:extLst>
          </p:cNvPr>
          <p:cNvGrpSpPr/>
          <p:nvPr/>
        </p:nvGrpSpPr>
        <p:grpSpPr>
          <a:xfrm>
            <a:off x="3350931" y="4823578"/>
            <a:ext cx="2674003" cy="2400657"/>
            <a:chOff x="3350931" y="4823578"/>
            <a:chExt cx="2674003" cy="2400657"/>
          </a:xfrm>
        </p:grpSpPr>
        <p:sp>
          <p:nvSpPr>
            <p:cNvPr id="6" name="Rectangle 5">
              <a:extLst>
                <a:ext uri="{FF2B5EF4-FFF2-40B4-BE49-F238E27FC236}">
                  <a16:creationId xmlns:a16="http://schemas.microsoft.com/office/drawing/2014/main" id="{40C1DF41-FF1C-4140-8B9C-260087A45950}"/>
                </a:ext>
              </a:extLst>
            </p:cNvPr>
            <p:cNvSpPr/>
            <p:nvPr/>
          </p:nvSpPr>
          <p:spPr>
            <a:xfrm rot="2657010">
              <a:off x="3350931" y="4823578"/>
              <a:ext cx="1223168" cy="2400657"/>
            </a:xfrm>
            <a:prstGeom prst="rect">
              <a:avLst/>
            </a:prstGeom>
            <a:noFill/>
            <a:ln>
              <a:noFill/>
            </a:ln>
          </p:spPr>
          <p:txBody>
            <a:bodyPr wrap="square" lIns="91440" tIns="45720" rIns="91440" bIns="45720">
              <a:spAutoFit/>
            </a:bodyPr>
            <a:lstStyle/>
            <a:p>
              <a:pPr algn="ctr"/>
              <a:r>
                <a:rPr lang="en-US" sz="15000" dirty="0">
                  <a:ln w="0"/>
                  <a:effectLst>
                    <a:outerShdw blurRad="38100" dist="19050" dir="2700000" algn="tl" rotWithShape="0">
                      <a:schemeClr val="dk1">
                        <a:alpha val="40000"/>
                      </a:schemeClr>
                    </a:outerShdw>
                  </a:effectLst>
                </a:rPr>
                <a:t>D</a:t>
              </a:r>
            </a:p>
          </p:txBody>
        </p:sp>
        <p:sp>
          <p:nvSpPr>
            <p:cNvPr id="7" name="TextBox 6">
              <a:extLst>
                <a:ext uri="{FF2B5EF4-FFF2-40B4-BE49-F238E27FC236}">
                  <a16:creationId xmlns:a16="http://schemas.microsoft.com/office/drawing/2014/main" id="{B8B25231-FD60-45B4-8CD7-E044C61A0DD5}"/>
                </a:ext>
              </a:extLst>
            </p:cNvPr>
            <p:cNvSpPr txBox="1"/>
            <p:nvPr/>
          </p:nvSpPr>
          <p:spPr>
            <a:xfrm>
              <a:off x="4803125" y="5866486"/>
              <a:ext cx="1221809" cy="461665"/>
            </a:xfrm>
            <a:prstGeom prst="rect">
              <a:avLst/>
            </a:prstGeom>
            <a:noFill/>
          </p:spPr>
          <p:txBody>
            <a:bodyPr wrap="none" rtlCol="0">
              <a:spAutoFit/>
            </a:bodyPr>
            <a:lstStyle/>
            <a:p>
              <a:r>
                <a:rPr lang="en-US" sz="2400" dirty="0"/>
                <a:t>“D-sign”</a:t>
              </a:r>
            </a:p>
          </p:txBody>
        </p:sp>
      </p:grpSp>
      <p:sp>
        <p:nvSpPr>
          <p:cNvPr id="32" name="Answer two">
            <a:extLst>
              <a:ext uri="{FF2B5EF4-FFF2-40B4-BE49-F238E27FC236}">
                <a16:creationId xmlns:a16="http://schemas.microsoft.com/office/drawing/2014/main" id="{0DF996D8-F038-4CCE-A8A6-D29140121155}"/>
              </a:ext>
            </a:extLst>
          </p:cNvPr>
          <p:cNvSpPr txBox="1"/>
          <p:nvPr/>
        </p:nvSpPr>
        <p:spPr>
          <a:xfrm>
            <a:off x="6885845" y="894713"/>
            <a:ext cx="1547466" cy="461665"/>
          </a:xfrm>
          <a:prstGeom prst="rect">
            <a:avLst/>
          </a:prstGeom>
          <a:solidFill>
            <a:schemeClr val="tx1"/>
          </a:solidFill>
        </p:spPr>
        <p:txBody>
          <a:bodyPr wrap="square" rtlCol="0">
            <a:spAutoFit/>
          </a:bodyPr>
          <a:lstStyle/>
          <a:p>
            <a:pPr algn="ctr">
              <a:tabLst>
                <a:tab pos="3263900" algn="l"/>
              </a:tabLst>
            </a:pPr>
            <a:r>
              <a:rPr lang="en-US" sz="2400" dirty="0">
                <a:solidFill>
                  <a:schemeClr val="bg1"/>
                </a:solidFill>
              </a:rPr>
              <a:t>Normal</a:t>
            </a:r>
          </a:p>
        </p:txBody>
      </p:sp>
    </p:spTree>
    <p:extLst>
      <p:ext uri="{BB962C8B-B14F-4D97-AF65-F5344CB8AC3E}">
        <p14:creationId xmlns:p14="http://schemas.microsoft.com/office/powerpoint/2010/main" val="141458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2"/>
                                        </p:tgtEl>
                                      </p:cBhvr>
                                    </p:cmd>
                                  </p:childTnLst>
                                </p:cTn>
                              </p:par>
                              <p:par>
                                <p:cTn id="7" presetID="1" presetClass="mediacall" presetSubtype="0" fill="hold" nodeType="withEffect">
                                  <p:stCondLst>
                                    <p:cond delay="0"/>
                                  </p:stCondLst>
                                  <p:childTnLst>
                                    <p:cmd type="call" cmd="playFrom(0.0)">
                                      <p:cBhvr>
                                        <p:cTn id="8" dur="1778"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repeatCount="indefinite"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6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SAX papillary 2">
            <a:hlinkClick r:id="" action="ppaction://media"/>
            <a:extLst>
              <a:ext uri="{FF2B5EF4-FFF2-40B4-BE49-F238E27FC236}">
                <a16:creationId xmlns:a16="http://schemas.microsoft.com/office/drawing/2014/main" id="{735808A2-133A-4BDE-9FD5-8DDD390DED13}"/>
              </a:ext>
            </a:extLst>
          </p:cNvPr>
          <p:cNvPicPr>
            <a:picLocks noChangeAspect="1"/>
          </p:cNvPicPr>
          <p:nvPr>
            <a:videoFile r:link="rId1"/>
            <p:extLst>
              <p:ext uri="{DAA4B4D4-6D71-4841-9C94-3DE7FCFB9230}">
                <p14:media xmlns:p14="http://schemas.microsoft.com/office/powerpoint/2010/main" r:embed="rId2">
                  <p14:trim st="1520" end="3222"/>
                </p14:media>
              </p:ext>
            </p:extLst>
          </p:nvPr>
        </p:nvPicPr>
        <p:blipFill rotWithShape="1">
          <a:blip r:embed="rId5"/>
          <a:srcRect l="21229" t="14502" r="24493" b="16790"/>
          <a:stretch>
            <a:fillRect/>
          </a:stretch>
        </p:blipFill>
        <p:spPr>
          <a:xfrm>
            <a:off x="2204404" y="1790950"/>
            <a:ext cx="7116270" cy="5067050"/>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presents with sudden-onset tachycardia, chest pain and SOB, HR 120, BP 85/55, normal CXR</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are the common causes of RV strain?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547866" y="5543379"/>
            <a:ext cx="1866664" cy="461665"/>
          </a:xfrm>
          <a:prstGeom prst="rect">
            <a:avLst/>
          </a:prstGeom>
          <a:noFill/>
        </p:spPr>
        <p:txBody>
          <a:bodyPr wrap="square" rtlCol="0">
            <a:spAutoFit/>
          </a:bodyPr>
          <a:lstStyle/>
          <a:p>
            <a:r>
              <a:rPr lang="en-US" sz="1200" i="1" dirty="0"/>
              <a:t>Images courtesy of </a:t>
            </a:r>
          </a:p>
          <a:p>
            <a:r>
              <a:rPr lang="en-US" sz="1200" i="1" dirty="0"/>
              <a:t>Amiran Baduashvili, MD </a:t>
            </a:r>
          </a:p>
        </p:txBody>
      </p:sp>
      <p:sp>
        <p:nvSpPr>
          <p:cNvPr id="17" name="Question one">
            <a:extLst>
              <a:ext uri="{FF2B5EF4-FFF2-40B4-BE49-F238E27FC236}">
                <a16:creationId xmlns:a16="http://schemas.microsoft.com/office/drawing/2014/main" id="{757566D1-134C-497C-B86E-84D621723B81}"/>
              </a:ext>
            </a:extLst>
          </p:cNvPr>
          <p:cNvSpPr txBox="1"/>
          <p:nvPr/>
        </p:nvSpPr>
        <p:spPr>
          <a:xfrm>
            <a:off x="0" y="461665"/>
            <a:ext cx="12192000" cy="461665"/>
          </a:xfrm>
          <a:prstGeom prst="rect">
            <a:avLst/>
          </a:prstGeom>
          <a:solidFill>
            <a:schemeClr val="bg1"/>
          </a:solidFill>
        </p:spPr>
        <p:txBody>
          <a:bodyPr wrap="square" rtlCol="0">
            <a:spAutoFit/>
          </a:bodyPr>
          <a:lstStyle/>
          <a:p>
            <a:pPr algn="ctr"/>
            <a:r>
              <a:rPr lang="en-US" sz="2400" dirty="0"/>
              <a:t>What is your next step in management?</a:t>
            </a:r>
          </a:p>
        </p:txBody>
      </p:sp>
      <p:sp>
        <p:nvSpPr>
          <p:cNvPr id="42" name="Answer one">
            <a:extLst>
              <a:ext uri="{FF2B5EF4-FFF2-40B4-BE49-F238E27FC236}">
                <a16:creationId xmlns:a16="http://schemas.microsoft.com/office/drawing/2014/main" id="{D7007FF2-9E68-4FAC-B4F6-F8B1F94BFCAF}"/>
              </a:ext>
            </a:extLst>
          </p:cNvPr>
          <p:cNvSpPr txBox="1"/>
          <p:nvPr/>
        </p:nvSpPr>
        <p:spPr>
          <a:xfrm>
            <a:off x="1250" y="416120"/>
            <a:ext cx="12192000" cy="830997"/>
          </a:xfrm>
          <a:prstGeom prst="rect">
            <a:avLst/>
          </a:prstGeom>
          <a:solidFill>
            <a:schemeClr val="tx1"/>
          </a:solidFill>
        </p:spPr>
        <p:txBody>
          <a:bodyPr wrap="square" rtlCol="0">
            <a:spAutoFit/>
          </a:bodyPr>
          <a:lstStyle/>
          <a:p>
            <a:pPr algn="ctr"/>
            <a:r>
              <a:rPr lang="en-US" sz="2400" dirty="0">
                <a:solidFill>
                  <a:schemeClr val="bg1"/>
                </a:solidFill>
              </a:rPr>
              <a:t>Confirm the diagnosis of massive pulmonary embolus (bedside echo or CTPE)</a:t>
            </a:r>
          </a:p>
          <a:p>
            <a:pPr algn="ctr"/>
            <a:r>
              <a:rPr lang="en-US" sz="2400" dirty="0">
                <a:solidFill>
                  <a:schemeClr val="bg1"/>
                </a:solidFill>
              </a:rPr>
              <a:t>Initiate anticoagulation (heparin </a:t>
            </a:r>
            <a:r>
              <a:rPr lang="en-US" sz="2400" dirty="0" err="1">
                <a:solidFill>
                  <a:schemeClr val="bg1"/>
                </a:solidFill>
              </a:rPr>
              <a:t>gtt</a:t>
            </a:r>
            <a:r>
              <a:rPr lang="en-US" sz="2400" dirty="0">
                <a:solidFill>
                  <a:schemeClr val="bg1"/>
                </a:solidFill>
              </a:rPr>
              <a:t>) and prepare for thrombolysis (contact IR and mix tPA)</a:t>
            </a:r>
          </a:p>
        </p:txBody>
      </p:sp>
      <p:grpSp>
        <p:nvGrpSpPr>
          <p:cNvPr id="19" name="Group 18">
            <a:extLst>
              <a:ext uri="{FF2B5EF4-FFF2-40B4-BE49-F238E27FC236}">
                <a16:creationId xmlns:a16="http://schemas.microsoft.com/office/drawing/2014/main" id="{46A85C20-F861-4803-8CEB-B8B50401ED67}"/>
              </a:ext>
            </a:extLst>
          </p:cNvPr>
          <p:cNvGrpSpPr/>
          <p:nvPr/>
        </p:nvGrpSpPr>
        <p:grpSpPr>
          <a:xfrm>
            <a:off x="9405002" y="4106714"/>
            <a:ext cx="2672840" cy="2152379"/>
            <a:chOff x="4294800" y="1410552"/>
            <a:chExt cx="2672840" cy="2152379"/>
          </a:xfrm>
        </p:grpSpPr>
        <p:pic>
          <p:nvPicPr>
            <p:cNvPr id="20" name="Picture 19" descr="A picture containing silhouette&#10;&#10;Description automatically generated">
              <a:extLst>
                <a:ext uri="{FF2B5EF4-FFF2-40B4-BE49-F238E27FC236}">
                  <a16:creationId xmlns:a16="http://schemas.microsoft.com/office/drawing/2014/main" id="{8869ACBB-25D4-4923-8FDB-6A09CE7252A7}"/>
                </a:ext>
              </a:extLst>
            </p:cNvPr>
            <p:cNvPicPr>
              <a:picLocks noChangeAspect="1"/>
            </p:cNvPicPr>
            <p:nvPr/>
          </p:nvPicPr>
          <p:blipFill rotWithShape="1">
            <a:blip r:embed="rId7">
              <a:extLst>
                <a:ext uri="{28A0092B-C50C-407E-A947-70E740481C1C}">
                  <a14:useLocalDpi xmlns:a14="http://schemas.microsoft.com/office/drawing/2010/main" val="0"/>
                </a:ext>
              </a:extLst>
            </a:blip>
            <a:srcRect l="22885" t="14763" r="54258" b="58943"/>
            <a:stretch/>
          </p:blipFill>
          <p:spPr>
            <a:xfrm>
              <a:off x="4294800" y="1410552"/>
              <a:ext cx="2672840" cy="2152379"/>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542B5CC6-2F6A-42FB-8329-86FB57A7EE11}"/>
                </a:ext>
              </a:extLst>
            </p:cNvPr>
            <p:cNvPicPr>
              <a:picLocks noChangeAspect="1"/>
            </p:cNvPicPr>
            <p:nvPr/>
          </p:nvPicPr>
          <p:blipFill rotWithShape="1">
            <a:blip r:embed="rId8">
              <a:extLst>
                <a:ext uri="{28A0092B-C50C-407E-A947-70E740481C1C}">
                  <a14:useLocalDpi xmlns:a14="http://schemas.microsoft.com/office/drawing/2010/main" val="0"/>
                </a:ext>
              </a:extLst>
            </a:blip>
            <a:srcRect l="43437" t="7289" r="37584" b="55771"/>
            <a:stretch/>
          </p:blipFill>
          <p:spPr>
            <a:xfrm rot="19038469">
              <a:off x="5663634" y="2005102"/>
              <a:ext cx="515800" cy="817389"/>
            </a:xfrm>
            <a:prstGeom prst="rect">
              <a:avLst/>
            </a:prstGeom>
          </p:spPr>
        </p:pic>
        <p:sp>
          <p:nvSpPr>
            <p:cNvPr id="22" name="Oval 21">
              <a:extLst>
                <a:ext uri="{FF2B5EF4-FFF2-40B4-BE49-F238E27FC236}">
                  <a16:creationId xmlns:a16="http://schemas.microsoft.com/office/drawing/2014/main" id="{06C1BB28-D1F0-47DE-B14B-1BA6511DECBB}"/>
                </a:ext>
              </a:extLst>
            </p:cNvPr>
            <p:cNvSpPr/>
            <p:nvPr/>
          </p:nvSpPr>
          <p:spPr>
            <a:xfrm rot="19263932">
              <a:off x="5811431" y="2002557"/>
              <a:ext cx="152746" cy="142733"/>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P</a:t>
              </a:r>
            </a:p>
          </p:txBody>
        </p:sp>
        <p:cxnSp>
          <p:nvCxnSpPr>
            <p:cNvPr id="23" name="Straight Arrow Connector 22">
              <a:extLst>
                <a:ext uri="{FF2B5EF4-FFF2-40B4-BE49-F238E27FC236}">
                  <a16:creationId xmlns:a16="http://schemas.microsoft.com/office/drawing/2014/main" id="{4F4C9D6E-FDB6-426A-B01B-70877B47C5A7}"/>
                </a:ext>
              </a:extLst>
            </p:cNvPr>
            <p:cNvCxnSpPr>
              <a:cxnSpLocks/>
            </p:cNvCxnSpPr>
            <p:nvPr/>
          </p:nvCxnSpPr>
          <p:spPr>
            <a:xfrm rot="5352616" flipH="1" flipV="1">
              <a:off x="5997459" y="1751947"/>
              <a:ext cx="213014" cy="2208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6E12B60-F87C-45A9-86DF-C849B2CC3753}"/>
              </a:ext>
            </a:extLst>
          </p:cNvPr>
          <p:cNvSpPr/>
          <p:nvPr/>
        </p:nvSpPr>
        <p:spPr>
          <a:xfrm>
            <a:off x="9405002" y="4092998"/>
            <a:ext cx="2698111" cy="217981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9ECA95-7625-4EB2-AABB-0E9293BA123C}"/>
              </a:ext>
            </a:extLst>
          </p:cNvPr>
          <p:cNvSpPr txBox="1"/>
          <p:nvPr/>
        </p:nvSpPr>
        <p:spPr>
          <a:xfrm>
            <a:off x="10371042" y="3625231"/>
            <a:ext cx="660694" cy="369332"/>
          </a:xfrm>
          <a:prstGeom prst="rect">
            <a:avLst/>
          </a:prstGeom>
          <a:noFill/>
        </p:spPr>
        <p:txBody>
          <a:bodyPr wrap="none" rtlCol="0">
            <a:spAutoFit/>
          </a:bodyPr>
          <a:lstStyle/>
          <a:p>
            <a:r>
              <a:rPr lang="en-US" dirty="0"/>
              <a:t>PSAX</a:t>
            </a:r>
          </a:p>
        </p:txBody>
      </p:sp>
      <p:grpSp>
        <p:nvGrpSpPr>
          <p:cNvPr id="4" name="Group 3">
            <a:extLst>
              <a:ext uri="{FF2B5EF4-FFF2-40B4-BE49-F238E27FC236}">
                <a16:creationId xmlns:a16="http://schemas.microsoft.com/office/drawing/2014/main" id="{474AC4F9-58AA-4077-A45A-CD16253C9428}"/>
              </a:ext>
            </a:extLst>
          </p:cNvPr>
          <p:cNvGrpSpPr/>
          <p:nvPr/>
        </p:nvGrpSpPr>
        <p:grpSpPr>
          <a:xfrm>
            <a:off x="154633" y="1560117"/>
            <a:ext cx="3849808" cy="2344641"/>
            <a:chOff x="154633" y="1560117"/>
            <a:chExt cx="3849808" cy="2344641"/>
          </a:xfrm>
        </p:grpSpPr>
        <p:sp>
          <p:nvSpPr>
            <p:cNvPr id="2" name="TextBox 1">
              <a:extLst>
                <a:ext uri="{FF2B5EF4-FFF2-40B4-BE49-F238E27FC236}">
                  <a16:creationId xmlns:a16="http://schemas.microsoft.com/office/drawing/2014/main" id="{CE4AE513-225D-4BB9-AB95-3E5BF038001E}"/>
                </a:ext>
              </a:extLst>
            </p:cNvPr>
            <p:cNvSpPr txBox="1"/>
            <p:nvPr/>
          </p:nvSpPr>
          <p:spPr>
            <a:xfrm>
              <a:off x="154633" y="1965766"/>
              <a:ext cx="3719736" cy="1938992"/>
            </a:xfrm>
            <a:prstGeom prst="rect">
              <a:avLst/>
            </a:prstGeom>
            <a:noFill/>
          </p:spPr>
          <p:txBody>
            <a:bodyPr wrap="none" rtlCol="0">
              <a:spAutoFit/>
            </a:bodyPr>
            <a:lstStyle/>
            <a:p>
              <a:pPr marL="457200" indent="-457200">
                <a:buFontTx/>
                <a:buChar char="-"/>
              </a:pPr>
              <a:r>
                <a:rPr lang="en-US" sz="2400" dirty="0"/>
                <a:t>Pulmonary Embolus</a:t>
              </a:r>
            </a:p>
            <a:p>
              <a:pPr marL="457200" indent="-457200">
                <a:buFontTx/>
                <a:buChar char="-"/>
              </a:pPr>
              <a:r>
                <a:rPr lang="en-US" sz="2400" dirty="0"/>
                <a:t>Pulmonary hypertension</a:t>
              </a:r>
            </a:p>
            <a:p>
              <a:pPr marL="457200" indent="-457200">
                <a:buFontTx/>
                <a:buChar char="-"/>
              </a:pPr>
              <a:r>
                <a:rPr lang="en-US" sz="2400" dirty="0"/>
                <a:t>RV systolic </a:t>
              </a:r>
              <a:r>
                <a:rPr lang="en-US" sz="2400" dirty="0" err="1"/>
                <a:t>dysfuncion</a:t>
              </a:r>
              <a:endParaRPr lang="en-US" sz="2400" dirty="0"/>
            </a:p>
            <a:p>
              <a:pPr marL="457200" indent="-457200">
                <a:buFontTx/>
                <a:buChar char="-"/>
              </a:pPr>
              <a:r>
                <a:rPr lang="en-US" sz="2400" dirty="0"/>
                <a:t>L-&gt;R intracardiac shunt</a:t>
              </a:r>
            </a:p>
            <a:p>
              <a:pPr marL="457200" indent="-457200">
                <a:buFontTx/>
                <a:buChar char="-"/>
              </a:pPr>
              <a:r>
                <a:rPr lang="en-US" sz="2400" dirty="0"/>
                <a:t>Pulmonary valve disease</a:t>
              </a:r>
            </a:p>
          </p:txBody>
        </p:sp>
        <p:sp>
          <p:nvSpPr>
            <p:cNvPr id="26" name="TextBox 25">
              <a:extLst>
                <a:ext uri="{FF2B5EF4-FFF2-40B4-BE49-F238E27FC236}">
                  <a16:creationId xmlns:a16="http://schemas.microsoft.com/office/drawing/2014/main" id="{084782A4-4B93-4DBE-A379-9862D2055DE7}"/>
                </a:ext>
              </a:extLst>
            </p:cNvPr>
            <p:cNvSpPr txBox="1"/>
            <p:nvPr/>
          </p:nvSpPr>
          <p:spPr>
            <a:xfrm>
              <a:off x="154633" y="1560117"/>
              <a:ext cx="3849808" cy="461665"/>
            </a:xfrm>
            <a:prstGeom prst="rect">
              <a:avLst/>
            </a:prstGeom>
            <a:solidFill>
              <a:schemeClr val="tx1"/>
            </a:solidFill>
          </p:spPr>
          <p:txBody>
            <a:bodyPr wrap="square" rtlCol="0">
              <a:spAutoFit/>
            </a:bodyPr>
            <a:lstStyle/>
            <a:p>
              <a:pPr algn="ctr"/>
              <a:r>
                <a:rPr lang="en-US" sz="2400" dirty="0">
                  <a:solidFill>
                    <a:schemeClr val="bg1"/>
                  </a:solidFill>
                </a:rPr>
                <a:t>Causes of RV strain</a:t>
              </a:r>
            </a:p>
          </p:txBody>
        </p:sp>
      </p:grpSp>
    </p:spTree>
    <p:extLst>
      <p:ext uri="{BB962C8B-B14F-4D97-AF65-F5344CB8AC3E}">
        <p14:creationId xmlns:p14="http://schemas.microsoft.com/office/powerpoint/2010/main" val="287763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bldLst>
      <p:bldP spid="17" grpId="0" animBg="1"/>
      <p:bldP spid="42" grpId="0" animBg="1"/>
      <p:bldP spid="2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13B57B1B56684BAB1341979C003C65" ma:contentTypeVersion="13" ma:contentTypeDescription="Create a new document." ma:contentTypeScope="" ma:versionID="3405956e3a549576d6db573d22b4ed99">
  <xsd:schema xmlns:xsd="http://www.w3.org/2001/XMLSchema" xmlns:xs="http://www.w3.org/2001/XMLSchema" xmlns:p="http://schemas.microsoft.com/office/2006/metadata/properties" xmlns:ns3="b8b3ae3f-5481-4331-b963-02e70fee9004" xmlns:ns4="05428c74-abb2-4460-9816-fc88d4c40442" targetNamespace="http://schemas.microsoft.com/office/2006/metadata/properties" ma:root="true" ma:fieldsID="936cb61175cac8064d30e2ba659afcbb" ns3:_="" ns4:_="">
    <xsd:import namespace="b8b3ae3f-5481-4331-b963-02e70fee9004"/>
    <xsd:import namespace="05428c74-abb2-4460-9816-fc88d4c404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3ae3f-5481-4331-b963-02e70fee9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28c74-abb2-4460-9816-fc88d4c404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2253ED-4BC3-4DC9-981E-BB467C2EC2A7}">
  <ds:schemaRefs>
    <ds:schemaRef ds:uri="http://schemas.microsoft.com/sharepoint/v3/contenttype/forms"/>
  </ds:schemaRefs>
</ds:datastoreItem>
</file>

<file path=customXml/itemProps2.xml><?xml version="1.0" encoding="utf-8"?>
<ds:datastoreItem xmlns:ds="http://schemas.openxmlformats.org/officeDocument/2006/customXml" ds:itemID="{7ABA7D8A-F5E6-405A-ABE6-B4FE95E12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3ae3f-5481-4331-b963-02e70fee9004"/>
    <ds:schemaRef ds:uri="05428c74-abb2-4460-9816-fc88d4c40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4EA6EA-59D5-4D00-88FA-89FD100C09A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444</TotalTime>
  <Words>1195</Words>
  <Application>Microsoft Office PowerPoint</Application>
  <PresentationFormat>Widescreen</PresentationFormat>
  <Paragraphs>109</Paragraphs>
  <Slides>3</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Fainstad, Brandon P.</dc:creator>
  <cp:lastModifiedBy>Fainstad, Brandon</cp:lastModifiedBy>
  <cp:revision>14</cp:revision>
  <dcterms:created xsi:type="dcterms:W3CDTF">2020-09-25T16:30:24Z</dcterms:created>
  <dcterms:modified xsi:type="dcterms:W3CDTF">2022-04-27T19:21:03Z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0x0101000913B57B1B56684BAB1341979C003C65</vt:lpwstr>
  </property>
</Properties>
</file>