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03CA59-EBF4-48FF-8C71-2A0F94520E75}" v="598" dt="2022-05-07T10:29:18.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59098" autoAdjust="0"/>
  </p:normalViewPr>
  <p:slideViewPr>
    <p:cSldViewPr snapToGrid="0">
      <p:cViewPr varScale="1">
        <p:scale>
          <a:sx n="61" d="100"/>
          <a:sy n="61" d="100"/>
        </p:scale>
        <p:origin x="2316"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instad, Brandon" userId="aac92477-536e-4d21-9f70-fa5cd941f380" providerId="ADAL" clId="{DE03CA59-EBF4-48FF-8C71-2A0F94520E75}"/>
    <pc:docChg chg="undo custSel addSld delSld modSld">
      <pc:chgData name="Fainstad, Brandon" userId="aac92477-536e-4d21-9f70-fa5cd941f380" providerId="ADAL" clId="{DE03CA59-EBF4-48FF-8C71-2A0F94520E75}" dt="2022-05-07T10:42:04.430" v="2773" actId="20577"/>
      <pc:docMkLst>
        <pc:docMk/>
      </pc:docMkLst>
      <pc:sldChg chg="addSp delSp modSp mod modAnim modNotesTx">
        <pc:chgData name="Fainstad, Brandon" userId="aac92477-536e-4d21-9f70-fa5cd941f380" providerId="ADAL" clId="{DE03CA59-EBF4-48FF-8C71-2A0F94520E75}" dt="2022-05-07T10:42:04.430" v="2773" actId="20577"/>
        <pc:sldMkLst>
          <pc:docMk/>
          <pc:sldMk cId="1078091566" sldId="259"/>
        </pc:sldMkLst>
        <pc:spChg chg="mod">
          <ac:chgData name="Fainstad, Brandon" userId="aac92477-536e-4d21-9f70-fa5cd941f380" providerId="ADAL" clId="{DE03CA59-EBF4-48FF-8C71-2A0F94520E75}" dt="2022-05-07T09:49:24.220" v="53" actId="20577"/>
          <ac:spMkLst>
            <pc:docMk/>
            <pc:sldMk cId="1078091566" sldId="259"/>
            <ac:spMk id="8" creationId="{EFF81F56-43CC-4858-AD5D-A3E95F6CC0D4}"/>
          </ac:spMkLst>
        </pc:spChg>
        <pc:spChg chg="add mod">
          <ac:chgData name="Fainstad, Brandon" userId="aac92477-536e-4d21-9f70-fa5cd941f380" providerId="ADAL" clId="{DE03CA59-EBF4-48FF-8C71-2A0F94520E75}" dt="2022-05-07T09:51:57.888" v="214"/>
          <ac:spMkLst>
            <pc:docMk/>
            <pc:sldMk cId="1078091566" sldId="259"/>
            <ac:spMk id="9" creationId="{AE5AE58D-81CD-4EB8-9C3D-880CACB299F9}"/>
          </ac:spMkLst>
        </pc:spChg>
        <pc:spChg chg="add mod">
          <ac:chgData name="Fainstad, Brandon" userId="aac92477-536e-4d21-9f70-fa5cd941f380" providerId="ADAL" clId="{DE03CA59-EBF4-48FF-8C71-2A0F94520E75}" dt="2022-05-07T09:51:57.888" v="214"/>
          <ac:spMkLst>
            <pc:docMk/>
            <pc:sldMk cId="1078091566" sldId="259"/>
            <ac:spMk id="10" creationId="{9D7A1064-AE20-462A-97EE-C5C016652D45}"/>
          </ac:spMkLst>
        </pc:spChg>
        <pc:spChg chg="add del mod">
          <ac:chgData name="Fainstad, Brandon" userId="aac92477-536e-4d21-9f70-fa5cd941f380" providerId="ADAL" clId="{DE03CA59-EBF4-48FF-8C71-2A0F94520E75}" dt="2022-05-07T10:09:46.975" v="728" actId="478"/>
          <ac:spMkLst>
            <pc:docMk/>
            <pc:sldMk cId="1078091566" sldId="259"/>
            <ac:spMk id="13" creationId="{E04F25E2-DF88-40E5-BC19-118ED4C96709}"/>
          </ac:spMkLst>
        </pc:spChg>
        <pc:spChg chg="mod">
          <ac:chgData name="Fainstad, Brandon" userId="aac92477-536e-4d21-9f70-fa5cd941f380" providerId="ADAL" clId="{DE03CA59-EBF4-48FF-8C71-2A0F94520E75}" dt="2022-05-07T09:59:21.192" v="340" actId="207"/>
          <ac:spMkLst>
            <pc:docMk/>
            <pc:sldMk cId="1078091566" sldId="259"/>
            <ac:spMk id="16" creationId="{3E9101CA-D708-49F5-86E8-CA043CFD674B}"/>
          </ac:spMkLst>
        </pc:spChg>
        <pc:spChg chg="mod">
          <ac:chgData name="Fainstad, Brandon" userId="aac92477-536e-4d21-9f70-fa5cd941f380" providerId="ADAL" clId="{DE03CA59-EBF4-48FF-8C71-2A0F94520E75}" dt="2022-05-07T10:03:50.743" v="620" actId="20577"/>
          <ac:spMkLst>
            <pc:docMk/>
            <pc:sldMk cId="1078091566" sldId="259"/>
            <ac:spMk id="18" creationId="{641F0419-6197-437B-A96B-E329F6C18A08}"/>
          </ac:spMkLst>
        </pc:spChg>
        <pc:spChg chg="mod">
          <ac:chgData name="Fainstad, Brandon" userId="aac92477-536e-4d21-9f70-fa5cd941f380" providerId="ADAL" clId="{DE03CA59-EBF4-48FF-8C71-2A0F94520E75}" dt="2022-05-07T10:13:05.487" v="884" actId="1076"/>
          <ac:spMkLst>
            <pc:docMk/>
            <pc:sldMk cId="1078091566" sldId="259"/>
            <ac:spMk id="24" creationId="{858BB381-BFEB-4F48-9B1D-A0F334EEB155}"/>
          </ac:spMkLst>
        </pc:spChg>
        <pc:spChg chg="mod">
          <ac:chgData name="Fainstad, Brandon" userId="aac92477-536e-4d21-9f70-fa5cd941f380" providerId="ADAL" clId="{DE03CA59-EBF4-48FF-8C71-2A0F94520E75}" dt="2022-05-07T10:09:37.229" v="727" actId="207"/>
          <ac:spMkLst>
            <pc:docMk/>
            <pc:sldMk cId="1078091566" sldId="259"/>
            <ac:spMk id="27" creationId="{B2C373AD-5BD9-4B31-AB23-051C3988D50A}"/>
          </ac:spMkLst>
        </pc:spChg>
        <pc:spChg chg="mod">
          <ac:chgData name="Fainstad, Brandon" userId="aac92477-536e-4d21-9f70-fa5cd941f380" providerId="ADAL" clId="{DE03CA59-EBF4-48FF-8C71-2A0F94520E75}" dt="2022-05-07T09:51:57.888" v="214"/>
          <ac:spMkLst>
            <pc:docMk/>
            <pc:sldMk cId="1078091566" sldId="259"/>
            <ac:spMk id="29" creationId="{8ECB9364-2273-470E-A1EC-A6AEE0D56212}"/>
          </ac:spMkLst>
        </pc:spChg>
        <pc:spChg chg="mod">
          <ac:chgData name="Fainstad, Brandon" userId="aac92477-536e-4d21-9f70-fa5cd941f380" providerId="ADAL" clId="{DE03CA59-EBF4-48FF-8C71-2A0F94520E75}" dt="2022-05-07T09:58:34.046" v="327" actId="20577"/>
          <ac:spMkLst>
            <pc:docMk/>
            <pc:sldMk cId="1078091566" sldId="259"/>
            <ac:spMk id="31" creationId="{1ABA3716-E9C5-45E7-B3AC-EF06463A9635}"/>
          </ac:spMkLst>
        </pc:spChg>
        <pc:spChg chg="mod">
          <ac:chgData name="Fainstad, Brandon" userId="aac92477-536e-4d21-9f70-fa5cd941f380" providerId="ADAL" clId="{DE03CA59-EBF4-48FF-8C71-2A0F94520E75}" dt="2022-05-07T09:51:57.888" v="214"/>
          <ac:spMkLst>
            <pc:docMk/>
            <pc:sldMk cId="1078091566" sldId="259"/>
            <ac:spMk id="33" creationId="{BA9B4C4A-E984-4AC7-85FB-3B2C721199BB}"/>
          </ac:spMkLst>
        </pc:spChg>
        <pc:spChg chg="mod">
          <ac:chgData name="Fainstad, Brandon" userId="aac92477-536e-4d21-9f70-fa5cd941f380" providerId="ADAL" clId="{DE03CA59-EBF4-48FF-8C71-2A0F94520E75}" dt="2022-05-07T09:58:00.971" v="310" actId="14100"/>
          <ac:spMkLst>
            <pc:docMk/>
            <pc:sldMk cId="1078091566" sldId="259"/>
            <ac:spMk id="36" creationId="{90882E4F-3534-4DBE-A10A-2673ADA5B893}"/>
          </ac:spMkLst>
        </pc:spChg>
        <pc:spChg chg="mod">
          <ac:chgData name="Fainstad, Brandon" userId="aac92477-536e-4d21-9f70-fa5cd941f380" providerId="ADAL" clId="{DE03CA59-EBF4-48FF-8C71-2A0F94520E75}" dt="2022-05-07T09:51:57.888" v="214"/>
          <ac:spMkLst>
            <pc:docMk/>
            <pc:sldMk cId="1078091566" sldId="259"/>
            <ac:spMk id="38" creationId="{3B55BBE7-78AA-47FD-944D-51A159CF6ED1}"/>
          </ac:spMkLst>
        </pc:spChg>
        <pc:spChg chg="mod">
          <ac:chgData name="Fainstad, Brandon" userId="aac92477-536e-4d21-9f70-fa5cd941f380" providerId="ADAL" clId="{DE03CA59-EBF4-48FF-8C71-2A0F94520E75}" dt="2022-05-07T09:51:57.888" v="214"/>
          <ac:spMkLst>
            <pc:docMk/>
            <pc:sldMk cId="1078091566" sldId="259"/>
            <ac:spMk id="39" creationId="{4038038A-1A51-4B43-845D-CB2DF84269DC}"/>
          </ac:spMkLst>
        </pc:spChg>
        <pc:spChg chg="mod">
          <ac:chgData name="Fainstad, Brandon" userId="aac92477-536e-4d21-9f70-fa5cd941f380" providerId="ADAL" clId="{DE03CA59-EBF4-48FF-8C71-2A0F94520E75}" dt="2022-05-07T09:57:20.624" v="300" actId="14100"/>
          <ac:spMkLst>
            <pc:docMk/>
            <pc:sldMk cId="1078091566" sldId="259"/>
            <ac:spMk id="40" creationId="{9F04BDC1-FEC5-4EA0-8F19-62CA4DDBFDF2}"/>
          </ac:spMkLst>
        </pc:spChg>
        <pc:spChg chg="mod">
          <ac:chgData name="Fainstad, Brandon" userId="aac92477-536e-4d21-9f70-fa5cd941f380" providerId="ADAL" clId="{DE03CA59-EBF4-48FF-8C71-2A0F94520E75}" dt="2022-05-07T09:59:38.335" v="342" actId="1035"/>
          <ac:spMkLst>
            <pc:docMk/>
            <pc:sldMk cId="1078091566" sldId="259"/>
            <ac:spMk id="42" creationId="{D7007FF2-9E68-4FAC-B4F6-F8B1F94BFCAF}"/>
          </ac:spMkLst>
        </pc:spChg>
        <pc:spChg chg="add del mod">
          <ac:chgData name="Fainstad, Brandon" userId="aac92477-536e-4d21-9f70-fa5cd941f380" providerId="ADAL" clId="{DE03CA59-EBF4-48FF-8C71-2A0F94520E75}" dt="2022-05-07T10:05:08.647" v="623"/>
          <ac:spMkLst>
            <pc:docMk/>
            <pc:sldMk cId="1078091566" sldId="259"/>
            <ac:spMk id="56" creationId="{E60FE079-ECD2-4ABC-811D-043AAFBB9B3E}"/>
          </ac:spMkLst>
        </pc:spChg>
        <pc:spChg chg="add mod">
          <ac:chgData name="Fainstad, Brandon" userId="aac92477-536e-4d21-9f70-fa5cd941f380" providerId="ADAL" clId="{DE03CA59-EBF4-48FF-8C71-2A0F94520E75}" dt="2022-05-07T10:29:18.752" v="2762" actId="20577"/>
          <ac:spMkLst>
            <pc:docMk/>
            <pc:sldMk cId="1078091566" sldId="259"/>
            <ac:spMk id="57" creationId="{41945DC9-9D36-4312-8D16-CA1A6E1F2DDC}"/>
          </ac:spMkLst>
        </pc:spChg>
        <pc:spChg chg="add mod modVis">
          <ac:chgData name="Fainstad, Brandon" userId="aac92477-536e-4d21-9f70-fa5cd941f380" providerId="ADAL" clId="{DE03CA59-EBF4-48FF-8C71-2A0F94520E75}" dt="2022-05-07T10:31:54.045" v="2770" actId="33935"/>
          <ac:spMkLst>
            <pc:docMk/>
            <pc:sldMk cId="1078091566" sldId="259"/>
            <ac:spMk id="58" creationId="{2354F4EB-DC0F-4A7B-8A69-4F5821F66F02}"/>
          </ac:spMkLst>
        </pc:spChg>
        <pc:spChg chg="add mod modVis">
          <ac:chgData name="Fainstad, Brandon" userId="aac92477-536e-4d21-9f70-fa5cd941f380" providerId="ADAL" clId="{DE03CA59-EBF4-48FF-8C71-2A0F94520E75}" dt="2022-05-07T10:31:54.045" v="2770" actId="33935"/>
          <ac:spMkLst>
            <pc:docMk/>
            <pc:sldMk cId="1078091566" sldId="259"/>
            <ac:spMk id="59" creationId="{6ABDACB0-BBA2-4151-B085-A9AF0594036A}"/>
          </ac:spMkLst>
        </pc:spChg>
        <pc:grpChg chg="add mod">
          <ac:chgData name="Fainstad, Brandon" userId="aac92477-536e-4d21-9f70-fa5cd941f380" providerId="ADAL" clId="{DE03CA59-EBF4-48FF-8C71-2A0F94520E75}" dt="2022-05-07T09:51:57.888" v="214"/>
          <ac:grpSpMkLst>
            <pc:docMk/>
            <pc:sldMk cId="1078091566" sldId="259"/>
            <ac:grpSpMk id="14" creationId="{E6912F9D-DD50-4171-9105-16DA23BA117B}"/>
          </ac:grpSpMkLst>
        </pc:grpChg>
        <pc:grpChg chg="mod">
          <ac:chgData name="Fainstad, Brandon" userId="aac92477-536e-4d21-9f70-fa5cd941f380" providerId="ADAL" clId="{DE03CA59-EBF4-48FF-8C71-2A0F94520E75}" dt="2022-05-07T09:51:57.888" v="214"/>
          <ac:grpSpMkLst>
            <pc:docMk/>
            <pc:sldMk cId="1078091566" sldId="259"/>
            <ac:grpSpMk id="15" creationId="{B62707E3-DB59-4CA8-BE37-CFEEB66A8C76}"/>
          </ac:grpSpMkLst>
        </pc:grpChg>
        <pc:grpChg chg="add mod">
          <ac:chgData name="Fainstad, Brandon" userId="aac92477-536e-4d21-9f70-fa5cd941f380" providerId="ADAL" clId="{DE03CA59-EBF4-48FF-8C71-2A0F94520E75}" dt="2022-05-07T09:51:57.888" v="214"/>
          <ac:grpSpMkLst>
            <pc:docMk/>
            <pc:sldMk cId="1078091566" sldId="259"/>
            <ac:grpSpMk id="22" creationId="{8C75727E-2A0A-4486-B1BB-F9132C4BB007}"/>
          </ac:grpSpMkLst>
        </pc:grpChg>
        <pc:grpChg chg="add mod">
          <ac:chgData name="Fainstad, Brandon" userId="aac92477-536e-4d21-9f70-fa5cd941f380" providerId="ADAL" clId="{DE03CA59-EBF4-48FF-8C71-2A0F94520E75}" dt="2022-05-07T09:51:57.888" v="214"/>
          <ac:grpSpMkLst>
            <pc:docMk/>
            <pc:sldMk cId="1078091566" sldId="259"/>
            <ac:grpSpMk id="25" creationId="{2009F1FA-59E4-48B5-8AEA-ACBDA8871E28}"/>
          </ac:grpSpMkLst>
        </pc:grpChg>
        <pc:grpChg chg="add mod">
          <ac:chgData name="Fainstad, Brandon" userId="aac92477-536e-4d21-9f70-fa5cd941f380" providerId="ADAL" clId="{DE03CA59-EBF4-48FF-8C71-2A0F94520E75}" dt="2022-05-07T09:51:57.888" v="214"/>
          <ac:grpSpMkLst>
            <pc:docMk/>
            <pc:sldMk cId="1078091566" sldId="259"/>
            <ac:grpSpMk id="28" creationId="{8A0E78BE-E58A-4DEE-9B89-EFF17D3BC0A3}"/>
          </ac:grpSpMkLst>
        </pc:grpChg>
        <pc:grpChg chg="add mod">
          <ac:chgData name="Fainstad, Brandon" userId="aac92477-536e-4d21-9f70-fa5cd941f380" providerId="ADAL" clId="{DE03CA59-EBF4-48FF-8C71-2A0F94520E75}" dt="2022-05-07T09:51:57.888" v="214"/>
          <ac:grpSpMkLst>
            <pc:docMk/>
            <pc:sldMk cId="1078091566" sldId="259"/>
            <ac:grpSpMk id="32" creationId="{FA7A61CA-87CA-43C7-A824-398AB9CF80DF}"/>
          </ac:grpSpMkLst>
        </pc:grpChg>
        <pc:grpChg chg="mod">
          <ac:chgData name="Fainstad, Brandon" userId="aac92477-536e-4d21-9f70-fa5cd941f380" providerId="ADAL" clId="{DE03CA59-EBF4-48FF-8C71-2A0F94520E75}" dt="2022-05-07T09:51:57.888" v="214"/>
          <ac:grpSpMkLst>
            <pc:docMk/>
            <pc:sldMk cId="1078091566" sldId="259"/>
            <ac:grpSpMk id="34" creationId="{8F10C2E2-0764-40D4-9167-733038F21358}"/>
          </ac:grpSpMkLst>
        </pc:grpChg>
        <pc:grpChg chg="add mod">
          <ac:chgData name="Fainstad, Brandon" userId="aac92477-536e-4d21-9f70-fa5cd941f380" providerId="ADAL" clId="{DE03CA59-EBF4-48FF-8C71-2A0F94520E75}" dt="2022-05-07T09:51:57.888" v="214"/>
          <ac:grpSpMkLst>
            <pc:docMk/>
            <pc:sldMk cId="1078091566" sldId="259"/>
            <ac:grpSpMk id="37" creationId="{2D05F395-79D1-4059-B1D5-3F3901DF550F}"/>
          </ac:grpSpMkLst>
        </pc:grpChg>
        <pc:picChg chg="add mod ord">
          <ac:chgData name="Fainstad, Brandon" userId="aac92477-536e-4d21-9f70-fa5cd941f380" providerId="ADAL" clId="{DE03CA59-EBF4-48FF-8C71-2A0F94520E75}" dt="2022-05-07T09:48:45.695" v="5" actId="167"/>
          <ac:picMkLst>
            <pc:docMk/>
            <pc:sldMk cId="1078091566" sldId="259"/>
            <ac:picMk id="7" creationId="{F6C9D030-48B5-4764-ABE4-4E0D1E738F15}"/>
          </ac:picMkLst>
        </pc:picChg>
        <pc:picChg chg="add del mod">
          <ac:chgData name="Fainstad, Brandon" userId="aac92477-536e-4d21-9f70-fa5cd941f380" providerId="ADAL" clId="{DE03CA59-EBF4-48FF-8C71-2A0F94520E75}" dt="2022-05-07T09:59:28.286" v="341" actId="478"/>
          <ac:picMkLst>
            <pc:docMk/>
            <pc:sldMk cId="1078091566" sldId="259"/>
            <ac:picMk id="12" creationId="{245A87AF-F5DE-4FC6-BF75-708EC7F8CC15}"/>
          </ac:picMkLst>
        </pc:picChg>
        <pc:cxnChg chg="mod">
          <ac:chgData name="Fainstad, Brandon" userId="aac92477-536e-4d21-9f70-fa5cd941f380" providerId="ADAL" clId="{DE03CA59-EBF4-48FF-8C71-2A0F94520E75}" dt="2022-05-07T09:51:57.888" v="214"/>
          <ac:cxnSpMkLst>
            <pc:docMk/>
            <pc:sldMk cId="1078091566" sldId="259"/>
            <ac:cxnSpMk id="17" creationId="{59147C29-365C-4725-800B-7CC7571F4F9D}"/>
          </ac:cxnSpMkLst>
        </pc:cxnChg>
        <pc:cxnChg chg="mod">
          <ac:chgData name="Fainstad, Brandon" userId="aac92477-536e-4d21-9f70-fa5cd941f380" providerId="ADAL" clId="{DE03CA59-EBF4-48FF-8C71-2A0F94520E75}" dt="2022-05-07T09:51:57.888" v="214"/>
          <ac:cxnSpMkLst>
            <pc:docMk/>
            <pc:sldMk cId="1078091566" sldId="259"/>
            <ac:cxnSpMk id="19" creationId="{944281B7-DAA9-4488-A1D3-BA239A87F406}"/>
          </ac:cxnSpMkLst>
        </pc:cxnChg>
        <pc:cxnChg chg="mod">
          <ac:chgData name="Fainstad, Brandon" userId="aac92477-536e-4d21-9f70-fa5cd941f380" providerId="ADAL" clId="{DE03CA59-EBF4-48FF-8C71-2A0F94520E75}" dt="2022-05-07T09:51:57.888" v="214"/>
          <ac:cxnSpMkLst>
            <pc:docMk/>
            <pc:sldMk cId="1078091566" sldId="259"/>
            <ac:cxnSpMk id="20" creationId="{8A592CE2-59A0-4D72-8A11-143188742B52}"/>
          </ac:cxnSpMkLst>
        </pc:cxnChg>
        <pc:cxnChg chg="mod">
          <ac:chgData name="Fainstad, Brandon" userId="aac92477-536e-4d21-9f70-fa5cd941f380" providerId="ADAL" clId="{DE03CA59-EBF4-48FF-8C71-2A0F94520E75}" dt="2022-05-07T09:51:57.888" v="214"/>
          <ac:cxnSpMkLst>
            <pc:docMk/>
            <pc:sldMk cId="1078091566" sldId="259"/>
            <ac:cxnSpMk id="21" creationId="{44C27D9F-2C59-496F-A778-2C3BE60E5A58}"/>
          </ac:cxnSpMkLst>
        </pc:cxnChg>
        <pc:cxnChg chg="mod">
          <ac:chgData name="Fainstad, Brandon" userId="aac92477-536e-4d21-9f70-fa5cd941f380" providerId="ADAL" clId="{DE03CA59-EBF4-48FF-8C71-2A0F94520E75}" dt="2022-05-07T10:13:12.527" v="886" actId="14100"/>
          <ac:cxnSpMkLst>
            <pc:docMk/>
            <pc:sldMk cId="1078091566" sldId="259"/>
            <ac:cxnSpMk id="23" creationId="{B053D3B0-2EB8-4CCC-BEEF-07D13F997357}"/>
          </ac:cxnSpMkLst>
        </pc:cxnChg>
        <pc:cxnChg chg="mod">
          <ac:chgData name="Fainstad, Brandon" userId="aac92477-536e-4d21-9f70-fa5cd941f380" providerId="ADAL" clId="{DE03CA59-EBF4-48FF-8C71-2A0F94520E75}" dt="2022-05-07T10:12:32.131" v="881" actId="14100"/>
          <ac:cxnSpMkLst>
            <pc:docMk/>
            <pc:sldMk cId="1078091566" sldId="259"/>
            <ac:cxnSpMk id="26" creationId="{4664A4C2-B42A-4D75-8047-372EFD1D3B34}"/>
          </ac:cxnSpMkLst>
        </pc:cxnChg>
        <pc:cxnChg chg="mod">
          <ac:chgData name="Fainstad, Brandon" userId="aac92477-536e-4d21-9f70-fa5cd941f380" providerId="ADAL" clId="{DE03CA59-EBF4-48FF-8C71-2A0F94520E75}" dt="2022-05-07T09:58:14.148" v="312" actId="14100"/>
          <ac:cxnSpMkLst>
            <pc:docMk/>
            <pc:sldMk cId="1078091566" sldId="259"/>
            <ac:cxnSpMk id="30" creationId="{F55D08D7-37E2-46EF-8BEF-5F54DE800902}"/>
          </ac:cxnSpMkLst>
        </pc:cxnChg>
        <pc:cxnChg chg="mod">
          <ac:chgData name="Fainstad, Brandon" userId="aac92477-536e-4d21-9f70-fa5cd941f380" providerId="ADAL" clId="{DE03CA59-EBF4-48FF-8C71-2A0F94520E75}" dt="2022-05-07T09:58:00.971" v="310" actId="14100"/>
          <ac:cxnSpMkLst>
            <pc:docMk/>
            <pc:sldMk cId="1078091566" sldId="259"/>
            <ac:cxnSpMk id="35" creationId="{225126AD-F1C3-488C-87B8-2A8ADC0B74B7}"/>
          </ac:cxnSpMkLst>
        </pc:cxnChg>
        <pc:cxnChg chg="mod">
          <ac:chgData name="Fainstad, Brandon" userId="aac92477-536e-4d21-9f70-fa5cd941f380" providerId="ADAL" clId="{DE03CA59-EBF4-48FF-8C71-2A0F94520E75}" dt="2022-05-07T09:57:20.624" v="300" actId="14100"/>
          <ac:cxnSpMkLst>
            <pc:docMk/>
            <pc:sldMk cId="1078091566" sldId="259"/>
            <ac:cxnSpMk id="41" creationId="{D3CFB47A-DA61-4234-A3A5-62A3072A6DAF}"/>
          </ac:cxnSpMkLst>
        </pc:cxnChg>
        <pc:cxnChg chg="mod">
          <ac:chgData name="Fainstad, Brandon" userId="aac92477-536e-4d21-9f70-fa5cd941f380" providerId="ADAL" clId="{DE03CA59-EBF4-48FF-8C71-2A0F94520E75}" dt="2022-05-07T09:57:20.624" v="300" actId="14100"/>
          <ac:cxnSpMkLst>
            <pc:docMk/>
            <pc:sldMk cId="1078091566" sldId="259"/>
            <ac:cxnSpMk id="43" creationId="{97B1F952-7BB3-4855-8F99-194D28899E11}"/>
          </ac:cxnSpMkLst>
        </pc:cxnChg>
      </pc:sldChg>
      <pc:sldChg chg="addSp delSp modSp new del mod modAnim">
        <pc:chgData name="Fainstad, Brandon" userId="aac92477-536e-4d21-9f70-fa5cd941f380" providerId="ADAL" clId="{DE03CA59-EBF4-48FF-8C71-2A0F94520E75}" dt="2022-05-07T10:23:08.213" v="2016" actId="47"/>
        <pc:sldMkLst>
          <pc:docMk/>
          <pc:sldMk cId="1869788339" sldId="260"/>
        </pc:sldMkLst>
        <pc:spChg chg="del">
          <ac:chgData name="Fainstad, Brandon" userId="aac92477-536e-4d21-9f70-fa5cd941f380" providerId="ADAL" clId="{DE03CA59-EBF4-48FF-8C71-2A0F94520E75}" dt="2022-05-07T10:22:11.490" v="2010" actId="478"/>
          <ac:spMkLst>
            <pc:docMk/>
            <pc:sldMk cId="1869788339" sldId="260"/>
            <ac:spMk id="2" creationId="{3EAF26E8-440C-41BF-B1B9-E99545360AF3}"/>
          </ac:spMkLst>
        </pc:spChg>
        <pc:spChg chg="del">
          <ac:chgData name="Fainstad, Brandon" userId="aac92477-536e-4d21-9f70-fa5cd941f380" providerId="ADAL" clId="{DE03CA59-EBF4-48FF-8C71-2A0F94520E75}" dt="2022-05-07T10:22:12.664" v="2011" actId="478"/>
          <ac:spMkLst>
            <pc:docMk/>
            <pc:sldMk cId="1869788339" sldId="260"/>
            <ac:spMk id="3" creationId="{11F0A4BD-CFB2-46AE-B848-C01AF80843E8}"/>
          </ac:spMkLst>
        </pc:spChg>
        <pc:spChg chg="add mod">
          <ac:chgData name="Fainstad, Brandon" userId="aac92477-536e-4d21-9f70-fa5cd941f380" providerId="ADAL" clId="{DE03CA59-EBF4-48FF-8C71-2A0F94520E75}" dt="2022-05-07T10:22:20.826" v="2014" actId="1076"/>
          <ac:spMkLst>
            <pc:docMk/>
            <pc:sldMk cId="1869788339" sldId="260"/>
            <ac:spMk id="4" creationId="{4044D4A7-436D-4118-AD8F-08C25372CB5C}"/>
          </ac:spMkLst>
        </pc:spChg>
        <pc:spChg chg="mod">
          <ac:chgData name="Fainstad, Brandon" userId="aac92477-536e-4d21-9f70-fa5cd941f380" providerId="ADAL" clId="{DE03CA59-EBF4-48FF-8C71-2A0F94520E75}" dt="2022-05-07T10:22:13.850" v="2012"/>
          <ac:spMkLst>
            <pc:docMk/>
            <pc:sldMk cId="1869788339" sldId="260"/>
            <ac:spMk id="6" creationId="{69F07417-7435-443F-B43B-72A977B042CD}"/>
          </ac:spMkLst>
        </pc:spChg>
        <pc:spChg chg="mod">
          <ac:chgData name="Fainstad, Brandon" userId="aac92477-536e-4d21-9f70-fa5cd941f380" providerId="ADAL" clId="{DE03CA59-EBF4-48FF-8C71-2A0F94520E75}" dt="2022-05-07T10:22:13.850" v="2012"/>
          <ac:spMkLst>
            <pc:docMk/>
            <pc:sldMk cId="1869788339" sldId="260"/>
            <ac:spMk id="10" creationId="{119E79FF-4286-4F67-8175-B64994F1EFE5}"/>
          </ac:spMkLst>
        </pc:spChg>
        <pc:spChg chg="mod">
          <ac:chgData name="Fainstad, Brandon" userId="aac92477-536e-4d21-9f70-fa5cd941f380" providerId="ADAL" clId="{DE03CA59-EBF4-48FF-8C71-2A0F94520E75}" dt="2022-05-07T10:22:13.850" v="2012"/>
          <ac:spMkLst>
            <pc:docMk/>
            <pc:sldMk cId="1869788339" sldId="260"/>
            <ac:spMk id="11" creationId="{4A3CA8B7-EEF4-4AAF-85FC-ADB295BBA10A}"/>
          </ac:spMkLst>
        </pc:spChg>
        <pc:spChg chg="add mod">
          <ac:chgData name="Fainstad, Brandon" userId="aac92477-536e-4d21-9f70-fa5cd941f380" providerId="ADAL" clId="{DE03CA59-EBF4-48FF-8C71-2A0F94520E75}" dt="2022-05-07T10:22:20.826" v="2014" actId="1076"/>
          <ac:spMkLst>
            <pc:docMk/>
            <pc:sldMk cId="1869788339" sldId="260"/>
            <ac:spMk id="12" creationId="{22C9F1E9-CEB7-4FDE-90ED-E5993F7B83DC}"/>
          </ac:spMkLst>
        </pc:spChg>
        <pc:spChg chg="add mod">
          <ac:chgData name="Fainstad, Brandon" userId="aac92477-536e-4d21-9f70-fa5cd941f380" providerId="ADAL" clId="{DE03CA59-EBF4-48FF-8C71-2A0F94520E75}" dt="2022-05-07T10:22:20.826" v="2014" actId="1076"/>
          <ac:spMkLst>
            <pc:docMk/>
            <pc:sldMk cId="1869788339" sldId="260"/>
            <ac:spMk id="13" creationId="{C5876C62-7622-422B-B420-1E4E62454AB4}"/>
          </ac:spMkLst>
        </pc:spChg>
        <pc:spChg chg="add mod">
          <ac:chgData name="Fainstad, Brandon" userId="aac92477-536e-4d21-9f70-fa5cd941f380" providerId="ADAL" clId="{DE03CA59-EBF4-48FF-8C71-2A0F94520E75}" dt="2022-05-07T10:22:20.826" v="2014" actId="1076"/>
          <ac:spMkLst>
            <pc:docMk/>
            <pc:sldMk cId="1869788339" sldId="260"/>
            <ac:spMk id="14" creationId="{35469721-D688-4435-8078-7957EE64DC97}"/>
          </ac:spMkLst>
        </pc:spChg>
        <pc:spChg chg="add mod">
          <ac:chgData name="Fainstad, Brandon" userId="aac92477-536e-4d21-9f70-fa5cd941f380" providerId="ADAL" clId="{DE03CA59-EBF4-48FF-8C71-2A0F94520E75}" dt="2022-05-07T10:22:20.826" v="2014" actId="1076"/>
          <ac:spMkLst>
            <pc:docMk/>
            <pc:sldMk cId="1869788339" sldId="260"/>
            <ac:spMk id="15" creationId="{6EB431C6-B574-443D-B4B2-6453A7D6D518}"/>
          </ac:spMkLst>
        </pc:spChg>
        <pc:spChg chg="add mod">
          <ac:chgData name="Fainstad, Brandon" userId="aac92477-536e-4d21-9f70-fa5cd941f380" providerId="ADAL" clId="{DE03CA59-EBF4-48FF-8C71-2A0F94520E75}" dt="2022-05-07T10:22:20.826" v="2014" actId="1076"/>
          <ac:spMkLst>
            <pc:docMk/>
            <pc:sldMk cId="1869788339" sldId="260"/>
            <ac:spMk id="16" creationId="{7ACF3C1B-646F-450C-B550-60841D95AD5A}"/>
          </ac:spMkLst>
        </pc:spChg>
        <pc:spChg chg="add mod">
          <ac:chgData name="Fainstad, Brandon" userId="aac92477-536e-4d21-9f70-fa5cd941f380" providerId="ADAL" clId="{DE03CA59-EBF4-48FF-8C71-2A0F94520E75}" dt="2022-05-07T10:22:20.826" v="2014" actId="1076"/>
          <ac:spMkLst>
            <pc:docMk/>
            <pc:sldMk cId="1869788339" sldId="260"/>
            <ac:spMk id="17" creationId="{7E570E32-E616-48E9-9799-43F64777C12D}"/>
          </ac:spMkLst>
        </pc:spChg>
        <pc:spChg chg="add mod">
          <ac:chgData name="Fainstad, Brandon" userId="aac92477-536e-4d21-9f70-fa5cd941f380" providerId="ADAL" clId="{DE03CA59-EBF4-48FF-8C71-2A0F94520E75}" dt="2022-05-07T10:22:20.826" v="2014" actId="1076"/>
          <ac:spMkLst>
            <pc:docMk/>
            <pc:sldMk cId="1869788339" sldId="260"/>
            <ac:spMk id="19" creationId="{98F6E985-90E6-4CB1-8DE8-E242CE6921EC}"/>
          </ac:spMkLst>
        </pc:spChg>
        <pc:spChg chg="mod">
          <ac:chgData name="Fainstad, Brandon" userId="aac92477-536e-4d21-9f70-fa5cd941f380" providerId="ADAL" clId="{DE03CA59-EBF4-48FF-8C71-2A0F94520E75}" dt="2022-05-07T10:22:13.850" v="2012"/>
          <ac:spMkLst>
            <pc:docMk/>
            <pc:sldMk cId="1869788339" sldId="260"/>
            <ac:spMk id="22" creationId="{9CD90E41-A25D-4FB2-9FC3-A55FC909A100}"/>
          </ac:spMkLst>
        </pc:spChg>
        <pc:spChg chg="mod">
          <ac:chgData name="Fainstad, Brandon" userId="aac92477-536e-4d21-9f70-fa5cd941f380" providerId="ADAL" clId="{DE03CA59-EBF4-48FF-8C71-2A0F94520E75}" dt="2022-05-07T10:22:13.850" v="2012"/>
          <ac:spMkLst>
            <pc:docMk/>
            <pc:sldMk cId="1869788339" sldId="260"/>
            <ac:spMk id="25" creationId="{769DDD04-B244-4A3F-B296-852920A239B1}"/>
          </ac:spMkLst>
        </pc:spChg>
        <pc:spChg chg="mod">
          <ac:chgData name="Fainstad, Brandon" userId="aac92477-536e-4d21-9f70-fa5cd941f380" providerId="ADAL" clId="{DE03CA59-EBF4-48FF-8C71-2A0F94520E75}" dt="2022-05-07T10:22:13.850" v="2012"/>
          <ac:spMkLst>
            <pc:docMk/>
            <pc:sldMk cId="1869788339" sldId="260"/>
            <ac:spMk id="30" creationId="{492E631C-C4F2-4CC1-AC19-173EF3DB96C6}"/>
          </ac:spMkLst>
        </pc:spChg>
        <pc:spChg chg="mod">
          <ac:chgData name="Fainstad, Brandon" userId="aac92477-536e-4d21-9f70-fa5cd941f380" providerId="ADAL" clId="{DE03CA59-EBF4-48FF-8C71-2A0F94520E75}" dt="2022-05-07T10:22:13.850" v="2012"/>
          <ac:spMkLst>
            <pc:docMk/>
            <pc:sldMk cId="1869788339" sldId="260"/>
            <ac:spMk id="34" creationId="{EC002291-18BF-4540-A2D5-04B5D85FCBB3}"/>
          </ac:spMkLst>
        </pc:spChg>
        <pc:spChg chg="mod">
          <ac:chgData name="Fainstad, Brandon" userId="aac92477-536e-4d21-9f70-fa5cd941f380" providerId="ADAL" clId="{DE03CA59-EBF4-48FF-8C71-2A0F94520E75}" dt="2022-05-07T10:22:13.850" v="2012"/>
          <ac:spMkLst>
            <pc:docMk/>
            <pc:sldMk cId="1869788339" sldId="260"/>
            <ac:spMk id="38" creationId="{1EC24478-F394-4D55-8121-DC8BECF25029}"/>
          </ac:spMkLst>
        </pc:spChg>
        <pc:spChg chg="add mod">
          <ac:chgData name="Fainstad, Brandon" userId="aac92477-536e-4d21-9f70-fa5cd941f380" providerId="ADAL" clId="{DE03CA59-EBF4-48FF-8C71-2A0F94520E75}" dt="2022-05-07T10:22:20.826" v="2014" actId="1076"/>
          <ac:spMkLst>
            <pc:docMk/>
            <pc:sldMk cId="1869788339" sldId="260"/>
            <ac:spMk id="44" creationId="{807EF9AE-83D8-4B9A-94EA-BD483960367D}"/>
          </ac:spMkLst>
        </pc:spChg>
        <pc:grpChg chg="add mod">
          <ac:chgData name="Fainstad, Brandon" userId="aac92477-536e-4d21-9f70-fa5cd941f380" providerId="ADAL" clId="{DE03CA59-EBF4-48FF-8C71-2A0F94520E75}" dt="2022-05-07T10:22:20.826" v="2014" actId="1076"/>
          <ac:grpSpMkLst>
            <pc:docMk/>
            <pc:sldMk cId="1869788339" sldId="260"/>
            <ac:grpSpMk id="5" creationId="{E2995B56-4107-4565-BC2D-BEF2ACBD6B01}"/>
          </ac:grpSpMkLst>
        </pc:grpChg>
        <pc:grpChg chg="add mod">
          <ac:chgData name="Fainstad, Brandon" userId="aac92477-536e-4d21-9f70-fa5cd941f380" providerId="ADAL" clId="{DE03CA59-EBF4-48FF-8C71-2A0F94520E75}" dt="2022-05-07T10:22:20.826" v="2014" actId="1076"/>
          <ac:grpSpMkLst>
            <pc:docMk/>
            <pc:sldMk cId="1869788339" sldId="260"/>
            <ac:grpSpMk id="9" creationId="{60CB49BF-0B06-428C-88AF-0BF9C6BA22F3}"/>
          </ac:grpSpMkLst>
        </pc:grpChg>
        <pc:grpChg chg="add mod">
          <ac:chgData name="Fainstad, Brandon" userId="aac92477-536e-4d21-9f70-fa5cd941f380" providerId="ADAL" clId="{DE03CA59-EBF4-48FF-8C71-2A0F94520E75}" dt="2022-05-07T10:22:20.826" v="2014" actId="1076"/>
          <ac:grpSpMkLst>
            <pc:docMk/>
            <pc:sldMk cId="1869788339" sldId="260"/>
            <ac:grpSpMk id="21" creationId="{11FEED3D-254E-4116-9A83-7BAA41B1954F}"/>
          </ac:grpSpMkLst>
        </pc:grpChg>
        <pc:grpChg chg="add mod">
          <ac:chgData name="Fainstad, Brandon" userId="aac92477-536e-4d21-9f70-fa5cd941f380" providerId="ADAL" clId="{DE03CA59-EBF4-48FF-8C71-2A0F94520E75}" dt="2022-05-07T10:22:20.826" v="2014" actId="1076"/>
          <ac:grpSpMkLst>
            <pc:docMk/>
            <pc:sldMk cId="1869788339" sldId="260"/>
            <ac:grpSpMk id="24" creationId="{D497065A-8B4C-4DD3-B76A-0A8EC42ABA2E}"/>
          </ac:grpSpMkLst>
        </pc:grpChg>
        <pc:grpChg chg="add mod">
          <ac:chgData name="Fainstad, Brandon" userId="aac92477-536e-4d21-9f70-fa5cd941f380" providerId="ADAL" clId="{DE03CA59-EBF4-48FF-8C71-2A0F94520E75}" dt="2022-05-07T10:22:20.826" v="2014" actId="1076"/>
          <ac:grpSpMkLst>
            <pc:docMk/>
            <pc:sldMk cId="1869788339" sldId="260"/>
            <ac:grpSpMk id="29" creationId="{E579D982-7E43-4105-8D2B-C155B92F9A8C}"/>
          </ac:grpSpMkLst>
        </pc:grpChg>
        <pc:grpChg chg="add mod">
          <ac:chgData name="Fainstad, Brandon" userId="aac92477-536e-4d21-9f70-fa5cd941f380" providerId="ADAL" clId="{DE03CA59-EBF4-48FF-8C71-2A0F94520E75}" dt="2022-05-07T10:22:20.826" v="2014" actId="1076"/>
          <ac:grpSpMkLst>
            <pc:docMk/>
            <pc:sldMk cId="1869788339" sldId="260"/>
            <ac:grpSpMk id="33" creationId="{074E7FE1-CAC2-490E-B339-B082275F12D4}"/>
          </ac:grpSpMkLst>
        </pc:grpChg>
        <pc:grpChg chg="add mod">
          <ac:chgData name="Fainstad, Brandon" userId="aac92477-536e-4d21-9f70-fa5cd941f380" providerId="ADAL" clId="{DE03CA59-EBF4-48FF-8C71-2A0F94520E75}" dt="2022-05-07T10:22:20.826" v="2014" actId="1076"/>
          <ac:grpSpMkLst>
            <pc:docMk/>
            <pc:sldMk cId="1869788339" sldId="260"/>
            <ac:grpSpMk id="37" creationId="{749CA319-D722-4BEA-AFB1-BEE3B769149E}"/>
          </ac:grpSpMkLst>
        </pc:grpChg>
        <pc:grpChg chg="add mod">
          <ac:chgData name="Fainstad, Brandon" userId="aac92477-536e-4d21-9f70-fa5cd941f380" providerId="ADAL" clId="{DE03CA59-EBF4-48FF-8C71-2A0F94520E75}" dt="2022-05-07T10:22:20.826" v="2014" actId="1076"/>
          <ac:grpSpMkLst>
            <pc:docMk/>
            <pc:sldMk cId="1869788339" sldId="260"/>
            <ac:grpSpMk id="41" creationId="{DAEEDCE5-5071-486A-879C-82A27E198ED8}"/>
          </ac:grpSpMkLst>
        </pc:grpChg>
        <pc:picChg chg="add mod">
          <ac:chgData name="Fainstad, Brandon" userId="aac92477-536e-4d21-9f70-fa5cd941f380" providerId="ADAL" clId="{DE03CA59-EBF4-48FF-8C71-2A0F94520E75}" dt="2022-05-07T10:22:20.826" v="2014" actId="1076"/>
          <ac:picMkLst>
            <pc:docMk/>
            <pc:sldMk cId="1869788339" sldId="260"/>
            <ac:picMk id="18" creationId="{FE9E4A26-1962-4D75-9B87-CCAA36F696E7}"/>
          </ac:picMkLst>
        </pc:picChg>
        <pc:picChg chg="add mod">
          <ac:chgData name="Fainstad, Brandon" userId="aac92477-536e-4d21-9f70-fa5cd941f380" providerId="ADAL" clId="{DE03CA59-EBF4-48FF-8C71-2A0F94520E75}" dt="2022-05-07T10:22:20.826" v="2014" actId="1076"/>
          <ac:picMkLst>
            <pc:docMk/>
            <pc:sldMk cId="1869788339" sldId="260"/>
            <ac:picMk id="20" creationId="{51FFF2EB-7939-48B7-9FB9-6B4774A81C9C}"/>
          </ac:picMkLst>
        </pc:picChg>
        <pc:picChg chg="add mod">
          <ac:chgData name="Fainstad, Brandon" userId="aac92477-536e-4d21-9f70-fa5cd941f380" providerId="ADAL" clId="{DE03CA59-EBF4-48FF-8C71-2A0F94520E75}" dt="2022-05-07T10:22:20.826" v="2014" actId="1076"/>
          <ac:picMkLst>
            <pc:docMk/>
            <pc:sldMk cId="1869788339" sldId="260"/>
            <ac:picMk id="45" creationId="{974C8410-15CC-4A08-85C3-064C36956DCA}"/>
          </ac:picMkLst>
        </pc:picChg>
        <pc:picChg chg="add mod">
          <ac:chgData name="Fainstad, Brandon" userId="aac92477-536e-4d21-9f70-fa5cd941f380" providerId="ADAL" clId="{DE03CA59-EBF4-48FF-8C71-2A0F94520E75}" dt="2022-05-07T10:22:20.826" v="2014" actId="1076"/>
          <ac:picMkLst>
            <pc:docMk/>
            <pc:sldMk cId="1869788339" sldId="260"/>
            <ac:picMk id="46" creationId="{C416F6B3-B5AE-4C27-90F8-F532371799E5}"/>
          </ac:picMkLst>
        </pc:picChg>
        <pc:picChg chg="add mod">
          <ac:chgData name="Fainstad, Brandon" userId="aac92477-536e-4d21-9f70-fa5cd941f380" providerId="ADAL" clId="{DE03CA59-EBF4-48FF-8C71-2A0F94520E75}" dt="2022-05-07T10:22:20.826" v="2014" actId="1076"/>
          <ac:picMkLst>
            <pc:docMk/>
            <pc:sldMk cId="1869788339" sldId="260"/>
            <ac:picMk id="47" creationId="{7FDADAE8-F644-411F-84CA-5F00AA27FA45}"/>
          </ac:picMkLst>
        </pc:picChg>
        <pc:cxnChg chg="mod">
          <ac:chgData name="Fainstad, Brandon" userId="aac92477-536e-4d21-9f70-fa5cd941f380" providerId="ADAL" clId="{DE03CA59-EBF4-48FF-8C71-2A0F94520E75}" dt="2022-05-07T10:22:13.850" v="2012"/>
          <ac:cxnSpMkLst>
            <pc:docMk/>
            <pc:sldMk cId="1869788339" sldId="260"/>
            <ac:cxnSpMk id="7" creationId="{BB71D175-1D14-4748-B57B-AC6B29E19CE1}"/>
          </ac:cxnSpMkLst>
        </pc:cxnChg>
        <pc:cxnChg chg="mod">
          <ac:chgData name="Fainstad, Brandon" userId="aac92477-536e-4d21-9f70-fa5cd941f380" providerId="ADAL" clId="{DE03CA59-EBF4-48FF-8C71-2A0F94520E75}" dt="2022-05-07T10:22:20.826" v="2014" actId="1076"/>
          <ac:cxnSpMkLst>
            <pc:docMk/>
            <pc:sldMk cId="1869788339" sldId="260"/>
            <ac:cxnSpMk id="8" creationId="{A7C8903F-AC7A-4D56-92FA-52624C0D428D}"/>
          </ac:cxnSpMkLst>
        </pc:cxnChg>
        <pc:cxnChg chg="mod">
          <ac:chgData name="Fainstad, Brandon" userId="aac92477-536e-4d21-9f70-fa5cd941f380" providerId="ADAL" clId="{DE03CA59-EBF4-48FF-8C71-2A0F94520E75}" dt="2022-05-07T10:22:13.850" v="2012"/>
          <ac:cxnSpMkLst>
            <pc:docMk/>
            <pc:sldMk cId="1869788339" sldId="260"/>
            <ac:cxnSpMk id="23" creationId="{4DC18E51-F2EC-47C2-9885-23132827DE42}"/>
          </ac:cxnSpMkLst>
        </pc:cxnChg>
        <pc:cxnChg chg="mod">
          <ac:chgData name="Fainstad, Brandon" userId="aac92477-536e-4d21-9f70-fa5cd941f380" providerId="ADAL" clId="{DE03CA59-EBF4-48FF-8C71-2A0F94520E75}" dt="2022-05-07T10:22:13.850" v="2012"/>
          <ac:cxnSpMkLst>
            <pc:docMk/>
            <pc:sldMk cId="1869788339" sldId="260"/>
            <ac:cxnSpMk id="26" creationId="{22F0BB69-D85A-4AAA-A603-440927954040}"/>
          </ac:cxnSpMkLst>
        </pc:cxnChg>
        <pc:cxnChg chg="add mod">
          <ac:chgData name="Fainstad, Brandon" userId="aac92477-536e-4d21-9f70-fa5cd941f380" providerId="ADAL" clId="{DE03CA59-EBF4-48FF-8C71-2A0F94520E75}" dt="2022-05-07T10:22:20.826" v="2014" actId="1076"/>
          <ac:cxnSpMkLst>
            <pc:docMk/>
            <pc:sldMk cId="1869788339" sldId="260"/>
            <ac:cxnSpMk id="27" creationId="{44820D41-4170-4FC7-B103-C229AE7C7681}"/>
          </ac:cxnSpMkLst>
        </pc:cxnChg>
        <pc:cxnChg chg="add mod">
          <ac:chgData name="Fainstad, Brandon" userId="aac92477-536e-4d21-9f70-fa5cd941f380" providerId="ADAL" clId="{DE03CA59-EBF4-48FF-8C71-2A0F94520E75}" dt="2022-05-07T10:22:20.826" v="2014" actId="1076"/>
          <ac:cxnSpMkLst>
            <pc:docMk/>
            <pc:sldMk cId="1869788339" sldId="260"/>
            <ac:cxnSpMk id="28" creationId="{9FB79F84-3B86-41B0-8B62-CDB39DA42B0F}"/>
          </ac:cxnSpMkLst>
        </pc:cxnChg>
        <pc:cxnChg chg="mod">
          <ac:chgData name="Fainstad, Brandon" userId="aac92477-536e-4d21-9f70-fa5cd941f380" providerId="ADAL" clId="{DE03CA59-EBF4-48FF-8C71-2A0F94520E75}" dt="2022-05-07T10:22:13.850" v="2012"/>
          <ac:cxnSpMkLst>
            <pc:docMk/>
            <pc:sldMk cId="1869788339" sldId="260"/>
            <ac:cxnSpMk id="31" creationId="{3DAAF1A6-7C56-4717-A9A6-A12DA63D488C}"/>
          </ac:cxnSpMkLst>
        </pc:cxnChg>
        <pc:cxnChg chg="mod">
          <ac:chgData name="Fainstad, Brandon" userId="aac92477-536e-4d21-9f70-fa5cd941f380" providerId="ADAL" clId="{DE03CA59-EBF4-48FF-8C71-2A0F94520E75}" dt="2022-05-07T10:22:20.826" v="2014" actId="1076"/>
          <ac:cxnSpMkLst>
            <pc:docMk/>
            <pc:sldMk cId="1869788339" sldId="260"/>
            <ac:cxnSpMk id="32" creationId="{B8460604-6CEE-401D-BB67-331BF46471ED}"/>
          </ac:cxnSpMkLst>
        </pc:cxnChg>
        <pc:cxnChg chg="mod">
          <ac:chgData name="Fainstad, Brandon" userId="aac92477-536e-4d21-9f70-fa5cd941f380" providerId="ADAL" clId="{DE03CA59-EBF4-48FF-8C71-2A0F94520E75}" dt="2022-05-07T10:22:20.826" v="2014" actId="1076"/>
          <ac:cxnSpMkLst>
            <pc:docMk/>
            <pc:sldMk cId="1869788339" sldId="260"/>
            <ac:cxnSpMk id="35" creationId="{EB6B8631-9145-45A9-82D3-4363F0B3A1B4}"/>
          </ac:cxnSpMkLst>
        </pc:cxnChg>
        <pc:cxnChg chg="mod">
          <ac:chgData name="Fainstad, Brandon" userId="aac92477-536e-4d21-9f70-fa5cd941f380" providerId="ADAL" clId="{DE03CA59-EBF4-48FF-8C71-2A0F94520E75}" dt="2022-05-07T10:22:20.826" v="2014" actId="1076"/>
          <ac:cxnSpMkLst>
            <pc:docMk/>
            <pc:sldMk cId="1869788339" sldId="260"/>
            <ac:cxnSpMk id="36" creationId="{B721C9DD-61D4-42B8-ADD0-9F3DC1D7D126}"/>
          </ac:cxnSpMkLst>
        </pc:cxnChg>
        <pc:cxnChg chg="mod">
          <ac:chgData name="Fainstad, Brandon" userId="aac92477-536e-4d21-9f70-fa5cd941f380" providerId="ADAL" clId="{DE03CA59-EBF4-48FF-8C71-2A0F94520E75}" dt="2022-05-07T10:22:20.826" v="2014" actId="1076"/>
          <ac:cxnSpMkLst>
            <pc:docMk/>
            <pc:sldMk cId="1869788339" sldId="260"/>
            <ac:cxnSpMk id="39" creationId="{805B1D9D-E1DC-41A2-889D-51F6C028A465}"/>
          </ac:cxnSpMkLst>
        </pc:cxnChg>
        <pc:cxnChg chg="mod">
          <ac:chgData name="Fainstad, Brandon" userId="aac92477-536e-4d21-9f70-fa5cd941f380" providerId="ADAL" clId="{DE03CA59-EBF4-48FF-8C71-2A0F94520E75}" dt="2022-05-07T10:22:20.826" v="2014" actId="1076"/>
          <ac:cxnSpMkLst>
            <pc:docMk/>
            <pc:sldMk cId="1869788339" sldId="260"/>
            <ac:cxnSpMk id="40" creationId="{83EF8645-A867-48C0-A91C-C492D254EFD7}"/>
          </ac:cxnSpMkLst>
        </pc:cxnChg>
        <pc:cxnChg chg="mod">
          <ac:chgData name="Fainstad, Brandon" userId="aac92477-536e-4d21-9f70-fa5cd941f380" providerId="ADAL" clId="{DE03CA59-EBF4-48FF-8C71-2A0F94520E75}" dt="2022-05-07T10:22:20.826" v="2014" actId="1076"/>
          <ac:cxnSpMkLst>
            <pc:docMk/>
            <pc:sldMk cId="1869788339" sldId="260"/>
            <ac:cxnSpMk id="42" creationId="{6C0CE1A1-BC53-4D31-A3DF-BBC64881B10D}"/>
          </ac:cxnSpMkLst>
        </pc:cxnChg>
        <pc:cxnChg chg="mod">
          <ac:chgData name="Fainstad, Brandon" userId="aac92477-536e-4d21-9f70-fa5cd941f380" providerId="ADAL" clId="{DE03CA59-EBF4-48FF-8C71-2A0F94520E75}" dt="2022-05-07T10:22:20.826" v="2014" actId="1076"/>
          <ac:cxnSpMkLst>
            <pc:docMk/>
            <pc:sldMk cId="1869788339" sldId="260"/>
            <ac:cxnSpMk id="43" creationId="{D42A02A5-8802-48A4-92F7-2429EFF72120}"/>
          </ac:cxnSpMkLst>
        </pc:cxnChg>
      </pc:sldChg>
      <pc:sldChg chg="del">
        <pc:chgData name="Fainstad, Brandon" userId="aac92477-536e-4d21-9f70-fa5cd941f380" providerId="ADAL" clId="{DE03CA59-EBF4-48FF-8C71-2A0F94520E75}" dt="2022-05-07T10:12:15.945" v="880" actId="47"/>
        <pc:sldMkLst>
          <pc:docMk/>
          <pc:sldMk cId="4158435645" sldId="260"/>
        </pc:sldMkLst>
      </pc:sldChg>
      <pc:sldChg chg="addSp modSp add del mod modAnim">
        <pc:chgData name="Fainstad, Brandon" userId="aac92477-536e-4d21-9f70-fa5cd941f380" providerId="ADAL" clId="{DE03CA59-EBF4-48FF-8C71-2A0F94520E75}" dt="2022-05-07T10:12:14.457" v="879" actId="47"/>
        <pc:sldMkLst>
          <pc:docMk/>
          <pc:sldMk cId="1184951327" sldId="261"/>
        </pc:sldMkLst>
        <pc:spChg chg="add mod">
          <ac:chgData name="Fainstad, Brandon" userId="aac92477-536e-4d21-9f70-fa5cd941f380" providerId="ADAL" clId="{DE03CA59-EBF4-48FF-8C71-2A0F94520E75}" dt="2022-05-07T09:51:14.785" v="212"/>
          <ac:spMkLst>
            <pc:docMk/>
            <pc:sldMk cId="1184951327" sldId="261"/>
            <ac:spMk id="8" creationId="{3B0BD3FD-BA25-4839-B4F1-FC4CC0FB2B78}"/>
          </ac:spMkLst>
        </pc:spChg>
        <pc:spChg chg="add mod">
          <ac:chgData name="Fainstad, Brandon" userId="aac92477-536e-4d21-9f70-fa5cd941f380" providerId="ADAL" clId="{DE03CA59-EBF4-48FF-8C71-2A0F94520E75}" dt="2022-05-07T09:51:14.785" v="212"/>
          <ac:spMkLst>
            <pc:docMk/>
            <pc:sldMk cId="1184951327" sldId="261"/>
            <ac:spMk id="9" creationId="{0A263B52-7B8A-43A8-8551-EC2116F83B43}"/>
          </ac:spMkLst>
        </pc:spChg>
        <pc:spChg chg="add mod">
          <ac:chgData name="Fainstad, Brandon" userId="aac92477-536e-4d21-9f70-fa5cd941f380" providerId="ADAL" clId="{DE03CA59-EBF4-48FF-8C71-2A0F94520E75}" dt="2022-05-07T09:51:14.785" v="212"/>
          <ac:spMkLst>
            <pc:docMk/>
            <pc:sldMk cId="1184951327" sldId="261"/>
            <ac:spMk id="11" creationId="{2D7AC1C3-66BB-4D99-B849-6C92B9E94BE6}"/>
          </ac:spMkLst>
        </pc:spChg>
        <pc:spChg chg="mod">
          <ac:chgData name="Fainstad, Brandon" userId="aac92477-536e-4d21-9f70-fa5cd941f380" providerId="ADAL" clId="{DE03CA59-EBF4-48FF-8C71-2A0F94520E75}" dt="2022-05-07T09:51:11.967" v="211" actId="20577"/>
          <ac:spMkLst>
            <pc:docMk/>
            <pc:sldMk cId="1184951327" sldId="261"/>
            <ac:spMk id="12" creationId="{83E7C1BA-B593-4CB9-9868-405F9EAF4794}"/>
          </ac:spMkLst>
        </pc:spChg>
        <pc:spChg chg="mod">
          <ac:chgData name="Fainstad, Brandon" userId="aac92477-536e-4d21-9f70-fa5cd941f380" providerId="ADAL" clId="{DE03CA59-EBF4-48FF-8C71-2A0F94520E75}" dt="2022-05-07T09:51:14.785" v="212"/>
          <ac:spMkLst>
            <pc:docMk/>
            <pc:sldMk cId="1184951327" sldId="261"/>
            <ac:spMk id="15" creationId="{E5556119-25E8-4354-91F5-B1D834FAE43F}"/>
          </ac:spMkLst>
        </pc:spChg>
        <pc:spChg chg="mod">
          <ac:chgData name="Fainstad, Brandon" userId="aac92477-536e-4d21-9f70-fa5cd941f380" providerId="ADAL" clId="{DE03CA59-EBF4-48FF-8C71-2A0F94520E75}" dt="2022-05-07T09:51:14.785" v="212"/>
          <ac:spMkLst>
            <pc:docMk/>
            <pc:sldMk cId="1184951327" sldId="261"/>
            <ac:spMk id="23" creationId="{34045476-274D-4FAF-9D44-5D2557A1BFBA}"/>
          </ac:spMkLst>
        </pc:spChg>
        <pc:spChg chg="mod">
          <ac:chgData name="Fainstad, Brandon" userId="aac92477-536e-4d21-9f70-fa5cd941f380" providerId="ADAL" clId="{DE03CA59-EBF4-48FF-8C71-2A0F94520E75}" dt="2022-05-07T09:51:14.785" v="212"/>
          <ac:spMkLst>
            <pc:docMk/>
            <pc:sldMk cId="1184951327" sldId="261"/>
            <ac:spMk id="26" creationId="{A0254255-9612-497B-B29A-91096AD5EF0B}"/>
          </ac:spMkLst>
        </pc:spChg>
        <pc:spChg chg="mod">
          <ac:chgData name="Fainstad, Brandon" userId="aac92477-536e-4d21-9f70-fa5cd941f380" providerId="ADAL" clId="{DE03CA59-EBF4-48FF-8C71-2A0F94520E75}" dt="2022-05-07T09:51:14.785" v="212"/>
          <ac:spMkLst>
            <pc:docMk/>
            <pc:sldMk cId="1184951327" sldId="261"/>
            <ac:spMk id="28" creationId="{04380268-7710-487C-8311-F6DEE64300E9}"/>
          </ac:spMkLst>
        </pc:spChg>
        <pc:spChg chg="mod">
          <ac:chgData name="Fainstad, Brandon" userId="aac92477-536e-4d21-9f70-fa5cd941f380" providerId="ADAL" clId="{DE03CA59-EBF4-48FF-8C71-2A0F94520E75}" dt="2022-05-07T09:51:14.785" v="212"/>
          <ac:spMkLst>
            <pc:docMk/>
            <pc:sldMk cId="1184951327" sldId="261"/>
            <ac:spMk id="30" creationId="{208904AA-C226-4B84-A388-377E6738534D}"/>
          </ac:spMkLst>
        </pc:spChg>
        <pc:spChg chg="mod">
          <ac:chgData name="Fainstad, Brandon" userId="aac92477-536e-4d21-9f70-fa5cd941f380" providerId="ADAL" clId="{DE03CA59-EBF4-48FF-8C71-2A0F94520E75}" dt="2022-05-07T09:51:14.785" v="212"/>
          <ac:spMkLst>
            <pc:docMk/>
            <pc:sldMk cId="1184951327" sldId="261"/>
            <ac:spMk id="32" creationId="{0E4EDBCC-FB4F-4BB8-B943-4D9D569C688C}"/>
          </ac:spMkLst>
        </pc:spChg>
        <pc:spChg chg="mod">
          <ac:chgData name="Fainstad, Brandon" userId="aac92477-536e-4d21-9f70-fa5cd941f380" providerId="ADAL" clId="{DE03CA59-EBF4-48FF-8C71-2A0F94520E75}" dt="2022-05-07T09:51:14.785" v="212"/>
          <ac:spMkLst>
            <pc:docMk/>
            <pc:sldMk cId="1184951327" sldId="261"/>
            <ac:spMk id="35" creationId="{AF2E18DB-B815-428E-B42E-3A417A8C195D}"/>
          </ac:spMkLst>
        </pc:spChg>
        <pc:spChg chg="mod">
          <ac:chgData name="Fainstad, Brandon" userId="aac92477-536e-4d21-9f70-fa5cd941f380" providerId="ADAL" clId="{DE03CA59-EBF4-48FF-8C71-2A0F94520E75}" dt="2022-05-07T09:51:14.785" v="212"/>
          <ac:spMkLst>
            <pc:docMk/>
            <pc:sldMk cId="1184951327" sldId="261"/>
            <ac:spMk id="37" creationId="{FA624E17-7215-4446-A9D2-A72A54432855}"/>
          </ac:spMkLst>
        </pc:spChg>
        <pc:spChg chg="mod">
          <ac:chgData name="Fainstad, Brandon" userId="aac92477-536e-4d21-9f70-fa5cd941f380" providerId="ADAL" clId="{DE03CA59-EBF4-48FF-8C71-2A0F94520E75}" dt="2022-05-07T09:51:14.785" v="212"/>
          <ac:spMkLst>
            <pc:docMk/>
            <pc:sldMk cId="1184951327" sldId="261"/>
            <ac:spMk id="38" creationId="{012F85BA-F355-412E-AF57-6E76EEDE4F44}"/>
          </ac:spMkLst>
        </pc:spChg>
        <pc:spChg chg="mod">
          <ac:chgData name="Fainstad, Brandon" userId="aac92477-536e-4d21-9f70-fa5cd941f380" providerId="ADAL" clId="{DE03CA59-EBF4-48FF-8C71-2A0F94520E75}" dt="2022-05-07T09:51:14.785" v="212"/>
          <ac:spMkLst>
            <pc:docMk/>
            <pc:sldMk cId="1184951327" sldId="261"/>
            <ac:spMk id="39" creationId="{8D150550-E820-4834-963A-A059A588A3DC}"/>
          </ac:spMkLst>
        </pc:spChg>
        <pc:spChg chg="add mod">
          <ac:chgData name="Fainstad, Brandon" userId="aac92477-536e-4d21-9f70-fa5cd941f380" providerId="ADAL" clId="{DE03CA59-EBF4-48FF-8C71-2A0F94520E75}" dt="2022-05-07T10:06:14.842" v="630" actId="1076"/>
          <ac:spMkLst>
            <pc:docMk/>
            <pc:sldMk cId="1184951327" sldId="261"/>
            <ac:spMk id="42" creationId="{74B0BB6C-49E7-40C7-88D1-45A263AB9E93}"/>
          </ac:spMkLst>
        </pc:spChg>
        <pc:spChg chg="mod">
          <ac:chgData name="Fainstad, Brandon" userId="aac92477-536e-4d21-9f70-fa5cd941f380" providerId="ADAL" clId="{DE03CA59-EBF4-48FF-8C71-2A0F94520E75}" dt="2022-05-07T09:50:45.043" v="194" actId="20577"/>
          <ac:spMkLst>
            <pc:docMk/>
            <pc:sldMk cId="1184951327" sldId="261"/>
            <ac:spMk id="51" creationId="{3E24A490-6EC4-473D-8AA1-59D5FA638B5B}"/>
          </ac:spMkLst>
        </pc:spChg>
        <pc:grpChg chg="add mod">
          <ac:chgData name="Fainstad, Brandon" userId="aac92477-536e-4d21-9f70-fa5cd941f380" providerId="ADAL" clId="{DE03CA59-EBF4-48FF-8C71-2A0F94520E75}" dt="2022-05-07T09:51:14.785" v="212"/>
          <ac:grpSpMkLst>
            <pc:docMk/>
            <pc:sldMk cId="1184951327" sldId="261"/>
            <ac:grpSpMk id="13" creationId="{73CA72C1-66A5-4991-81B6-451060EAD89B}"/>
          </ac:grpSpMkLst>
        </pc:grpChg>
        <pc:grpChg chg="mod">
          <ac:chgData name="Fainstad, Brandon" userId="aac92477-536e-4d21-9f70-fa5cd941f380" providerId="ADAL" clId="{DE03CA59-EBF4-48FF-8C71-2A0F94520E75}" dt="2022-05-07T09:51:14.785" v="212"/>
          <ac:grpSpMkLst>
            <pc:docMk/>
            <pc:sldMk cId="1184951327" sldId="261"/>
            <ac:grpSpMk id="14" creationId="{008A9A61-966F-4D6B-B84A-F69028804234}"/>
          </ac:grpSpMkLst>
        </pc:grpChg>
        <pc:grpChg chg="add mod">
          <ac:chgData name="Fainstad, Brandon" userId="aac92477-536e-4d21-9f70-fa5cd941f380" providerId="ADAL" clId="{DE03CA59-EBF4-48FF-8C71-2A0F94520E75}" dt="2022-05-07T09:51:14.785" v="212"/>
          <ac:grpSpMkLst>
            <pc:docMk/>
            <pc:sldMk cId="1184951327" sldId="261"/>
            <ac:grpSpMk id="21" creationId="{65268A20-87AE-4A38-BBB9-90D27F416232}"/>
          </ac:grpSpMkLst>
        </pc:grpChg>
        <pc:grpChg chg="add mod">
          <ac:chgData name="Fainstad, Brandon" userId="aac92477-536e-4d21-9f70-fa5cd941f380" providerId="ADAL" clId="{DE03CA59-EBF4-48FF-8C71-2A0F94520E75}" dt="2022-05-07T09:51:14.785" v="212"/>
          <ac:grpSpMkLst>
            <pc:docMk/>
            <pc:sldMk cId="1184951327" sldId="261"/>
            <ac:grpSpMk id="24" creationId="{2B4748A0-5011-41A8-BA04-5157FA7E0512}"/>
          </ac:grpSpMkLst>
        </pc:grpChg>
        <pc:grpChg chg="add mod">
          <ac:chgData name="Fainstad, Brandon" userId="aac92477-536e-4d21-9f70-fa5cd941f380" providerId="ADAL" clId="{DE03CA59-EBF4-48FF-8C71-2A0F94520E75}" dt="2022-05-07T09:51:14.785" v="212"/>
          <ac:grpSpMkLst>
            <pc:docMk/>
            <pc:sldMk cId="1184951327" sldId="261"/>
            <ac:grpSpMk id="27" creationId="{BCF1E44B-C3F6-4D08-A66F-20A3C82F3ADB}"/>
          </ac:grpSpMkLst>
        </pc:grpChg>
        <pc:grpChg chg="add mod">
          <ac:chgData name="Fainstad, Brandon" userId="aac92477-536e-4d21-9f70-fa5cd941f380" providerId="ADAL" clId="{DE03CA59-EBF4-48FF-8C71-2A0F94520E75}" dt="2022-05-07T09:51:14.785" v="212"/>
          <ac:grpSpMkLst>
            <pc:docMk/>
            <pc:sldMk cId="1184951327" sldId="261"/>
            <ac:grpSpMk id="31" creationId="{253AC1CD-5BD5-4D76-AE55-C3E9F6A11F8F}"/>
          </ac:grpSpMkLst>
        </pc:grpChg>
        <pc:grpChg chg="mod">
          <ac:chgData name="Fainstad, Brandon" userId="aac92477-536e-4d21-9f70-fa5cd941f380" providerId="ADAL" clId="{DE03CA59-EBF4-48FF-8C71-2A0F94520E75}" dt="2022-05-07T09:51:14.785" v="212"/>
          <ac:grpSpMkLst>
            <pc:docMk/>
            <pc:sldMk cId="1184951327" sldId="261"/>
            <ac:grpSpMk id="33" creationId="{557D6B12-0AA0-4A8D-8C47-76789716B1E8}"/>
          </ac:grpSpMkLst>
        </pc:grpChg>
        <pc:grpChg chg="add mod">
          <ac:chgData name="Fainstad, Brandon" userId="aac92477-536e-4d21-9f70-fa5cd941f380" providerId="ADAL" clId="{DE03CA59-EBF4-48FF-8C71-2A0F94520E75}" dt="2022-05-07T09:51:14.785" v="212"/>
          <ac:grpSpMkLst>
            <pc:docMk/>
            <pc:sldMk cId="1184951327" sldId="261"/>
            <ac:grpSpMk id="36" creationId="{60FB3EF8-7A1D-4A29-B1B8-370638E61741}"/>
          </ac:grpSpMkLst>
        </pc:grpChg>
        <pc:picChg chg="add mod ord">
          <ac:chgData name="Fainstad, Brandon" userId="aac92477-536e-4d21-9f70-fa5cd941f380" providerId="ADAL" clId="{DE03CA59-EBF4-48FF-8C71-2A0F94520E75}" dt="2022-05-07T09:51:23.795" v="213" actId="167"/>
          <ac:picMkLst>
            <pc:docMk/>
            <pc:sldMk cId="1184951327" sldId="261"/>
            <ac:picMk id="7" creationId="{24C1C8DB-D69C-46F2-A595-AEF5C607A6A6}"/>
          </ac:picMkLst>
        </pc:picChg>
        <pc:picChg chg="add mod">
          <ac:chgData name="Fainstad, Brandon" userId="aac92477-536e-4d21-9f70-fa5cd941f380" providerId="ADAL" clId="{DE03CA59-EBF4-48FF-8C71-2A0F94520E75}" dt="2022-05-07T09:51:14.785" v="212"/>
          <ac:picMkLst>
            <pc:docMk/>
            <pc:sldMk cId="1184951327" sldId="261"/>
            <ac:picMk id="10" creationId="{A7CDB555-5DC6-4CD4-8B8A-3E3C5311CA85}"/>
          </ac:picMkLst>
        </pc:picChg>
        <pc:cxnChg chg="mod">
          <ac:chgData name="Fainstad, Brandon" userId="aac92477-536e-4d21-9f70-fa5cd941f380" providerId="ADAL" clId="{DE03CA59-EBF4-48FF-8C71-2A0F94520E75}" dt="2022-05-07T09:51:14.785" v="212"/>
          <ac:cxnSpMkLst>
            <pc:docMk/>
            <pc:sldMk cId="1184951327" sldId="261"/>
            <ac:cxnSpMk id="16" creationId="{AE27EC05-34C9-464C-A342-83B318DF6B67}"/>
          </ac:cxnSpMkLst>
        </pc:cxnChg>
        <pc:cxnChg chg="mod">
          <ac:chgData name="Fainstad, Brandon" userId="aac92477-536e-4d21-9f70-fa5cd941f380" providerId="ADAL" clId="{DE03CA59-EBF4-48FF-8C71-2A0F94520E75}" dt="2022-05-07T09:51:14.785" v="212"/>
          <ac:cxnSpMkLst>
            <pc:docMk/>
            <pc:sldMk cId="1184951327" sldId="261"/>
            <ac:cxnSpMk id="17" creationId="{179126FE-067F-466A-996E-410BE3109D60}"/>
          </ac:cxnSpMkLst>
        </pc:cxnChg>
        <pc:cxnChg chg="mod">
          <ac:chgData name="Fainstad, Brandon" userId="aac92477-536e-4d21-9f70-fa5cd941f380" providerId="ADAL" clId="{DE03CA59-EBF4-48FF-8C71-2A0F94520E75}" dt="2022-05-07T09:51:14.785" v="212"/>
          <ac:cxnSpMkLst>
            <pc:docMk/>
            <pc:sldMk cId="1184951327" sldId="261"/>
            <ac:cxnSpMk id="19" creationId="{7C807E40-49EC-4F9B-89B3-8E014BD66B71}"/>
          </ac:cxnSpMkLst>
        </pc:cxnChg>
        <pc:cxnChg chg="mod">
          <ac:chgData name="Fainstad, Brandon" userId="aac92477-536e-4d21-9f70-fa5cd941f380" providerId="ADAL" clId="{DE03CA59-EBF4-48FF-8C71-2A0F94520E75}" dt="2022-05-07T09:51:14.785" v="212"/>
          <ac:cxnSpMkLst>
            <pc:docMk/>
            <pc:sldMk cId="1184951327" sldId="261"/>
            <ac:cxnSpMk id="20" creationId="{94B673EE-FF84-419D-A05C-11306C4DD3A3}"/>
          </ac:cxnSpMkLst>
        </pc:cxnChg>
        <pc:cxnChg chg="mod">
          <ac:chgData name="Fainstad, Brandon" userId="aac92477-536e-4d21-9f70-fa5cd941f380" providerId="ADAL" clId="{DE03CA59-EBF4-48FF-8C71-2A0F94520E75}" dt="2022-05-07T09:51:14.785" v="212"/>
          <ac:cxnSpMkLst>
            <pc:docMk/>
            <pc:sldMk cId="1184951327" sldId="261"/>
            <ac:cxnSpMk id="22" creationId="{60D3A28E-86BB-4479-AD9A-6434E6C5E6B9}"/>
          </ac:cxnSpMkLst>
        </pc:cxnChg>
        <pc:cxnChg chg="mod">
          <ac:chgData name="Fainstad, Brandon" userId="aac92477-536e-4d21-9f70-fa5cd941f380" providerId="ADAL" clId="{DE03CA59-EBF4-48FF-8C71-2A0F94520E75}" dt="2022-05-07T09:51:14.785" v="212"/>
          <ac:cxnSpMkLst>
            <pc:docMk/>
            <pc:sldMk cId="1184951327" sldId="261"/>
            <ac:cxnSpMk id="25" creationId="{0AA5E636-E75A-4000-ACAB-4699812F0FD7}"/>
          </ac:cxnSpMkLst>
        </pc:cxnChg>
        <pc:cxnChg chg="mod">
          <ac:chgData name="Fainstad, Brandon" userId="aac92477-536e-4d21-9f70-fa5cd941f380" providerId="ADAL" clId="{DE03CA59-EBF4-48FF-8C71-2A0F94520E75}" dt="2022-05-07T09:51:14.785" v="212"/>
          <ac:cxnSpMkLst>
            <pc:docMk/>
            <pc:sldMk cId="1184951327" sldId="261"/>
            <ac:cxnSpMk id="29" creationId="{56025B92-DFBC-41A1-A885-4C74D2B46A33}"/>
          </ac:cxnSpMkLst>
        </pc:cxnChg>
        <pc:cxnChg chg="mod">
          <ac:chgData name="Fainstad, Brandon" userId="aac92477-536e-4d21-9f70-fa5cd941f380" providerId="ADAL" clId="{DE03CA59-EBF4-48FF-8C71-2A0F94520E75}" dt="2022-05-07T09:51:14.785" v="212"/>
          <ac:cxnSpMkLst>
            <pc:docMk/>
            <pc:sldMk cId="1184951327" sldId="261"/>
            <ac:cxnSpMk id="34" creationId="{867199B0-55F2-4902-BA9B-79CC48D06ABD}"/>
          </ac:cxnSpMkLst>
        </pc:cxnChg>
        <pc:cxnChg chg="mod">
          <ac:chgData name="Fainstad, Brandon" userId="aac92477-536e-4d21-9f70-fa5cd941f380" providerId="ADAL" clId="{DE03CA59-EBF4-48FF-8C71-2A0F94520E75}" dt="2022-05-07T09:51:14.785" v="212"/>
          <ac:cxnSpMkLst>
            <pc:docMk/>
            <pc:sldMk cId="1184951327" sldId="261"/>
            <ac:cxnSpMk id="40" creationId="{366EB719-9CA4-4767-AD40-74D6927FB27F}"/>
          </ac:cxnSpMkLst>
        </pc:cxnChg>
        <pc:cxnChg chg="mod">
          <ac:chgData name="Fainstad, Brandon" userId="aac92477-536e-4d21-9f70-fa5cd941f380" providerId="ADAL" clId="{DE03CA59-EBF4-48FF-8C71-2A0F94520E75}" dt="2022-05-07T09:51:14.785" v="212"/>
          <ac:cxnSpMkLst>
            <pc:docMk/>
            <pc:sldMk cId="1184951327" sldId="261"/>
            <ac:cxnSpMk id="41" creationId="{EFBFFDF7-160F-4F9B-8A1B-5B90A7D44B63}"/>
          </ac:cxnSpMkLst>
        </pc:cxnChg>
      </pc:sldChg>
      <pc:sldChg chg="modSp del">
        <pc:chgData name="Fainstad, Brandon" userId="aac92477-536e-4d21-9f70-fa5cd941f380" providerId="ADAL" clId="{DE03CA59-EBF4-48FF-8C71-2A0F94520E75}" dt="2022-05-07T10:12:12.424" v="878" actId="47"/>
        <pc:sldMkLst>
          <pc:docMk/>
          <pc:sldMk cId="2226069852" sldId="262"/>
        </pc:sldMkLst>
        <pc:spChg chg="mod">
          <ac:chgData name="Fainstad, Brandon" userId="aac92477-536e-4d21-9f70-fa5cd941f380" providerId="ADAL" clId="{DE03CA59-EBF4-48FF-8C71-2A0F94520E75}" dt="2022-05-07T10:02:09.104" v="515" actId="20577"/>
          <ac:spMkLst>
            <pc:docMk/>
            <pc:sldMk cId="2226069852" sldId="262"/>
            <ac:spMk id="11" creationId="{863A8926-D647-4B44-8250-AC7095DD31D9}"/>
          </ac:spMkLst>
        </pc:spChg>
        <pc:spChg chg="mod">
          <ac:chgData name="Fainstad, Brandon" userId="aac92477-536e-4d21-9f70-fa5cd941f380" providerId="ADAL" clId="{DE03CA59-EBF4-48FF-8C71-2A0F94520E75}" dt="2022-05-07T10:03:32.862" v="596" actId="20577"/>
          <ac:spMkLst>
            <pc:docMk/>
            <pc:sldMk cId="2226069852" sldId="262"/>
            <ac:spMk id="42" creationId="{D7007FF2-9E68-4FAC-B4F6-F8B1F94BFCAF}"/>
          </ac:spMkLst>
        </pc:spChg>
      </pc:sldChg>
      <pc:sldChg chg="add del">
        <pc:chgData name="Fainstad, Brandon" userId="aac92477-536e-4d21-9f70-fa5cd941f380" providerId="ADAL" clId="{DE03CA59-EBF4-48FF-8C71-2A0F94520E75}" dt="2022-05-07T10:05:34.998" v="626"/>
        <pc:sldMkLst>
          <pc:docMk/>
          <pc:sldMk cId="3651749239"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910AF-DA6A-4E6D-867B-53E8BF2C95EF}" type="datetimeFigureOut">
              <a:rPr lang="en-US" smtClean="0"/>
              <a:t>5/7/2022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FE3A8-A98B-4D16-84A5-B121C1AAC87C}" type="slidenum">
              <a:rPr lang="en-US" smtClean="0"/>
              <a:t>‹#›</a:t>
            </a:fld>
            <a:endParaRPr lang="en-US"/>
          </a:p>
        </p:txBody>
      </p:sp>
    </p:spTree>
    <p:extLst>
      <p:ext uri="{BB962C8B-B14F-4D97-AF65-F5344CB8AC3E}">
        <p14:creationId xmlns:p14="http://schemas.microsoft.com/office/powerpoint/2010/main" val="980536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Objectives </a:t>
            </a:r>
            <a:r>
              <a:rPr lang="en-US" b="0" i="1" dirty="0"/>
              <a:t>(after this session the learner will be able to): </a:t>
            </a:r>
          </a:p>
          <a:p>
            <a:r>
              <a:rPr lang="en-US" b="1" dirty="0"/>
              <a:t>1. </a:t>
            </a:r>
            <a:r>
              <a:rPr lang="en-US" b="0" i="0" dirty="0"/>
              <a:t>Identify six characteristic radiographic features of chronic obstructive lung disease</a:t>
            </a:r>
          </a:p>
          <a:p>
            <a:r>
              <a:rPr lang="en-US" b="1" dirty="0"/>
              <a:t>2. </a:t>
            </a:r>
            <a:r>
              <a:rPr lang="en-US" b="0" dirty="0"/>
              <a:t>Determine appropriate escalation of inhaler therapy and comprehensive care for a patient with uncontrolled COPD</a:t>
            </a:r>
          </a:p>
          <a:p>
            <a:endParaRPr lang="en-US" b="1" dirty="0"/>
          </a:p>
          <a:p>
            <a:r>
              <a:rPr lang="en-US" b="1" dirty="0"/>
              <a:t>Instructions</a:t>
            </a:r>
            <a:r>
              <a:rPr lang="en-US" dirty="0"/>
              <a:t>: Ask a leaner to provide an overall interpretation.  Advance using the arrows or scroll wheel on the mouse to reveal subsequent questions with answers and graphics.  You can go back to prior graphics and questions by using the back arrow or scrolling back on the mouse wheel.  Consider having learners break into brief pair-shares to discuss each question before advancing the slide.  </a:t>
            </a:r>
          </a:p>
          <a:p>
            <a:endParaRPr lang="en-US" dirty="0"/>
          </a:p>
          <a:p>
            <a:r>
              <a:rPr lang="en-US" sz="1200" b="1" kern="1200" dirty="0">
                <a:solidFill>
                  <a:schemeClr val="tx1"/>
                </a:solidFill>
                <a:latin typeface="+mn-lt"/>
                <a:ea typeface="+mn-ea"/>
                <a:cs typeface="+mn-cs"/>
              </a:rPr>
              <a:t>Official CXR Read</a:t>
            </a:r>
            <a:r>
              <a:rPr lang="en-US" sz="1200" kern="1200" dirty="0">
                <a:solidFill>
                  <a:schemeClr val="tx1"/>
                </a:solidFill>
                <a:latin typeface="+mn-lt"/>
                <a:ea typeface="+mn-ea"/>
                <a:cs typeface="+mn-cs"/>
              </a:rPr>
              <a:t>: Hyperinflated lung fields with apical predominant </a:t>
            </a:r>
            <a:r>
              <a:rPr lang="en-US" sz="1200" kern="1200" dirty="0" err="1">
                <a:solidFill>
                  <a:schemeClr val="tx1"/>
                </a:solidFill>
                <a:latin typeface="+mn-lt"/>
                <a:ea typeface="+mn-ea"/>
                <a:cs typeface="+mn-cs"/>
              </a:rPr>
              <a:t>lucency</a:t>
            </a:r>
            <a:r>
              <a:rPr lang="en-US" sz="1200" kern="1200" dirty="0">
                <a:solidFill>
                  <a:schemeClr val="tx1"/>
                </a:solidFill>
                <a:latin typeface="+mn-lt"/>
                <a:ea typeface="+mn-ea"/>
                <a:cs typeface="+mn-cs"/>
              </a:rPr>
              <a:t>, flattened diaphragm, anterior mediastinal air, and multiple osteoporotic compress fractures of the spine. </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Clinical Diagnosis:</a:t>
            </a:r>
            <a:r>
              <a:rPr lang="en-US" sz="1200" b="0" kern="1200" dirty="0">
                <a:solidFill>
                  <a:schemeClr val="tx1"/>
                </a:solidFill>
                <a:latin typeface="+mn-lt"/>
                <a:ea typeface="+mn-ea"/>
                <a:cs typeface="+mn-cs"/>
              </a:rPr>
              <a:t> COPD</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Teaching: </a:t>
            </a:r>
            <a:endParaRPr lang="en-US" sz="1200" b="0" i="1" kern="1200" dirty="0">
              <a:solidFill>
                <a:schemeClr val="tx1"/>
              </a:solidFill>
              <a:latin typeface="+mn-lt"/>
              <a:ea typeface="+mn-ea"/>
              <a:cs typeface="+mn-cs"/>
            </a:endParaRPr>
          </a:p>
          <a:p>
            <a:r>
              <a:rPr lang="en-US" sz="1200" b="0" i="0" kern="1200" dirty="0">
                <a:solidFill>
                  <a:schemeClr val="tx1"/>
                </a:solidFill>
                <a:latin typeface="+mn-lt"/>
                <a:ea typeface="+mn-ea"/>
                <a:cs typeface="+mn-cs"/>
              </a:rPr>
              <a:t>This case highlights multiple characteristics of radiographic findings in COPD with apical emphysema.  Bring attention to the rectangular shape of the thorax, opposed to the triangular shape seen with normal lungs.  </a:t>
            </a: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The final questions asks for next steps in management.  They likely have severe, stage 3 or 4 COPD, but symptoms and hospitalizations guide most decisions around selection of therapy.  She is group C or D based on 2 or more exacerbations in the past year. Her comprehensive management should focus on limiting disease progression and enhancing function with tobacco cessation, pulmonary rehab, continuous O2, up to date vaccinations (influenza, streptococcal pneumonia and COVID).  Her escalation of inhaler therapy should include the addition of a LAMA, stopping her SAMA, and consideration of an ICS if her eosinophils are greater than 100. </a:t>
            </a: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Refer to this talk on outpatient management of COPD (https://teachim.org/teaching_material/copd-outpatient/) for additional teaching resources.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Take home points</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References:</a:t>
            </a:r>
          </a:p>
          <a:p>
            <a:r>
              <a:rPr lang="en-US" b="0" i="0" dirty="0" err="1">
                <a:solidFill>
                  <a:srgbClr val="808080"/>
                </a:solidFill>
                <a:effectLst/>
                <a:latin typeface="Roboto" panose="02000000000000000000" pitchFamily="2" charset="0"/>
              </a:rPr>
              <a:t>McLoud</a:t>
            </a:r>
            <a:r>
              <a:rPr lang="en-US" b="0" i="0" dirty="0">
                <a:solidFill>
                  <a:srgbClr val="808080"/>
                </a:solidFill>
                <a:effectLst/>
                <a:latin typeface="Roboto" panose="02000000000000000000" pitchFamily="2" charset="0"/>
              </a:rPr>
              <a:t>, </a:t>
            </a:r>
            <a:r>
              <a:rPr lang="en-US" b="0" i="0" dirty="0" err="1">
                <a:solidFill>
                  <a:srgbClr val="808080"/>
                </a:solidFill>
                <a:effectLst/>
                <a:latin typeface="Roboto" panose="02000000000000000000" pitchFamily="2" charset="0"/>
              </a:rPr>
              <a:t>Boiselle</a:t>
            </a:r>
            <a:r>
              <a:rPr lang="en-US" b="0" i="0" dirty="0">
                <a:solidFill>
                  <a:srgbClr val="808080"/>
                </a:solidFill>
                <a:effectLst/>
                <a:latin typeface="Roboto" panose="02000000000000000000" pitchFamily="2" charset="0"/>
              </a:rPr>
              <a:t>, &amp; </a:t>
            </a:r>
            <a:r>
              <a:rPr lang="en-US" b="0" i="0" dirty="0" err="1">
                <a:solidFill>
                  <a:srgbClr val="808080"/>
                </a:solidFill>
                <a:effectLst/>
                <a:latin typeface="Roboto" panose="02000000000000000000" pitchFamily="2" charset="0"/>
              </a:rPr>
              <a:t>Boiselle</a:t>
            </a:r>
            <a:r>
              <a:rPr lang="en-US" b="0" i="0" dirty="0">
                <a:solidFill>
                  <a:srgbClr val="808080"/>
                </a:solidFill>
                <a:effectLst/>
                <a:latin typeface="Roboto" panose="02000000000000000000" pitchFamily="2" charset="0"/>
              </a:rPr>
              <a:t>, Phillip M. (2010). </a:t>
            </a:r>
            <a:r>
              <a:rPr lang="en-US" b="0" i="1" dirty="0">
                <a:solidFill>
                  <a:srgbClr val="808080"/>
                </a:solidFill>
                <a:effectLst/>
                <a:latin typeface="Roboto" panose="02000000000000000000" pitchFamily="2" charset="0"/>
              </a:rPr>
              <a:t>Thoracic radiology : The requisites</a:t>
            </a:r>
            <a:r>
              <a:rPr lang="en-US" b="0" i="0" dirty="0">
                <a:solidFill>
                  <a:srgbClr val="808080"/>
                </a:solidFill>
                <a:effectLst/>
                <a:latin typeface="Roboto" panose="02000000000000000000" pitchFamily="2" charset="0"/>
              </a:rPr>
              <a:t> (2nd ed., Requisites in radiology). Philadelphia: Mosby/Elsevier.</a:t>
            </a:r>
          </a:p>
          <a:p>
            <a:endParaRPr lang="en-US" b="0" i="0" dirty="0">
              <a:solidFill>
                <a:srgbClr val="808080"/>
              </a:solidFill>
              <a:effectLst/>
              <a:latin typeface="Roboto" panose="02000000000000000000" pitchFamily="2" charset="0"/>
            </a:endParaRPr>
          </a:p>
          <a:p>
            <a:r>
              <a:rPr lang="en-US" b="0" i="0" dirty="0">
                <a:solidFill>
                  <a:srgbClr val="222222"/>
                </a:solidFill>
                <a:effectLst/>
                <a:latin typeface="Arial" panose="020B0604020202020204" pitchFamily="34" charset="0"/>
              </a:rPr>
              <a:t>Halpin, D. M., </a:t>
            </a:r>
            <a:r>
              <a:rPr lang="en-US" b="0" i="0" dirty="0" err="1">
                <a:solidFill>
                  <a:srgbClr val="222222"/>
                </a:solidFill>
                <a:effectLst/>
                <a:latin typeface="Arial" panose="020B0604020202020204" pitchFamily="34" charset="0"/>
              </a:rPr>
              <a:t>Criner</a:t>
            </a:r>
            <a:r>
              <a:rPr lang="en-US" b="0" i="0" dirty="0">
                <a:solidFill>
                  <a:srgbClr val="222222"/>
                </a:solidFill>
                <a:effectLst/>
                <a:latin typeface="Arial" panose="020B0604020202020204" pitchFamily="34" charset="0"/>
              </a:rPr>
              <a:t>, G. J., </a:t>
            </a:r>
            <a:r>
              <a:rPr lang="en-US" b="0" i="0" dirty="0" err="1">
                <a:solidFill>
                  <a:srgbClr val="222222"/>
                </a:solidFill>
                <a:effectLst/>
                <a:latin typeface="Arial" panose="020B0604020202020204" pitchFamily="34" charset="0"/>
              </a:rPr>
              <a:t>Papi</a:t>
            </a:r>
            <a:r>
              <a:rPr lang="en-US" b="0" i="0" dirty="0">
                <a:solidFill>
                  <a:srgbClr val="222222"/>
                </a:solidFill>
                <a:effectLst/>
                <a:latin typeface="Arial" panose="020B0604020202020204" pitchFamily="34" charset="0"/>
              </a:rPr>
              <a:t>, A., Singh, D., </a:t>
            </a:r>
            <a:r>
              <a:rPr lang="en-US" b="0" i="0" dirty="0" err="1">
                <a:solidFill>
                  <a:srgbClr val="222222"/>
                </a:solidFill>
                <a:effectLst/>
                <a:latin typeface="Arial" panose="020B0604020202020204" pitchFamily="34" charset="0"/>
              </a:rPr>
              <a:t>Anzueto</a:t>
            </a:r>
            <a:r>
              <a:rPr lang="en-US" b="0" i="0" dirty="0">
                <a:solidFill>
                  <a:srgbClr val="222222"/>
                </a:solidFill>
                <a:effectLst/>
                <a:latin typeface="Arial" panose="020B0604020202020204" pitchFamily="34" charset="0"/>
              </a:rPr>
              <a:t>, A., Martinez, F. J., ... &amp; </a:t>
            </a:r>
            <a:r>
              <a:rPr lang="en-US" b="0" i="0" dirty="0" err="1">
                <a:solidFill>
                  <a:srgbClr val="222222"/>
                </a:solidFill>
                <a:effectLst/>
                <a:latin typeface="Arial" panose="020B0604020202020204" pitchFamily="34" charset="0"/>
              </a:rPr>
              <a:t>Vogelmeier</a:t>
            </a:r>
            <a:r>
              <a:rPr lang="en-US" b="0" i="0" dirty="0">
                <a:solidFill>
                  <a:srgbClr val="222222"/>
                </a:solidFill>
                <a:effectLst/>
                <a:latin typeface="Arial" panose="020B0604020202020204" pitchFamily="34" charset="0"/>
              </a:rPr>
              <a:t>, C. F. (2021). Global initiative for the diagnosis, management, and prevention of chronic obstructive lung disease. The 2020 GOLD science committee report on COVID-19 and chronic obstructive pulmonary disease. </a:t>
            </a:r>
            <a:r>
              <a:rPr lang="en-US" b="0" i="1" dirty="0">
                <a:solidFill>
                  <a:srgbClr val="222222"/>
                </a:solidFill>
                <a:effectLst/>
                <a:latin typeface="Arial" panose="020B0604020202020204" pitchFamily="34" charset="0"/>
              </a:rPr>
              <a:t>American journal of respiratory and critical care medicine</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203</a:t>
            </a:r>
            <a:r>
              <a:rPr lang="en-US" b="0" i="0" dirty="0">
                <a:solidFill>
                  <a:srgbClr val="222222"/>
                </a:solidFill>
                <a:effectLst/>
                <a:latin typeface="Arial" panose="020B0604020202020204" pitchFamily="34" charset="0"/>
              </a:rPr>
              <a:t>(1), 24-36.</a:t>
            </a:r>
            <a:endParaRPr lang="en-US" b="1" dirty="0"/>
          </a:p>
        </p:txBody>
      </p:sp>
      <p:sp>
        <p:nvSpPr>
          <p:cNvPr id="4" name="Slide Number Placeholder 3"/>
          <p:cNvSpPr>
            <a:spLocks noGrp="1"/>
          </p:cNvSpPr>
          <p:nvPr>
            <p:ph type="sldNum" sz="quarter" idx="5"/>
          </p:nvPr>
        </p:nvSpPr>
        <p:spPr/>
        <p:txBody>
          <a:bodyPr/>
          <a:lstStyle/>
          <a:p>
            <a:fld id="{C342401B-AD1E-4148-843A-1CF96CA8A26C}" type="slidenum">
              <a:rPr lang="en-US" smtClean="0"/>
              <a:t>1</a:t>
            </a:fld>
            <a:endParaRPr lang="en-US"/>
          </a:p>
        </p:txBody>
      </p:sp>
    </p:spTree>
    <p:extLst>
      <p:ext uri="{BB962C8B-B14F-4D97-AF65-F5344CB8AC3E}">
        <p14:creationId xmlns:p14="http://schemas.microsoft.com/office/powerpoint/2010/main" val="163580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81648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2309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84658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76561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09A97-9955-4FDE-80EC-C1F71071BFD0}"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27097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409A97-9955-4FDE-80EC-C1F71071BFD0}"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58323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409A97-9955-4FDE-80EC-C1F71071BFD0}"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93680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409A97-9955-4FDE-80EC-C1F71071BFD0}"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87058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09A97-9955-4FDE-80EC-C1F71071BFD0}"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54099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09A97-9955-4FDE-80EC-C1F71071BFD0}"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44484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09A97-9955-4FDE-80EC-C1F71071BFD0}"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42978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09A97-9955-4FDE-80EC-C1F71071BFD0}" type="datetimeFigureOut">
              <a:rPr lang="en-US" smtClean="0"/>
              <a:t>5/7/2022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4BF26-5EC2-4376-BB6B-A668EDD6899D}" type="slidenum">
              <a:rPr lang="en-US" smtClean="0"/>
              <a:t>‹#›</a:t>
            </a:fld>
            <a:endParaRPr lang="en-US"/>
          </a:p>
        </p:txBody>
      </p:sp>
    </p:spTree>
    <p:extLst>
      <p:ext uri="{BB962C8B-B14F-4D97-AF65-F5344CB8AC3E}">
        <p14:creationId xmlns:p14="http://schemas.microsoft.com/office/powerpoint/2010/main" val="19792114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6C9D030-48B5-4764-ABE4-4E0D1E738F15}"/>
              </a:ext>
            </a:extLst>
          </p:cNvPr>
          <p:cNvPicPr>
            <a:picLocks noChangeAspect="1"/>
          </p:cNvPicPr>
          <p:nvPr/>
        </p:nvPicPr>
        <p:blipFill rotWithShape="1">
          <a:blip r:embed="rId3"/>
          <a:srcRect l="1452" r="3875"/>
          <a:stretch/>
        </p:blipFill>
        <p:spPr>
          <a:xfrm>
            <a:off x="0" y="468330"/>
            <a:ext cx="12192000" cy="6406913"/>
          </a:xfrm>
          <a:prstGeom prst="rect">
            <a:avLst/>
          </a:prstGeom>
        </p:spPr>
      </p:pic>
      <p:sp>
        <p:nvSpPr>
          <p:cNvPr id="18" name="Case stem">
            <a:extLst>
              <a:ext uri="{FF2B5EF4-FFF2-40B4-BE49-F238E27FC236}">
                <a16:creationId xmlns:a16="http://schemas.microsoft.com/office/drawing/2014/main" id="{641F0419-6197-437B-A96B-E329F6C18A08}"/>
              </a:ext>
            </a:extLst>
          </p:cNvPr>
          <p:cNvSpPr txBox="1"/>
          <p:nvPr/>
        </p:nvSpPr>
        <p:spPr>
          <a:xfrm>
            <a:off x="-1" y="0"/>
            <a:ext cx="12192000" cy="461665"/>
          </a:xfrm>
          <a:prstGeom prst="rect">
            <a:avLst/>
          </a:prstGeom>
          <a:solidFill>
            <a:schemeClr val="tx1"/>
          </a:solidFill>
        </p:spPr>
        <p:txBody>
          <a:bodyPr wrap="square" rtlCol="0">
            <a:spAutoFit/>
          </a:bodyPr>
          <a:lstStyle/>
          <a:p>
            <a:pPr algn="ctr"/>
            <a:r>
              <a:rPr lang="en-US" sz="2400" dirty="0">
                <a:solidFill>
                  <a:schemeClr val="bg1"/>
                </a:solidFill>
              </a:rPr>
              <a:t>65yo woman presents to clinic with chronic progressive cough and dyspnea. Resting SpO2 87%.</a:t>
            </a:r>
          </a:p>
        </p:txBody>
      </p:sp>
      <p:sp>
        <p:nvSpPr>
          <p:cNvPr id="8" name="Question one">
            <a:extLst>
              <a:ext uri="{FF2B5EF4-FFF2-40B4-BE49-F238E27FC236}">
                <a16:creationId xmlns:a16="http://schemas.microsoft.com/office/drawing/2014/main" id="{EFF81F56-43CC-4858-AD5D-A3E95F6CC0D4}"/>
              </a:ext>
            </a:extLst>
          </p:cNvPr>
          <p:cNvSpPr txBox="1"/>
          <p:nvPr/>
        </p:nvSpPr>
        <p:spPr>
          <a:xfrm>
            <a:off x="-2" y="461665"/>
            <a:ext cx="12192000" cy="461665"/>
          </a:xfrm>
          <a:prstGeom prst="rect">
            <a:avLst/>
          </a:prstGeom>
          <a:solidFill>
            <a:schemeClr val="bg1"/>
          </a:solidFill>
        </p:spPr>
        <p:txBody>
          <a:bodyPr wrap="square" rtlCol="0">
            <a:spAutoFit/>
          </a:bodyPr>
          <a:lstStyle/>
          <a:p>
            <a:pPr algn="ctr"/>
            <a:r>
              <a:rPr lang="en-US" sz="2400" dirty="0"/>
              <a:t>What is your overall interpretation and clinical diagnosis?</a:t>
            </a:r>
          </a:p>
        </p:txBody>
      </p:sp>
      <p:pic>
        <p:nvPicPr>
          <p:cNvPr id="3" name="Logo" descr="A picture containing drawing&#10;&#10;Description automatically generated">
            <a:extLst>
              <a:ext uri="{FF2B5EF4-FFF2-40B4-BE49-F238E27FC236}">
                <a16:creationId xmlns:a16="http://schemas.microsoft.com/office/drawing/2014/main" id="{86A08B67-C245-4E74-868D-CBFF6A362D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43890" y="6387270"/>
            <a:ext cx="1093478" cy="416055"/>
          </a:xfrm>
          <a:prstGeom prst="rect">
            <a:avLst/>
          </a:prstGeom>
        </p:spPr>
      </p:pic>
      <p:sp>
        <p:nvSpPr>
          <p:cNvPr id="42" name="Answer one">
            <a:extLst>
              <a:ext uri="{FF2B5EF4-FFF2-40B4-BE49-F238E27FC236}">
                <a16:creationId xmlns:a16="http://schemas.microsoft.com/office/drawing/2014/main" id="{D7007FF2-9E68-4FAC-B4F6-F8B1F94BFCAF}"/>
              </a:ext>
            </a:extLst>
          </p:cNvPr>
          <p:cNvSpPr txBox="1"/>
          <p:nvPr/>
        </p:nvSpPr>
        <p:spPr>
          <a:xfrm>
            <a:off x="0" y="449280"/>
            <a:ext cx="12192000" cy="461665"/>
          </a:xfrm>
          <a:prstGeom prst="rect">
            <a:avLst/>
          </a:prstGeom>
          <a:solidFill>
            <a:schemeClr val="tx1"/>
          </a:solidFill>
        </p:spPr>
        <p:txBody>
          <a:bodyPr wrap="square" rtlCol="0">
            <a:spAutoFit/>
          </a:bodyPr>
          <a:lstStyle/>
          <a:p>
            <a:pPr algn="ctr"/>
            <a:r>
              <a:rPr lang="en-US" sz="2400" dirty="0">
                <a:solidFill>
                  <a:schemeClr val="bg1"/>
                </a:solidFill>
              </a:rPr>
              <a:t>Hyperinflated lung fields concerning for chronic obstructive pulmonary disease (COPD)</a:t>
            </a:r>
          </a:p>
        </p:txBody>
      </p:sp>
      <p:sp>
        <p:nvSpPr>
          <p:cNvPr id="11" name="Image Attribution">
            <a:extLst>
              <a:ext uri="{FF2B5EF4-FFF2-40B4-BE49-F238E27FC236}">
                <a16:creationId xmlns:a16="http://schemas.microsoft.com/office/drawing/2014/main" id="{E0679D82-DF9C-4BE6-972E-D8DED7275C9D}"/>
              </a:ext>
            </a:extLst>
          </p:cNvPr>
          <p:cNvSpPr txBox="1"/>
          <p:nvPr/>
        </p:nvSpPr>
        <p:spPr>
          <a:xfrm rot="16200000">
            <a:off x="-702498" y="5689178"/>
            <a:ext cx="1866664" cy="461665"/>
          </a:xfrm>
          <a:prstGeom prst="rect">
            <a:avLst/>
          </a:prstGeom>
          <a:noFill/>
        </p:spPr>
        <p:txBody>
          <a:bodyPr wrap="square" rtlCol="0">
            <a:spAutoFit/>
          </a:bodyPr>
          <a:lstStyle/>
          <a:p>
            <a:r>
              <a:rPr lang="en-US" sz="1200" i="1" dirty="0"/>
              <a:t>Images courtesy of </a:t>
            </a:r>
          </a:p>
          <a:p>
            <a:r>
              <a:rPr lang="en-US" sz="1200" i="1" dirty="0"/>
              <a:t>Brandon Fainstad, MD</a:t>
            </a:r>
          </a:p>
        </p:txBody>
      </p:sp>
      <p:sp>
        <p:nvSpPr>
          <p:cNvPr id="9" name="Rectangle 8">
            <a:extLst>
              <a:ext uri="{FF2B5EF4-FFF2-40B4-BE49-F238E27FC236}">
                <a16:creationId xmlns:a16="http://schemas.microsoft.com/office/drawing/2014/main" id="{AE5AE58D-81CD-4EB8-9C3D-880CACB299F9}"/>
              </a:ext>
            </a:extLst>
          </p:cNvPr>
          <p:cNvSpPr/>
          <p:nvPr/>
        </p:nvSpPr>
        <p:spPr>
          <a:xfrm>
            <a:off x="-2" y="6586122"/>
            <a:ext cx="520861" cy="27754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7A1064-AE20-462A-97EE-C5C016652D45}"/>
              </a:ext>
            </a:extLst>
          </p:cNvPr>
          <p:cNvSpPr/>
          <p:nvPr/>
        </p:nvSpPr>
        <p:spPr>
          <a:xfrm>
            <a:off x="6570009" y="6580454"/>
            <a:ext cx="817397" cy="27754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4" name="Ribs">
            <a:extLst>
              <a:ext uri="{FF2B5EF4-FFF2-40B4-BE49-F238E27FC236}">
                <a16:creationId xmlns:a16="http://schemas.microsoft.com/office/drawing/2014/main" id="{E6912F9D-DD50-4171-9105-16DA23BA117B}"/>
              </a:ext>
            </a:extLst>
          </p:cNvPr>
          <p:cNvGrpSpPr/>
          <p:nvPr/>
        </p:nvGrpSpPr>
        <p:grpSpPr>
          <a:xfrm>
            <a:off x="19611" y="3517447"/>
            <a:ext cx="1070660" cy="1401794"/>
            <a:chOff x="-5789" y="3517447"/>
            <a:chExt cx="1070660" cy="1401794"/>
          </a:xfrm>
        </p:grpSpPr>
        <p:grpSp>
          <p:nvGrpSpPr>
            <p:cNvPr id="15" name="Group 14">
              <a:extLst>
                <a:ext uri="{FF2B5EF4-FFF2-40B4-BE49-F238E27FC236}">
                  <a16:creationId xmlns:a16="http://schemas.microsoft.com/office/drawing/2014/main" id="{B62707E3-DB59-4CA8-BE37-CFEEB66A8C76}"/>
                </a:ext>
              </a:extLst>
            </p:cNvPr>
            <p:cNvGrpSpPr/>
            <p:nvPr/>
          </p:nvGrpSpPr>
          <p:grpSpPr>
            <a:xfrm>
              <a:off x="544010" y="3517447"/>
              <a:ext cx="520861" cy="1401794"/>
              <a:chOff x="738849" y="3517447"/>
              <a:chExt cx="326022" cy="1401794"/>
            </a:xfrm>
          </p:grpSpPr>
          <p:cxnSp>
            <p:nvCxnSpPr>
              <p:cNvPr id="17" name="Straight Arrow Connector 16">
                <a:extLst>
                  <a:ext uri="{FF2B5EF4-FFF2-40B4-BE49-F238E27FC236}">
                    <a16:creationId xmlns:a16="http://schemas.microsoft.com/office/drawing/2014/main" id="{59147C29-365C-4725-800B-7CC7571F4F9D}"/>
                  </a:ext>
                </a:extLst>
              </p:cNvPr>
              <p:cNvCxnSpPr>
                <a:cxnSpLocks/>
              </p:cNvCxnSpPr>
              <p:nvPr/>
            </p:nvCxnSpPr>
            <p:spPr>
              <a:xfrm flipV="1">
                <a:off x="738849" y="3517447"/>
                <a:ext cx="326022" cy="871288"/>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944281B7-DAA9-4488-A1D3-BA239A87F406}"/>
                  </a:ext>
                </a:extLst>
              </p:cNvPr>
              <p:cNvCxnSpPr>
                <a:cxnSpLocks/>
              </p:cNvCxnSpPr>
              <p:nvPr/>
            </p:nvCxnSpPr>
            <p:spPr>
              <a:xfrm flipV="1">
                <a:off x="738849" y="3876889"/>
                <a:ext cx="326022" cy="511846"/>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cxnSp>
            <p:nvCxnSpPr>
              <p:cNvPr id="20" name="Straight Arrow Connector 19">
                <a:extLst>
                  <a:ext uri="{FF2B5EF4-FFF2-40B4-BE49-F238E27FC236}">
                    <a16:creationId xmlns:a16="http://schemas.microsoft.com/office/drawing/2014/main" id="{8A592CE2-59A0-4D72-8A11-143188742B52}"/>
                  </a:ext>
                </a:extLst>
              </p:cNvPr>
              <p:cNvCxnSpPr>
                <a:cxnSpLocks/>
              </p:cNvCxnSpPr>
              <p:nvPr/>
            </p:nvCxnSpPr>
            <p:spPr>
              <a:xfrm>
                <a:off x="738849" y="4388735"/>
                <a:ext cx="326022" cy="6665"/>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44C27D9F-2C59-496F-A778-2C3BE60E5A58}"/>
                  </a:ext>
                </a:extLst>
              </p:cNvPr>
              <p:cNvCxnSpPr>
                <a:cxnSpLocks/>
              </p:cNvCxnSpPr>
              <p:nvPr/>
            </p:nvCxnSpPr>
            <p:spPr>
              <a:xfrm>
                <a:off x="738849" y="4402065"/>
                <a:ext cx="326022" cy="517176"/>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grpSp>
        <p:sp>
          <p:nvSpPr>
            <p:cNvPr id="16" name="TextBox 15">
              <a:extLst>
                <a:ext uri="{FF2B5EF4-FFF2-40B4-BE49-F238E27FC236}">
                  <a16:creationId xmlns:a16="http://schemas.microsoft.com/office/drawing/2014/main" id="{3E9101CA-D708-49F5-86E8-CA043CFD674B}"/>
                </a:ext>
              </a:extLst>
            </p:cNvPr>
            <p:cNvSpPr txBox="1"/>
            <p:nvPr/>
          </p:nvSpPr>
          <p:spPr>
            <a:xfrm>
              <a:off x="-5789" y="4078899"/>
              <a:ext cx="549799" cy="646331"/>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solidFill>
                    <a:schemeClr val="tx1"/>
                  </a:solidFill>
                </a:rPr>
                <a:t>&gt;9 ribs</a:t>
              </a:r>
            </a:p>
          </p:txBody>
        </p:sp>
      </p:grpSp>
      <p:grpSp>
        <p:nvGrpSpPr>
          <p:cNvPr id="22" name="elongated cardiac">
            <a:extLst>
              <a:ext uri="{FF2B5EF4-FFF2-40B4-BE49-F238E27FC236}">
                <a16:creationId xmlns:a16="http://schemas.microsoft.com/office/drawing/2014/main" id="{8C75727E-2A0A-4486-B1BB-F9132C4BB007}"/>
              </a:ext>
            </a:extLst>
          </p:cNvPr>
          <p:cNvGrpSpPr/>
          <p:nvPr/>
        </p:nvGrpSpPr>
        <p:grpSpPr>
          <a:xfrm>
            <a:off x="1709795" y="5856568"/>
            <a:ext cx="2869840" cy="929865"/>
            <a:chOff x="1709795" y="5869268"/>
            <a:chExt cx="2869840" cy="929865"/>
          </a:xfrm>
        </p:grpSpPr>
        <p:cxnSp>
          <p:nvCxnSpPr>
            <p:cNvPr id="23" name="Straight Arrow Connector 22">
              <a:extLst>
                <a:ext uri="{FF2B5EF4-FFF2-40B4-BE49-F238E27FC236}">
                  <a16:creationId xmlns:a16="http://schemas.microsoft.com/office/drawing/2014/main" id="{B053D3B0-2EB8-4CCC-BEEF-07D13F997357}"/>
                </a:ext>
              </a:extLst>
            </p:cNvPr>
            <p:cNvCxnSpPr>
              <a:cxnSpLocks/>
              <a:stCxn id="24" idx="0"/>
            </p:cNvCxnSpPr>
            <p:nvPr/>
          </p:nvCxnSpPr>
          <p:spPr>
            <a:xfrm flipH="1" flipV="1">
              <a:off x="2419350" y="5869268"/>
              <a:ext cx="725365" cy="283534"/>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sp>
          <p:nvSpPr>
            <p:cNvPr id="24" name="TextBox 23">
              <a:extLst>
                <a:ext uri="{FF2B5EF4-FFF2-40B4-BE49-F238E27FC236}">
                  <a16:creationId xmlns:a16="http://schemas.microsoft.com/office/drawing/2014/main" id="{858BB381-BFEB-4F48-9B1D-A0F334EEB155}"/>
                </a:ext>
              </a:extLst>
            </p:cNvPr>
            <p:cNvSpPr txBox="1"/>
            <p:nvPr/>
          </p:nvSpPr>
          <p:spPr>
            <a:xfrm>
              <a:off x="1709795" y="6152802"/>
              <a:ext cx="2869840" cy="646331"/>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a:solidFill>
                    <a:schemeClr val="tx1"/>
                  </a:solidFill>
                </a:rPr>
                <a:t>Elongated cardiac silhouette, NOT resting on diaphragm</a:t>
              </a:r>
            </a:p>
          </p:txBody>
        </p:sp>
      </p:grpSp>
      <p:grpSp>
        <p:nvGrpSpPr>
          <p:cNvPr id="25" name="anterior mediastinal air">
            <a:extLst>
              <a:ext uri="{FF2B5EF4-FFF2-40B4-BE49-F238E27FC236}">
                <a16:creationId xmlns:a16="http://schemas.microsoft.com/office/drawing/2014/main" id="{2009F1FA-59E4-48B5-8AEA-ACBDA8871E28}"/>
              </a:ext>
            </a:extLst>
          </p:cNvPr>
          <p:cNvGrpSpPr/>
          <p:nvPr/>
        </p:nvGrpSpPr>
        <p:grpSpPr>
          <a:xfrm>
            <a:off x="6310717" y="2965596"/>
            <a:ext cx="2268503" cy="646331"/>
            <a:chOff x="6310717" y="2965596"/>
            <a:chExt cx="2268503" cy="646331"/>
          </a:xfrm>
        </p:grpSpPr>
        <p:cxnSp>
          <p:nvCxnSpPr>
            <p:cNvPr id="26" name="Straight Arrow Connector 25">
              <a:extLst>
                <a:ext uri="{FF2B5EF4-FFF2-40B4-BE49-F238E27FC236}">
                  <a16:creationId xmlns:a16="http://schemas.microsoft.com/office/drawing/2014/main" id="{4664A4C2-B42A-4D75-8047-372EFD1D3B34}"/>
                </a:ext>
              </a:extLst>
            </p:cNvPr>
            <p:cNvCxnSpPr>
              <a:cxnSpLocks/>
              <a:stCxn id="27" idx="3"/>
            </p:cNvCxnSpPr>
            <p:nvPr/>
          </p:nvCxnSpPr>
          <p:spPr>
            <a:xfrm flipV="1">
              <a:off x="7997371" y="3271862"/>
              <a:ext cx="581849" cy="16900"/>
            </a:xfrm>
            <a:prstGeom prst="straightConnector1">
              <a:avLst/>
            </a:prstGeom>
            <a:ln w="28575">
              <a:solidFill>
                <a:schemeClr val="tx1"/>
              </a:solidFill>
              <a:tailEnd type="triangle"/>
            </a:ln>
          </p:spPr>
          <p:style>
            <a:lnRef idx="1">
              <a:schemeClr val="accent6"/>
            </a:lnRef>
            <a:fillRef idx="0">
              <a:schemeClr val="accent6"/>
            </a:fillRef>
            <a:effectRef idx="0">
              <a:schemeClr val="accent6"/>
            </a:effectRef>
            <a:fontRef idx="minor">
              <a:schemeClr val="tx1"/>
            </a:fontRef>
          </p:style>
        </p:cxnSp>
        <p:sp>
          <p:nvSpPr>
            <p:cNvPr id="27" name="TextBox 26">
              <a:extLst>
                <a:ext uri="{FF2B5EF4-FFF2-40B4-BE49-F238E27FC236}">
                  <a16:creationId xmlns:a16="http://schemas.microsoft.com/office/drawing/2014/main" id="{B2C373AD-5BD9-4B31-AB23-051C3988D50A}"/>
                </a:ext>
              </a:extLst>
            </p:cNvPr>
            <p:cNvSpPr txBox="1"/>
            <p:nvPr/>
          </p:nvSpPr>
          <p:spPr>
            <a:xfrm>
              <a:off x="6310717" y="2965596"/>
              <a:ext cx="1686654" cy="646331"/>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a:solidFill>
                    <a:schemeClr val="tx1"/>
                  </a:solidFill>
                </a:rPr>
                <a:t>Anterior Mediastinal air</a:t>
              </a:r>
            </a:p>
          </p:txBody>
        </p:sp>
      </p:grpSp>
      <p:grpSp>
        <p:nvGrpSpPr>
          <p:cNvPr id="28" name="Kyphosis">
            <a:extLst>
              <a:ext uri="{FF2B5EF4-FFF2-40B4-BE49-F238E27FC236}">
                <a16:creationId xmlns:a16="http://schemas.microsoft.com/office/drawing/2014/main" id="{8A0E78BE-E58A-4DEE-9B89-EFF17D3BC0A3}"/>
              </a:ext>
            </a:extLst>
          </p:cNvPr>
          <p:cNvGrpSpPr/>
          <p:nvPr/>
        </p:nvGrpSpPr>
        <p:grpSpPr>
          <a:xfrm>
            <a:off x="9268845" y="1150464"/>
            <a:ext cx="2834470" cy="2533330"/>
            <a:chOff x="9268845" y="1150464"/>
            <a:chExt cx="2834470" cy="2533330"/>
          </a:xfrm>
        </p:grpSpPr>
        <p:sp>
          <p:nvSpPr>
            <p:cNvPr id="29" name="Rectangle: Rounded Corners 60">
              <a:extLst>
                <a:ext uri="{FF2B5EF4-FFF2-40B4-BE49-F238E27FC236}">
                  <a16:creationId xmlns:a16="http://schemas.microsoft.com/office/drawing/2014/main" id="{8ECB9364-2273-470E-A1EC-A6AEE0D56212}"/>
                </a:ext>
              </a:extLst>
            </p:cNvPr>
            <p:cNvSpPr/>
            <p:nvPr/>
          </p:nvSpPr>
          <p:spPr>
            <a:xfrm>
              <a:off x="11038420" y="3306933"/>
              <a:ext cx="882117" cy="376861"/>
            </a:xfrm>
            <a:custGeom>
              <a:avLst/>
              <a:gdLst>
                <a:gd name="connsiteX0" fmla="*/ 0 w 828696"/>
                <a:gd name="connsiteY0" fmla="*/ 37095 h 222564"/>
                <a:gd name="connsiteX1" fmla="*/ 37095 w 828696"/>
                <a:gd name="connsiteY1" fmla="*/ 0 h 222564"/>
                <a:gd name="connsiteX2" fmla="*/ 791601 w 828696"/>
                <a:gd name="connsiteY2" fmla="*/ 0 h 222564"/>
                <a:gd name="connsiteX3" fmla="*/ 828696 w 828696"/>
                <a:gd name="connsiteY3" fmla="*/ 37095 h 222564"/>
                <a:gd name="connsiteX4" fmla="*/ 828696 w 828696"/>
                <a:gd name="connsiteY4" fmla="*/ 185469 h 222564"/>
                <a:gd name="connsiteX5" fmla="*/ 791601 w 828696"/>
                <a:gd name="connsiteY5" fmla="*/ 222564 h 222564"/>
                <a:gd name="connsiteX6" fmla="*/ 37095 w 828696"/>
                <a:gd name="connsiteY6" fmla="*/ 222564 h 222564"/>
                <a:gd name="connsiteX7" fmla="*/ 0 w 828696"/>
                <a:gd name="connsiteY7" fmla="*/ 185469 h 222564"/>
                <a:gd name="connsiteX8" fmla="*/ 0 w 828696"/>
                <a:gd name="connsiteY8" fmla="*/ 37095 h 222564"/>
                <a:gd name="connsiteX0" fmla="*/ 0 w 828696"/>
                <a:gd name="connsiteY0" fmla="*/ 97170 h 282639"/>
                <a:gd name="connsiteX1" fmla="*/ 37095 w 828696"/>
                <a:gd name="connsiteY1" fmla="*/ 60075 h 282639"/>
                <a:gd name="connsiteX2" fmla="*/ 781629 w 828696"/>
                <a:gd name="connsiteY2" fmla="*/ 0 h 282639"/>
                <a:gd name="connsiteX3" fmla="*/ 828696 w 828696"/>
                <a:gd name="connsiteY3" fmla="*/ 97170 h 282639"/>
                <a:gd name="connsiteX4" fmla="*/ 828696 w 828696"/>
                <a:gd name="connsiteY4" fmla="*/ 245544 h 282639"/>
                <a:gd name="connsiteX5" fmla="*/ 791601 w 828696"/>
                <a:gd name="connsiteY5" fmla="*/ 282639 h 282639"/>
                <a:gd name="connsiteX6" fmla="*/ 37095 w 828696"/>
                <a:gd name="connsiteY6" fmla="*/ 282639 h 282639"/>
                <a:gd name="connsiteX7" fmla="*/ 0 w 828696"/>
                <a:gd name="connsiteY7" fmla="*/ 245544 h 282639"/>
                <a:gd name="connsiteX8" fmla="*/ 0 w 828696"/>
                <a:gd name="connsiteY8" fmla="*/ 97170 h 282639"/>
                <a:gd name="connsiteX0" fmla="*/ 0 w 828696"/>
                <a:gd name="connsiteY0" fmla="*/ 97170 h 282639"/>
                <a:gd name="connsiteX1" fmla="*/ 37095 w 828696"/>
                <a:gd name="connsiteY1" fmla="*/ 60075 h 282639"/>
                <a:gd name="connsiteX2" fmla="*/ 781629 w 828696"/>
                <a:gd name="connsiteY2" fmla="*/ 0 h 282639"/>
                <a:gd name="connsiteX3" fmla="*/ 828696 w 828696"/>
                <a:gd name="connsiteY3" fmla="*/ 97170 h 282639"/>
                <a:gd name="connsiteX4" fmla="*/ 828696 w 828696"/>
                <a:gd name="connsiteY4" fmla="*/ 245544 h 282639"/>
                <a:gd name="connsiteX5" fmla="*/ 791601 w 828696"/>
                <a:gd name="connsiteY5" fmla="*/ 282639 h 282639"/>
                <a:gd name="connsiteX6" fmla="*/ 37095 w 828696"/>
                <a:gd name="connsiteY6" fmla="*/ 282639 h 282639"/>
                <a:gd name="connsiteX7" fmla="*/ 0 w 828696"/>
                <a:gd name="connsiteY7" fmla="*/ 245544 h 282639"/>
                <a:gd name="connsiteX8" fmla="*/ 0 w 828696"/>
                <a:gd name="connsiteY8" fmla="*/ 97170 h 282639"/>
                <a:gd name="connsiteX0" fmla="*/ 0 w 828696"/>
                <a:gd name="connsiteY0" fmla="*/ 107317 h 292786"/>
                <a:gd name="connsiteX1" fmla="*/ 37095 w 828696"/>
                <a:gd name="connsiteY1" fmla="*/ 70222 h 292786"/>
                <a:gd name="connsiteX2" fmla="*/ 781629 w 828696"/>
                <a:gd name="connsiteY2" fmla="*/ 10147 h 292786"/>
                <a:gd name="connsiteX3" fmla="*/ 828696 w 828696"/>
                <a:gd name="connsiteY3" fmla="*/ 107317 h 292786"/>
                <a:gd name="connsiteX4" fmla="*/ 828696 w 828696"/>
                <a:gd name="connsiteY4" fmla="*/ 255691 h 292786"/>
                <a:gd name="connsiteX5" fmla="*/ 791601 w 828696"/>
                <a:gd name="connsiteY5" fmla="*/ 292786 h 292786"/>
                <a:gd name="connsiteX6" fmla="*/ 37095 w 828696"/>
                <a:gd name="connsiteY6" fmla="*/ 292786 h 292786"/>
                <a:gd name="connsiteX7" fmla="*/ 0 w 828696"/>
                <a:gd name="connsiteY7" fmla="*/ 255691 h 292786"/>
                <a:gd name="connsiteX8" fmla="*/ 0 w 828696"/>
                <a:gd name="connsiteY8" fmla="*/ 107317 h 292786"/>
                <a:gd name="connsiteX0" fmla="*/ 0 w 836398"/>
                <a:gd name="connsiteY0" fmla="*/ 107317 h 292786"/>
                <a:gd name="connsiteX1" fmla="*/ 37095 w 836398"/>
                <a:gd name="connsiteY1" fmla="*/ 70222 h 292786"/>
                <a:gd name="connsiteX2" fmla="*/ 781629 w 836398"/>
                <a:gd name="connsiteY2" fmla="*/ 10147 h 292786"/>
                <a:gd name="connsiteX3" fmla="*/ 828696 w 836398"/>
                <a:gd name="connsiteY3" fmla="*/ 107317 h 292786"/>
                <a:gd name="connsiteX4" fmla="*/ 836398 w 836398"/>
                <a:gd name="connsiteY4" fmla="*/ 233986 h 292786"/>
                <a:gd name="connsiteX5" fmla="*/ 791601 w 836398"/>
                <a:gd name="connsiteY5" fmla="*/ 292786 h 292786"/>
                <a:gd name="connsiteX6" fmla="*/ 37095 w 836398"/>
                <a:gd name="connsiteY6" fmla="*/ 292786 h 292786"/>
                <a:gd name="connsiteX7" fmla="*/ 0 w 836398"/>
                <a:gd name="connsiteY7" fmla="*/ 255691 h 292786"/>
                <a:gd name="connsiteX8" fmla="*/ 0 w 836398"/>
                <a:gd name="connsiteY8" fmla="*/ 107317 h 292786"/>
                <a:gd name="connsiteX0" fmla="*/ 0 w 836398"/>
                <a:gd name="connsiteY0" fmla="*/ 107317 h 417342"/>
                <a:gd name="connsiteX1" fmla="*/ 37095 w 836398"/>
                <a:gd name="connsiteY1" fmla="*/ 70222 h 417342"/>
                <a:gd name="connsiteX2" fmla="*/ 781629 w 836398"/>
                <a:gd name="connsiteY2" fmla="*/ 10147 h 417342"/>
                <a:gd name="connsiteX3" fmla="*/ 828696 w 836398"/>
                <a:gd name="connsiteY3" fmla="*/ 107317 h 417342"/>
                <a:gd name="connsiteX4" fmla="*/ 836398 w 836398"/>
                <a:gd name="connsiteY4" fmla="*/ 233986 h 417342"/>
                <a:gd name="connsiteX5" fmla="*/ 686379 w 836398"/>
                <a:gd name="connsiteY5" fmla="*/ 417342 h 417342"/>
                <a:gd name="connsiteX6" fmla="*/ 37095 w 836398"/>
                <a:gd name="connsiteY6" fmla="*/ 292786 h 417342"/>
                <a:gd name="connsiteX7" fmla="*/ 0 w 836398"/>
                <a:gd name="connsiteY7" fmla="*/ 255691 h 417342"/>
                <a:gd name="connsiteX8" fmla="*/ 0 w 836398"/>
                <a:gd name="connsiteY8" fmla="*/ 107317 h 417342"/>
                <a:gd name="connsiteX0" fmla="*/ 0 w 836398"/>
                <a:gd name="connsiteY0" fmla="*/ 107317 h 417342"/>
                <a:gd name="connsiteX1" fmla="*/ 37095 w 836398"/>
                <a:gd name="connsiteY1" fmla="*/ 70222 h 417342"/>
                <a:gd name="connsiteX2" fmla="*/ 781629 w 836398"/>
                <a:gd name="connsiteY2" fmla="*/ 10147 h 417342"/>
                <a:gd name="connsiteX3" fmla="*/ 828696 w 836398"/>
                <a:gd name="connsiteY3" fmla="*/ 107317 h 417342"/>
                <a:gd name="connsiteX4" fmla="*/ 836398 w 836398"/>
                <a:gd name="connsiteY4" fmla="*/ 233986 h 417342"/>
                <a:gd name="connsiteX5" fmla="*/ 686379 w 836398"/>
                <a:gd name="connsiteY5" fmla="*/ 417342 h 417342"/>
                <a:gd name="connsiteX6" fmla="*/ 37095 w 836398"/>
                <a:gd name="connsiteY6" fmla="*/ 292786 h 417342"/>
                <a:gd name="connsiteX7" fmla="*/ 0 w 836398"/>
                <a:gd name="connsiteY7" fmla="*/ 255691 h 417342"/>
                <a:gd name="connsiteX8" fmla="*/ 0 w 836398"/>
                <a:gd name="connsiteY8" fmla="*/ 107317 h 417342"/>
                <a:gd name="connsiteX0" fmla="*/ 0 w 836398"/>
                <a:gd name="connsiteY0" fmla="*/ 107317 h 417342"/>
                <a:gd name="connsiteX1" fmla="*/ 37095 w 836398"/>
                <a:gd name="connsiteY1" fmla="*/ 70222 h 417342"/>
                <a:gd name="connsiteX2" fmla="*/ 781629 w 836398"/>
                <a:gd name="connsiteY2" fmla="*/ 10147 h 417342"/>
                <a:gd name="connsiteX3" fmla="*/ 828696 w 836398"/>
                <a:gd name="connsiteY3" fmla="*/ 107317 h 417342"/>
                <a:gd name="connsiteX4" fmla="*/ 836398 w 836398"/>
                <a:gd name="connsiteY4" fmla="*/ 233986 h 417342"/>
                <a:gd name="connsiteX5" fmla="*/ 686379 w 836398"/>
                <a:gd name="connsiteY5" fmla="*/ 417342 h 417342"/>
                <a:gd name="connsiteX6" fmla="*/ 45719 w 836398"/>
                <a:gd name="connsiteY6" fmla="*/ 248273 h 417342"/>
                <a:gd name="connsiteX7" fmla="*/ 0 w 836398"/>
                <a:gd name="connsiteY7" fmla="*/ 255691 h 417342"/>
                <a:gd name="connsiteX8" fmla="*/ 0 w 836398"/>
                <a:gd name="connsiteY8" fmla="*/ 107317 h 417342"/>
                <a:gd name="connsiteX0" fmla="*/ 45719 w 882117"/>
                <a:gd name="connsiteY0" fmla="*/ 107317 h 417342"/>
                <a:gd name="connsiteX1" fmla="*/ 82814 w 882117"/>
                <a:gd name="connsiteY1" fmla="*/ 70222 h 417342"/>
                <a:gd name="connsiteX2" fmla="*/ 827348 w 882117"/>
                <a:gd name="connsiteY2" fmla="*/ 10147 h 417342"/>
                <a:gd name="connsiteX3" fmla="*/ 874415 w 882117"/>
                <a:gd name="connsiteY3" fmla="*/ 107317 h 417342"/>
                <a:gd name="connsiteX4" fmla="*/ 882117 w 882117"/>
                <a:gd name="connsiteY4" fmla="*/ 233986 h 417342"/>
                <a:gd name="connsiteX5" fmla="*/ 732098 w 882117"/>
                <a:gd name="connsiteY5" fmla="*/ 417342 h 417342"/>
                <a:gd name="connsiteX6" fmla="*/ 91438 w 882117"/>
                <a:gd name="connsiteY6" fmla="*/ 248273 h 417342"/>
                <a:gd name="connsiteX7" fmla="*/ 0 w 882117"/>
                <a:gd name="connsiteY7" fmla="*/ 207792 h 417342"/>
                <a:gd name="connsiteX8" fmla="*/ 45719 w 882117"/>
                <a:gd name="connsiteY8" fmla="*/ 107317 h 417342"/>
                <a:gd name="connsiteX0" fmla="*/ 45719 w 882117"/>
                <a:gd name="connsiteY0" fmla="*/ 126830 h 417342"/>
                <a:gd name="connsiteX1" fmla="*/ 82814 w 882117"/>
                <a:gd name="connsiteY1" fmla="*/ 70222 h 417342"/>
                <a:gd name="connsiteX2" fmla="*/ 827348 w 882117"/>
                <a:gd name="connsiteY2" fmla="*/ 10147 h 417342"/>
                <a:gd name="connsiteX3" fmla="*/ 874415 w 882117"/>
                <a:gd name="connsiteY3" fmla="*/ 107317 h 417342"/>
                <a:gd name="connsiteX4" fmla="*/ 882117 w 882117"/>
                <a:gd name="connsiteY4" fmla="*/ 233986 h 417342"/>
                <a:gd name="connsiteX5" fmla="*/ 732098 w 882117"/>
                <a:gd name="connsiteY5" fmla="*/ 417342 h 417342"/>
                <a:gd name="connsiteX6" fmla="*/ 91438 w 882117"/>
                <a:gd name="connsiteY6" fmla="*/ 248273 h 417342"/>
                <a:gd name="connsiteX7" fmla="*/ 0 w 882117"/>
                <a:gd name="connsiteY7" fmla="*/ 207792 h 417342"/>
                <a:gd name="connsiteX8" fmla="*/ 45719 w 882117"/>
                <a:gd name="connsiteY8" fmla="*/ 126830 h 417342"/>
                <a:gd name="connsiteX0" fmla="*/ 45719 w 882117"/>
                <a:gd name="connsiteY0" fmla="*/ 126830 h 417342"/>
                <a:gd name="connsiteX1" fmla="*/ 91543 w 882117"/>
                <a:gd name="connsiteY1" fmla="*/ 88730 h 417342"/>
                <a:gd name="connsiteX2" fmla="*/ 827348 w 882117"/>
                <a:gd name="connsiteY2" fmla="*/ 10147 h 417342"/>
                <a:gd name="connsiteX3" fmla="*/ 874415 w 882117"/>
                <a:gd name="connsiteY3" fmla="*/ 107317 h 417342"/>
                <a:gd name="connsiteX4" fmla="*/ 882117 w 882117"/>
                <a:gd name="connsiteY4" fmla="*/ 233986 h 417342"/>
                <a:gd name="connsiteX5" fmla="*/ 732098 w 882117"/>
                <a:gd name="connsiteY5" fmla="*/ 417342 h 417342"/>
                <a:gd name="connsiteX6" fmla="*/ 91438 w 882117"/>
                <a:gd name="connsiteY6" fmla="*/ 248273 h 417342"/>
                <a:gd name="connsiteX7" fmla="*/ 0 w 882117"/>
                <a:gd name="connsiteY7" fmla="*/ 207792 h 417342"/>
                <a:gd name="connsiteX8" fmla="*/ 45719 w 882117"/>
                <a:gd name="connsiteY8" fmla="*/ 126830 h 417342"/>
                <a:gd name="connsiteX0" fmla="*/ 45719 w 882117"/>
                <a:gd name="connsiteY0" fmla="*/ 126830 h 417342"/>
                <a:gd name="connsiteX1" fmla="*/ 91543 w 882117"/>
                <a:gd name="connsiteY1" fmla="*/ 88730 h 417342"/>
                <a:gd name="connsiteX2" fmla="*/ 827348 w 882117"/>
                <a:gd name="connsiteY2" fmla="*/ 10147 h 417342"/>
                <a:gd name="connsiteX3" fmla="*/ 874415 w 882117"/>
                <a:gd name="connsiteY3" fmla="*/ 107317 h 417342"/>
                <a:gd name="connsiteX4" fmla="*/ 882117 w 882117"/>
                <a:gd name="connsiteY4" fmla="*/ 233986 h 417342"/>
                <a:gd name="connsiteX5" fmla="*/ 732098 w 882117"/>
                <a:gd name="connsiteY5" fmla="*/ 417342 h 417342"/>
                <a:gd name="connsiteX6" fmla="*/ 91438 w 882117"/>
                <a:gd name="connsiteY6" fmla="*/ 248273 h 417342"/>
                <a:gd name="connsiteX7" fmla="*/ 0 w 882117"/>
                <a:gd name="connsiteY7" fmla="*/ 207792 h 417342"/>
                <a:gd name="connsiteX8" fmla="*/ 45719 w 882117"/>
                <a:gd name="connsiteY8" fmla="*/ 126830 h 417342"/>
                <a:gd name="connsiteX0" fmla="*/ 45719 w 882117"/>
                <a:gd name="connsiteY0" fmla="*/ 126830 h 372098"/>
                <a:gd name="connsiteX1" fmla="*/ 91543 w 882117"/>
                <a:gd name="connsiteY1" fmla="*/ 88730 h 372098"/>
                <a:gd name="connsiteX2" fmla="*/ 827348 w 882117"/>
                <a:gd name="connsiteY2" fmla="*/ 10147 h 372098"/>
                <a:gd name="connsiteX3" fmla="*/ 874415 w 882117"/>
                <a:gd name="connsiteY3" fmla="*/ 107317 h 372098"/>
                <a:gd name="connsiteX4" fmla="*/ 882117 w 882117"/>
                <a:gd name="connsiteY4" fmla="*/ 233986 h 372098"/>
                <a:gd name="connsiteX5" fmla="*/ 732099 w 882117"/>
                <a:gd name="connsiteY5" fmla="*/ 372098 h 372098"/>
                <a:gd name="connsiteX6" fmla="*/ 91438 w 882117"/>
                <a:gd name="connsiteY6" fmla="*/ 248273 h 372098"/>
                <a:gd name="connsiteX7" fmla="*/ 0 w 882117"/>
                <a:gd name="connsiteY7" fmla="*/ 207792 h 372098"/>
                <a:gd name="connsiteX8" fmla="*/ 45719 w 882117"/>
                <a:gd name="connsiteY8" fmla="*/ 126830 h 372098"/>
                <a:gd name="connsiteX0" fmla="*/ 45719 w 882117"/>
                <a:gd name="connsiteY0" fmla="*/ 126830 h 372098"/>
                <a:gd name="connsiteX1" fmla="*/ 91543 w 882117"/>
                <a:gd name="connsiteY1" fmla="*/ 88730 h 372098"/>
                <a:gd name="connsiteX2" fmla="*/ 827348 w 882117"/>
                <a:gd name="connsiteY2" fmla="*/ 10147 h 372098"/>
                <a:gd name="connsiteX3" fmla="*/ 874415 w 882117"/>
                <a:gd name="connsiteY3" fmla="*/ 107317 h 372098"/>
                <a:gd name="connsiteX4" fmla="*/ 882117 w 882117"/>
                <a:gd name="connsiteY4" fmla="*/ 233986 h 372098"/>
                <a:gd name="connsiteX5" fmla="*/ 732099 w 882117"/>
                <a:gd name="connsiteY5" fmla="*/ 372098 h 372098"/>
                <a:gd name="connsiteX6" fmla="*/ 91438 w 882117"/>
                <a:gd name="connsiteY6" fmla="*/ 248273 h 372098"/>
                <a:gd name="connsiteX7" fmla="*/ 0 w 882117"/>
                <a:gd name="connsiteY7" fmla="*/ 207792 h 372098"/>
                <a:gd name="connsiteX8" fmla="*/ 45719 w 882117"/>
                <a:gd name="connsiteY8" fmla="*/ 126830 h 372098"/>
                <a:gd name="connsiteX0" fmla="*/ 45719 w 882117"/>
                <a:gd name="connsiteY0" fmla="*/ 126830 h 376861"/>
                <a:gd name="connsiteX1" fmla="*/ 91543 w 882117"/>
                <a:gd name="connsiteY1" fmla="*/ 88730 h 376861"/>
                <a:gd name="connsiteX2" fmla="*/ 827348 w 882117"/>
                <a:gd name="connsiteY2" fmla="*/ 10147 h 376861"/>
                <a:gd name="connsiteX3" fmla="*/ 874415 w 882117"/>
                <a:gd name="connsiteY3" fmla="*/ 107317 h 376861"/>
                <a:gd name="connsiteX4" fmla="*/ 882117 w 882117"/>
                <a:gd name="connsiteY4" fmla="*/ 233986 h 376861"/>
                <a:gd name="connsiteX5" fmla="*/ 724955 w 882117"/>
                <a:gd name="connsiteY5" fmla="*/ 376861 h 376861"/>
                <a:gd name="connsiteX6" fmla="*/ 91438 w 882117"/>
                <a:gd name="connsiteY6" fmla="*/ 248273 h 376861"/>
                <a:gd name="connsiteX7" fmla="*/ 0 w 882117"/>
                <a:gd name="connsiteY7" fmla="*/ 207792 h 376861"/>
                <a:gd name="connsiteX8" fmla="*/ 45719 w 882117"/>
                <a:gd name="connsiteY8" fmla="*/ 126830 h 376861"/>
                <a:gd name="connsiteX0" fmla="*/ 45719 w 882117"/>
                <a:gd name="connsiteY0" fmla="*/ 126830 h 376861"/>
                <a:gd name="connsiteX1" fmla="*/ 93130 w 882117"/>
                <a:gd name="connsiteY1" fmla="*/ 106192 h 376861"/>
                <a:gd name="connsiteX2" fmla="*/ 827348 w 882117"/>
                <a:gd name="connsiteY2" fmla="*/ 10147 h 376861"/>
                <a:gd name="connsiteX3" fmla="*/ 874415 w 882117"/>
                <a:gd name="connsiteY3" fmla="*/ 107317 h 376861"/>
                <a:gd name="connsiteX4" fmla="*/ 882117 w 882117"/>
                <a:gd name="connsiteY4" fmla="*/ 233986 h 376861"/>
                <a:gd name="connsiteX5" fmla="*/ 724955 w 882117"/>
                <a:gd name="connsiteY5" fmla="*/ 376861 h 376861"/>
                <a:gd name="connsiteX6" fmla="*/ 91438 w 882117"/>
                <a:gd name="connsiteY6" fmla="*/ 248273 h 376861"/>
                <a:gd name="connsiteX7" fmla="*/ 0 w 882117"/>
                <a:gd name="connsiteY7" fmla="*/ 207792 h 376861"/>
                <a:gd name="connsiteX8" fmla="*/ 45719 w 882117"/>
                <a:gd name="connsiteY8" fmla="*/ 126830 h 376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2117" h="376861">
                  <a:moveTo>
                    <a:pt x="45719" y="126830"/>
                  </a:moveTo>
                  <a:cubicBezTo>
                    <a:pt x="45719" y="106343"/>
                    <a:pt x="72643" y="106192"/>
                    <a:pt x="93130" y="106192"/>
                  </a:cubicBezTo>
                  <a:cubicBezTo>
                    <a:pt x="405073" y="120479"/>
                    <a:pt x="543979" y="72061"/>
                    <a:pt x="827348" y="10147"/>
                  </a:cubicBezTo>
                  <a:cubicBezTo>
                    <a:pt x="844017" y="-35572"/>
                    <a:pt x="874415" y="86830"/>
                    <a:pt x="874415" y="107317"/>
                  </a:cubicBezTo>
                  <a:lnTo>
                    <a:pt x="882117" y="233986"/>
                  </a:lnTo>
                  <a:cubicBezTo>
                    <a:pt x="882117" y="254473"/>
                    <a:pt x="745442" y="376861"/>
                    <a:pt x="724955" y="376861"/>
                  </a:cubicBezTo>
                  <a:cubicBezTo>
                    <a:pt x="484449" y="276849"/>
                    <a:pt x="307866" y="289792"/>
                    <a:pt x="91438" y="248273"/>
                  </a:cubicBezTo>
                  <a:cubicBezTo>
                    <a:pt x="70951" y="248273"/>
                    <a:pt x="0" y="228279"/>
                    <a:pt x="0" y="207792"/>
                  </a:cubicBezTo>
                  <a:lnTo>
                    <a:pt x="45719" y="126830"/>
                  </a:lnTo>
                  <a:close/>
                </a:path>
              </a:pathLst>
            </a:cu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F55D08D7-37E2-46EF-8BEF-5F54DE800902}"/>
                </a:ext>
              </a:extLst>
            </p:cNvPr>
            <p:cNvCxnSpPr>
              <a:cxnSpLocks/>
              <a:stCxn id="31" idx="2"/>
            </p:cNvCxnSpPr>
            <p:nvPr/>
          </p:nvCxnSpPr>
          <p:spPr>
            <a:xfrm>
              <a:off x="10686080" y="2073794"/>
              <a:ext cx="793398" cy="1198068"/>
            </a:xfrm>
            <a:prstGeom prst="straightConnector1">
              <a:avLst/>
            </a:prstGeom>
            <a:ln w="38100">
              <a:solidFill>
                <a:schemeClr val="accent4"/>
              </a:solidFill>
              <a:tailEnd type="triangle"/>
            </a:ln>
          </p:spPr>
          <p:style>
            <a:lnRef idx="1">
              <a:schemeClr val="accent6"/>
            </a:lnRef>
            <a:fillRef idx="0">
              <a:schemeClr val="accent6"/>
            </a:fillRef>
            <a:effectRef idx="0">
              <a:schemeClr val="accent6"/>
            </a:effectRef>
            <a:fontRef idx="minor">
              <a:schemeClr val="tx1"/>
            </a:fontRef>
          </p:style>
        </p:cxnSp>
        <p:sp>
          <p:nvSpPr>
            <p:cNvPr id="31" name="TextBox 30">
              <a:extLst>
                <a:ext uri="{FF2B5EF4-FFF2-40B4-BE49-F238E27FC236}">
                  <a16:creationId xmlns:a16="http://schemas.microsoft.com/office/drawing/2014/main" id="{1ABA3716-E9C5-45E7-B3AC-EF06463A9635}"/>
                </a:ext>
              </a:extLst>
            </p:cNvPr>
            <p:cNvSpPr txBox="1"/>
            <p:nvPr/>
          </p:nvSpPr>
          <p:spPr>
            <a:xfrm>
              <a:off x="9268845" y="1150464"/>
              <a:ext cx="2834470" cy="923330"/>
            </a:xfrm>
            <a:prstGeom prst="rect">
              <a:avLst/>
            </a:prstGeom>
            <a:solidFill>
              <a:schemeClr val="bg1"/>
            </a:solidFill>
            <a:ln>
              <a:solidFill>
                <a:schemeClr val="accent4"/>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a:solidFill>
                    <a:schemeClr val="tx1"/>
                  </a:solidFill>
                </a:rPr>
                <a:t>Osteoporotic compression fractures from chronic steroid exposure -&gt; Kyphosis</a:t>
              </a:r>
            </a:p>
          </p:txBody>
        </p:sp>
      </p:grpSp>
      <p:grpSp>
        <p:nvGrpSpPr>
          <p:cNvPr id="32" name="Group 31">
            <a:extLst>
              <a:ext uri="{FF2B5EF4-FFF2-40B4-BE49-F238E27FC236}">
                <a16:creationId xmlns:a16="http://schemas.microsoft.com/office/drawing/2014/main" id="{FA7A61CA-87CA-43C7-A824-398AB9CF80DF}"/>
              </a:ext>
            </a:extLst>
          </p:cNvPr>
          <p:cNvGrpSpPr/>
          <p:nvPr/>
        </p:nvGrpSpPr>
        <p:grpSpPr>
          <a:xfrm>
            <a:off x="8579220" y="5607290"/>
            <a:ext cx="2934600" cy="1202357"/>
            <a:chOff x="8579220" y="5607290"/>
            <a:chExt cx="2934600" cy="1202357"/>
          </a:xfrm>
        </p:grpSpPr>
        <p:sp>
          <p:nvSpPr>
            <p:cNvPr id="33" name="Freeform: Shape 32">
              <a:extLst>
                <a:ext uri="{FF2B5EF4-FFF2-40B4-BE49-F238E27FC236}">
                  <a16:creationId xmlns:a16="http://schemas.microsoft.com/office/drawing/2014/main" id="{BA9B4C4A-E984-4AC7-85FB-3B2C721199BB}"/>
                </a:ext>
              </a:extLst>
            </p:cNvPr>
            <p:cNvSpPr/>
            <p:nvPr/>
          </p:nvSpPr>
          <p:spPr>
            <a:xfrm>
              <a:off x="9022080" y="5607290"/>
              <a:ext cx="2491740" cy="311832"/>
            </a:xfrm>
            <a:custGeom>
              <a:avLst/>
              <a:gdLst>
                <a:gd name="connsiteX0" fmla="*/ 0 w 2491740"/>
                <a:gd name="connsiteY0" fmla="*/ 92470 h 311832"/>
                <a:gd name="connsiteX1" fmla="*/ 472440 w 2491740"/>
                <a:gd name="connsiteY1" fmla="*/ 1030 h 311832"/>
                <a:gd name="connsiteX2" fmla="*/ 937260 w 2491740"/>
                <a:gd name="connsiteY2" fmla="*/ 145810 h 311832"/>
                <a:gd name="connsiteX3" fmla="*/ 1356360 w 2491740"/>
                <a:gd name="connsiteY3" fmla="*/ 214390 h 311832"/>
                <a:gd name="connsiteX4" fmla="*/ 2255520 w 2491740"/>
                <a:gd name="connsiteY4" fmla="*/ 305830 h 311832"/>
                <a:gd name="connsiteX5" fmla="*/ 2491740 w 2491740"/>
                <a:gd name="connsiteY5" fmla="*/ 305830 h 31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1740" h="311832">
                  <a:moveTo>
                    <a:pt x="0" y="92470"/>
                  </a:moveTo>
                  <a:cubicBezTo>
                    <a:pt x="158115" y="42305"/>
                    <a:pt x="316230" y="-7860"/>
                    <a:pt x="472440" y="1030"/>
                  </a:cubicBezTo>
                  <a:cubicBezTo>
                    <a:pt x="628650" y="9920"/>
                    <a:pt x="789940" y="110250"/>
                    <a:pt x="937260" y="145810"/>
                  </a:cubicBezTo>
                  <a:cubicBezTo>
                    <a:pt x="1084580" y="181370"/>
                    <a:pt x="1136650" y="187720"/>
                    <a:pt x="1356360" y="214390"/>
                  </a:cubicBezTo>
                  <a:cubicBezTo>
                    <a:pt x="1576070" y="241060"/>
                    <a:pt x="2066290" y="290590"/>
                    <a:pt x="2255520" y="305830"/>
                  </a:cubicBezTo>
                  <a:cubicBezTo>
                    <a:pt x="2444750" y="321070"/>
                    <a:pt x="2446020" y="302020"/>
                    <a:pt x="2491740" y="305830"/>
                  </a:cubicBezTo>
                </a:path>
              </a:pathLst>
            </a:cu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grpSp>
          <p:nvGrpSpPr>
            <p:cNvPr id="34" name="Group 33">
              <a:extLst>
                <a:ext uri="{FF2B5EF4-FFF2-40B4-BE49-F238E27FC236}">
                  <a16:creationId xmlns:a16="http://schemas.microsoft.com/office/drawing/2014/main" id="{8F10C2E2-0764-40D4-9167-733038F21358}"/>
                </a:ext>
              </a:extLst>
            </p:cNvPr>
            <p:cNvGrpSpPr/>
            <p:nvPr/>
          </p:nvGrpSpPr>
          <p:grpSpPr>
            <a:xfrm>
              <a:off x="8579220" y="5778500"/>
              <a:ext cx="2210038" cy="1031147"/>
              <a:chOff x="564179" y="5666641"/>
              <a:chExt cx="2210038" cy="1031147"/>
            </a:xfrm>
          </p:grpSpPr>
          <p:cxnSp>
            <p:nvCxnSpPr>
              <p:cNvPr id="35" name="Straight Arrow Connector 34">
                <a:extLst>
                  <a:ext uri="{FF2B5EF4-FFF2-40B4-BE49-F238E27FC236}">
                    <a16:creationId xmlns:a16="http://schemas.microsoft.com/office/drawing/2014/main" id="{225126AD-F1C3-488C-87B8-2A8ADC0B74B7}"/>
                  </a:ext>
                </a:extLst>
              </p:cNvPr>
              <p:cNvCxnSpPr>
                <a:cxnSpLocks/>
                <a:stCxn id="36" idx="0"/>
              </p:cNvCxnSpPr>
              <p:nvPr/>
            </p:nvCxnSpPr>
            <p:spPr>
              <a:xfrm flipV="1">
                <a:off x="1669198" y="5666641"/>
                <a:ext cx="380727" cy="661815"/>
              </a:xfrm>
              <a:prstGeom prst="straightConnector1">
                <a:avLst/>
              </a:prstGeom>
              <a:ln w="28575">
                <a:solidFill>
                  <a:schemeClr val="bg2"/>
                </a:solidFill>
                <a:tailEnd type="triangle"/>
              </a:ln>
            </p:spPr>
            <p:style>
              <a:lnRef idx="1">
                <a:schemeClr val="accent6"/>
              </a:lnRef>
              <a:fillRef idx="0">
                <a:schemeClr val="accent6"/>
              </a:fillRef>
              <a:effectRef idx="0">
                <a:schemeClr val="accent6"/>
              </a:effectRef>
              <a:fontRef idx="minor">
                <a:schemeClr val="tx1"/>
              </a:fontRef>
            </p:style>
          </p:cxnSp>
          <p:sp>
            <p:nvSpPr>
              <p:cNvPr id="36" name="TextBox 35">
                <a:extLst>
                  <a:ext uri="{FF2B5EF4-FFF2-40B4-BE49-F238E27FC236}">
                    <a16:creationId xmlns:a16="http://schemas.microsoft.com/office/drawing/2014/main" id="{90882E4F-3534-4DBE-A10A-2673ADA5B893}"/>
                  </a:ext>
                </a:extLst>
              </p:cNvPr>
              <p:cNvSpPr txBox="1"/>
              <p:nvPr/>
            </p:nvSpPr>
            <p:spPr>
              <a:xfrm>
                <a:off x="564179" y="6328456"/>
                <a:ext cx="2210038" cy="369332"/>
              </a:xfrm>
              <a:prstGeom prst="rect">
                <a:avLst/>
              </a:prstGeom>
              <a:solidFill>
                <a:schemeClr val="bg1"/>
              </a:solidFill>
              <a:ln>
                <a:solidFill>
                  <a:schemeClr val="bg2"/>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a:solidFill>
                      <a:schemeClr val="tx1"/>
                    </a:solidFill>
                  </a:rPr>
                  <a:t>Flattened diaphragm</a:t>
                </a:r>
              </a:p>
            </p:txBody>
          </p:sp>
        </p:grpSp>
      </p:grpSp>
      <p:grpSp>
        <p:nvGrpSpPr>
          <p:cNvPr id="37" name="Apices">
            <a:extLst>
              <a:ext uri="{FF2B5EF4-FFF2-40B4-BE49-F238E27FC236}">
                <a16:creationId xmlns:a16="http://schemas.microsoft.com/office/drawing/2014/main" id="{2D05F395-79D1-4059-B1D5-3F3901DF550F}"/>
              </a:ext>
            </a:extLst>
          </p:cNvPr>
          <p:cNvGrpSpPr/>
          <p:nvPr/>
        </p:nvGrpSpPr>
        <p:grpSpPr>
          <a:xfrm>
            <a:off x="1302355" y="1001432"/>
            <a:ext cx="3735603" cy="2411843"/>
            <a:chOff x="1302355" y="1001432"/>
            <a:chExt cx="3735603" cy="2411843"/>
          </a:xfrm>
        </p:grpSpPr>
        <p:sp>
          <p:nvSpPr>
            <p:cNvPr id="38" name="Oval 47">
              <a:extLst>
                <a:ext uri="{FF2B5EF4-FFF2-40B4-BE49-F238E27FC236}">
                  <a16:creationId xmlns:a16="http://schemas.microsoft.com/office/drawing/2014/main" id="{3B55BBE7-78AA-47FD-944D-51A159CF6ED1}"/>
                </a:ext>
              </a:extLst>
            </p:cNvPr>
            <p:cNvSpPr/>
            <p:nvPr/>
          </p:nvSpPr>
          <p:spPr>
            <a:xfrm>
              <a:off x="3393860" y="1674694"/>
              <a:ext cx="1644098" cy="1738581"/>
            </a:xfrm>
            <a:custGeom>
              <a:avLst/>
              <a:gdLst>
                <a:gd name="connsiteX0" fmla="*/ 0 w 1539433"/>
                <a:gd name="connsiteY0" fmla="*/ 861686 h 1723371"/>
                <a:gd name="connsiteX1" fmla="*/ 769717 w 1539433"/>
                <a:gd name="connsiteY1" fmla="*/ 0 h 1723371"/>
                <a:gd name="connsiteX2" fmla="*/ 1539434 w 1539433"/>
                <a:gd name="connsiteY2" fmla="*/ 861686 h 1723371"/>
                <a:gd name="connsiteX3" fmla="*/ 769717 w 1539433"/>
                <a:gd name="connsiteY3" fmla="*/ 1723372 h 1723371"/>
                <a:gd name="connsiteX4" fmla="*/ 0 w 1539433"/>
                <a:gd name="connsiteY4" fmla="*/ 861686 h 1723371"/>
                <a:gd name="connsiteX0" fmla="*/ 28748 w 1568182"/>
                <a:gd name="connsiteY0" fmla="*/ 907984 h 1769670"/>
                <a:gd name="connsiteX1" fmla="*/ 404925 w 1568182"/>
                <a:gd name="connsiteY1" fmla="*/ 0 h 1769670"/>
                <a:gd name="connsiteX2" fmla="*/ 1568182 w 1568182"/>
                <a:gd name="connsiteY2" fmla="*/ 907984 h 1769670"/>
                <a:gd name="connsiteX3" fmla="*/ 798465 w 1568182"/>
                <a:gd name="connsiteY3" fmla="*/ 1769670 h 1769670"/>
                <a:gd name="connsiteX4" fmla="*/ 28748 w 1568182"/>
                <a:gd name="connsiteY4" fmla="*/ 907984 h 1769670"/>
                <a:gd name="connsiteX0" fmla="*/ 34590 w 1574024"/>
                <a:gd name="connsiteY0" fmla="*/ 959208 h 1820894"/>
                <a:gd name="connsiteX1" fmla="*/ 410767 w 1574024"/>
                <a:gd name="connsiteY1" fmla="*/ 51224 h 1820894"/>
                <a:gd name="connsiteX2" fmla="*/ 1574024 w 1574024"/>
                <a:gd name="connsiteY2" fmla="*/ 959208 h 1820894"/>
                <a:gd name="connsiteX3" fmla="*/ 804307 w 1574024"/>
                <a:gd name="connsiteY3" fmla="*/ 1820894 h 1820894"/>
                <a:gd name="connsiteX4" fmla="*/ 34590 w 1574024"/>
                <a:gd name="connsiteY4" fmla="*/ 959208 h 1820894"/>
                <a:gd name="connsiteX0" fmla="*/ 43085 w 1582519"/>
                <a:gd name="connsiteY0" fmla="*/ 959208 h 1716722"/>
                <a:gd name="connsiteX1" fmla="*/ 419262 w 1582519"/>
                <a:gd name="connsiteY1" fmla="*/ 51224 h 1716722"/>
                <a:gd name="connsiteX2" fmla="*/ 1582519 w 1582519"/>
                <a:gd name="connsiteY2" fmla="*/ 959208 h 1716722"/>
                <a:gd name="connsiteX3" fmla="*/ 928549 w 1582519"/>
                <a:gd name="connsiteY3" fmla="*/ 1716722 h 1716722"/>
                <a:gd name="connsiteX4" fmla="*/ 43085 w 1582519"/>
                <a:gd name="connsiteY4" fmla="*/ 959208 h 1716722"/>
                <a:gd name="connsiteX0" fmla="*/ 48191 w 1587625"/>
                <a:gd name="connsiteY0" fmla="*/ 959208 h 1716722"/>
                <a:gd name="connsiteX1" fmla="*/ 424368 w 1587625"/>
                <a:gd name="connsiteY1" fmla="*/ 51224 h 1716722"/>
                <a:gd name="connsiteX2" fmla="*/ 1587625 w 1587625"/>
                <a:gd name="connsiteY2" fmla="*/ 959208 h 1716722"/>
                <a:gd name="connsiteX3" fmla="*/ 1003103 w 1587625"/>
                <a:gd name="connsiteY3" fmla="*/ 1716722 h 1716722"/>
                <a:gd name="connsiteX4" fmla="*/ 48191 w 1587625"/>
                <a:gd name="connsiteY4" fmla="*/ 959208 h 1716722"/>
                <a:gd name="connsiteX0" fmla="*/ 64382 w 1606786"/>
                <a:gd name="connsiteY0" fmla="*/ 959208 h 1716722"/>
                <a:gd name="connsiteX1" fmla="*/ 440559 w 1606786"/>
                <a:gd name="connsiteY1" fmla="*/ 51224 h 1716722"/>
                <a:gd name="connsiteX2" fmla="*/ 1603816 w 1606786"/>
                <a:gd name="connsiteY2" fmla="*/ 959208 h 1716722"/>
                <a:gd name="connsiteX3" fmla="*/ 1239213 w 1606786"/>
                <a:gd name="connsiteY3" fmla="*/ 1716722 h 1716722"/>
                <a:gd name="connsiteX4" fmla="*/ 64382 w 1606786"/>
                <a:gd name="connsiteY4" fmla="*/ 959208 h 1716722"/>
                <a:gd name="connsiteX0" fmla="*/ 101694 w 1644098"/>
                <a:gd name="connsiteY0" fmla="*/ 981067 h 1738581"/>
                <a:gd name="connsiteX1" fmla="*/ 373699 w 1644098"/>
                <a:gd name="connsiteY1" fmla="*/ 49934 h 1738581"/>
                <a:gd name="connsiteX2" fmla="*/ 1641128 w 1644098"/>
                <a:gd name="connsiteY2" fmla="*/ 981067 h 1738581"/>
                <a:gd name="connsiteX3" fmla="*/ 1276525 w 1644098"/>
                <a:gd name="connsiteY3" fmla="*/ 1738581 h 1738581"/>
                <a:gd name="connsiteX4" fmla="*/ 101694 w 1644098"/>
                <a:gd name="connsiteY4" fmla="*/ 981067 h 1738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4098" h="1738581">
                  <a:moveTo>
                    <a:pt x="101694" y="981067"/>
                  </a:moveTo>
                  <a:cubicBezTo>
                    <a:pt x="-48777" y="699626"/>
                    <a:pt x="-86128" y="293002"/>
                    <a:pt x="373699" y="49934"/>
                  </a:cubicBezTo>
                  <a:cubicBezTo>
                    <a:pt x="833526" y="-193134"/>
                    <a:pt x="1641128" y="505171"/>
                    <a:pt x="1641128" y="981067"/>
                  </a:cubicBezTo>
                  <a:cubicBezTo>
                    <a:pt x="1641128" y="1456963"/>
                    <a:pt x="1701628" y="1738581"/>
                    <a:pt x="1276525" y="1738581"/>
                  </a:cubicBezTo>
                  <a:cubicBezTo>
                    <a:pt x="851422" y="1738581"/>
                    <a:pt x="252165" y="1262508"/>
                    <a:pt x="101694" y="981067"/>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47">
              <a:extLst>
                <a:ext uri="{FF2B5EF4-FFF2-40B4-BE49-F238E27FC236}">
                  <a16:creationId xmlns:a16="http://schemas.microsoft.com/office/drawing/2014/main" id="{4038038A-1A51-4B43-845D-CB2DF84269DC}"/>
                </a:ext>
              </a:extLst>
            </p:cNvPr>
            <p:cNvSpPr/>
            <p:nvPr/>
          </p:nvSpPr>
          <p:spPr>
            <a:xfrm flipH="1">
              <a:off x="1302355" y="1627462"/>
              <a:ext cx="1712600" cy="1749694"/>
            </a:xfrm>
            <a:custGeom>
              <a:avLst/>
              <a:gdLst>
                <a:gd name="connsiteX0" fmla="*/ 0 w 1539433"/>
                <a:gd name="connsiteY0" fmla="*/ 861686 h 1723371"/>
                <a:gd name="connsiteX1" fmla="*/ 769717 w 1539433"/>
                <a:gd name="connsiteY1" fmla="*/ 0 h 1723371"/>
                <a:gd name="connsiteX2" fmla="*/ 1539434 w 1539433"/>
                <a:gd name="connsiteY2" fmla="*/ 861686 h 1723371"/>
                <a:gd name="connsiteX3" fmla="*/ 769717 w 1539433"/>
                <a:gd name="connsiteY3" fmla="*/ 1723372 h 1723371"/>
                <a:gd name="connsiteX4" fmla="*/ 0 w 1539433"/>
                <a:gd name="connsiteY4" fmla="*/ 861686 h 1723371"/>
                <a:gd name="connsiteX0" fmla="*/ 28748 w 1568182"/>
                <a:gd name="connsiteY0" fmla="*/ 907984 h 1769670"/>
                <a:gd name="connsiteX1" fmla="*/ 404925 w 1568182"/>
                <a:gd name="connsiteY1" fmla="*/ 0 h 1769670"/>
                <a:gd name="connsiteX2" fmla="*/ 1568182 w 1568182"/>
                <a:gd name="connsiteY2" fmla="*/ 907984 h 1769670"/>
                <a:gd name="connsiteX3" fmla="*/ 798465 w 1568182"/>
                <a:gd name="connsiteY3" fmla="*/ 1769670 h 1769670"/>
                <a:gd name="connsiteX4" fmla="*/ 28748 w 1568182"/>
                <a:gd name="connsiteY4" fmla="*/ 907984 h 1769670"/>
                <a:gd name="connsiteX0" fmla="*/ 34590 w 1574024"/>
                <a:gd name="connsiteY0" fmla="*/ 959208 h 1820894"/>
                <a:gd name="connsiteX1" fmla="*/ 410767 w 1574024"/>
                <a:gd name="connsiteY1" fmla="*/ 51224 h 1820894"/>
                <a:gd name="connsiteX2" fmla="*/ 1574024 w 1574024"/>
                <a:gd name="connsiteY2" fmla="*/ 959208 h 1820894"/>
                <a:gd name="connsiteX3" fmla="*/ 804307 w 1574024"/>
                <a:gd name="connsiteY3" fmla="*/ 1820894 h 1820894"/>
                <a:gd name="connsiteX4" fmla="*/ 34590 w 1574024"/>
                <a:gd name="connsiteY4" fmla="*/ 959208 h 1820894"/>
                <a:gd name="connsiteX0" fmla="*/ 43085 w 1582519"/>
                <a:gd name="connsiteY0" fmla="*/ 959208 h 1716722"/>
                <a:gd name="connsiteX1" fmla="*/ 419262 w 1582519"/>
                <a:gd name="connsiteY1" fmla="*/ 51224 h 1716722"/>
                <a:gd name="connsiteX2" fmla="*/ 1582519 w 1582519"/>
                <a:gd name="connsiteY2" fmla="*/ 959208 h 1716722"/>
                <a:gd name="connsiteX3" fmla="*/ 928549 w 1582519"/>
                <a:gd name="connsiteY3" fmla="*/ 1716722 h 1716722"/>
                <a:gd name="connsiteX4" fmla="*/ 43085 w 1582519"/>
                <a:gd name="connsiteY4" fmla="*/ 959208 h 1716722"/>
                <a:gd name="connsiteX0" fmla="*/ 48191 w 1587625"/>
                <a:gd name="connsiteY0" fmla="*/ 959208 h 1716722"/>
                <a:gd name="connsiteX1" fmla="*/ 424368 w 1587625"/>
                <a:gd name="connsiteY1" fmla="*/ 51224 h 1716722"/>
                <a:gd name="connsiteX2" fmla="*/ 1587625 w 1587625"/>
                <a:gd name="connsiteY2" fmla="*/ 959208 h 1716722"/>
                <a:gd name="connsiteX3" fmla="*/ 1003103 w 1587625"/>
                <a:gd name="connsiteY3" fmla="*/ 1716722 h 1716722"/>
                <a:gd name="connsiteX4" fmla="*/ 48191 w 1587625"/>
                <a:gd name="connsiteY4" fmla="*/ 959208 h 1716722"/>
                <a:gd name="connsiteX0" fmla="*/ 64382 w 1606786"/>
                <a:gd name="connsiteY0" fmla="*/ 959208 h 1716722"/>
                <a:gd name="connsiteX1" fmla="*/ 440559 w 1606786"/>
                <a:gd name="connsiteY1" fmla="*/ 51224 h 1716722"/>
                <a:gd name="connsiteX2" fmla="*/ 1603816 w 1606786"/>
                <a:gd name="connsiteY2" fmla="*/ 959208 h 1716722"/>
                <a:gd name="connsiteX3" fmla="*/ 1239213 w 1606786"/>
                <a:gd name="connsiteY3" fmla="*/ 1716722 h 1716722"/>
                <a:gd name="connsiteX4" fmla="*/ 64382 w 1606786"/>
                <a:gd name="connsiteY4" fmla="*/ 959208 h 1716722"/>
                <a:gd name="connsiteX0" fmla="*/ 164477 w 1706881"/>
                <a:gd name="connsiteY0" fmla="*/ 1069076 h 1826590"/>
                <a:gd name="connsiteX1" fmla="*/ 309161 w 1706881"/>
                <a:gd name="connsiteY1" fmla="*/ 45345 h 1826590"/>
                <a:gd name="connsiteX2" fmla="*/ 1703911 w 1706881"/>
                <a:gd name="connsiteY2" fmla="*/ 1069076 h 1826590"/>
                <a:gd name="connsiteX3" fmla="*/ 1339308 w 1706881"/>
                <a:gd name="connsiteY3" fmla="*/ 1826590 h 1826590"/>
                <a:gd name="connsiteX4" fmla="*/ 164477 w 1706881"/>
                <a:gd name="connsiteY4" fmla="*/ 1069076 h 1826590"/>
                <a:gd name="connsiteX0" fmla="*/ 92951 w 1635355"/>
                <a:gd name="connsiteY0" fmla="*/ 1075975 h 1833489"/>
                <a:gd name="connsiteX1" fmla="*/ 237635 w 1635355"/>
                <a:gd name="connsiteY1" fmla="*/ 52244 h 1833489"/>
                <a:gd name="connsiteX2" fmla="*/ 1632385 w 1635355"/>
                <a:gd name="connsiteY2" fmla="*/ 1075975 h 1833489"/>
                <a:gd name="connsiteX3" fmla="*/ 1267782 w 1635355"/>
                <a:gd name="connsiteY3" fmla="*/ 1833489 h 1833489"/>
                <a:gd name="connsiteX4" fmla="*/ 92951 w 1635355"/>
                <a:gd name="connsiteY4" fmla="*/ 1075975 h 1833489"/>
                <a:gd name="connsiteX0" fmla="*/ 108270 w 1731552"/>
                <a:gd name="connsiteY0" fmla="*/ 1075975 h 1821914"/>
                <a:gd name="connsiteX1" fmla="*/ 252954 w 1731552"/>
                <a:gd name="connsiteY1" fmla="*/ 52244 h 1821914"/>
                <a:gd name="connsiteX2" fmla="*/ 1647704 w 1731552"/>
                <a:gd name="connsiteY2" fmla="*/ 1075975 h 1821914"/>
                <a:gd name="connsiteX3" fmla="*/ 1491445 w 1731552"/>
                <a:gd name="connsiteY3" fmla="*/ 1821914 h 1821914"/>
                <a:gd name="connsiteX4" fmla="*/ 108270 w 1731552"/>
                <a:gd name="connsiteY4" fmla="*/ 1075975 h 1821914"/>
                <a:gd name="connsiteX0" fmla="*/ 100985 w 1708574"/>
                <a:gd name="connsiteY0" fmla="*/ 1186693 h 1772204"/>
                <a:gd name="connsiteX1" fmla="*/ 291968 w 1708574"/>
                <a:gd name="connsiteY1" fmla="*/ 917 h 1772204"/>
                <a:gd name="connsiteX2" fmla="*/ 1686718 w 1708574"/>
                <a:gd name="connsiteY2" fmla="*/ 1024648 h 1772204"/>
                <a:gd name="connsiteX3" fmla="*/ 1530459 w 1708574"/>
                <a:gd name="connsiteY3" fmla="*/ 1770587 h 1772204"/>
                <a:gd name="connsiteX4" fmla="*/ 100985 w 1708574"/>
                <a:gd name="connsiteY4" fmla="*/ 1186693 h 1772204"/>
                <a:gd name="connsiteX0" fmla="*/ 100985 w 1708574"/>
                <a:gd name="connsiteY0" fmla="*/ 1187169 h 1772680"/>
                <a:gd name="connsiteX1" fmla="*/ 291968 w 1708574"/>
                <a:gd name="connsiteY1" fmla="*/ 1393 h 1772680"/>
                <a:gd name="connsiteX2" fmla="*/ 1686718 w 1708574"/>
                <a:gd name="connsiteY2" fmla="*/ 1025124 h 1772680"/>
                <a:gd name="connsiteX3" fmla="*/ 1530459 w 1708574"/>
                <a:gd name="connsiteY3" fmla="*/ 1771063 h 1772680"/>
                <a:gd name="connsiteX4" fmla="*/ 100985 w 1708574"/>
                <a:gd name="connsiteY4" fmla="*/ 1187169 h 1772680"/>
                <a:gd name="connsiteX0" fmla="*/ 100985 w 1708574"/>
                <a:gd name="connsiteY0" fmla="*/ 1187169 h 1772680"/>
                <a:gd name="connsiteX1" fmla="*/ 291968 w 1708574"/>
                <a:gd name="connsiteY1" fmla="*/ 1393 h 1772680"/>
                <a:gd name="connsiteX2" fmla="*/ 1686718 w 1708574"/>
                <a:gd name="connsiteY2" fmla="*/ 1025124 h 1772680"/>
                <a:gd name="connsiteX3" fmla="*/ 1530459 w 1708574"/>
                <a:gd name="connsiteY3" fmla="*/ 1771063 h 1772680"/>
                <a:gd name="connsiteX4" fmla="*/ 100985 w 1708574"/>
                <a:gd name="connsiteY4" fmla="*/ 1187169 h 1772680"/>
                <a:gd name="connsiteX0" fmla="*/ 100985 w 1708574"/>
                <a:gd name="connsiteY0" fmla="*/ 1187253 h 1772764"/>
                <a:gd name="connsiteX1" fmla="*/ 291968 w 1708574"/>
                <a:gd name="connsiteY1" fmla="*/ 1477 h 1772764"/>
                <a:gd name="connsiteX2" fmla="*/ 1686718 w 1708574"/>
                <a:gd name="connsiteY2" fmla="*/ 1025208 h 1772764"/>
                <a:gd name="connsiteX3" fmla="*/ 1530459 w 1708574"/>
                <a:gd name="connsiteY3" fmla="*/ 1771147 h 1772764"/>
                <a:gd name="connsiteX4" fmla="*/ 100985 w 1708574"/>
                <a:gd name="connsiteY4" fmla="*/ 1187253 h 1772764"/>
                <a:gd name="connsiteX0" fmla="*/ 105011 w 1712600"/>
                <a:gd name="connsiteY0" fmla="*/ 1164200 h 1749694"/>
                <a:gd name="connsiteX1" fmla="*/ 284419 w 1712600"/>
                <a:gd name="connsiteY1" fmla="*/ 1574 h 1749694"/>
                <a:gd name="connsiteX2" fmla="*/ 1690744 w 1712600"/>
                <a:gd name="connsiteY2" fmla="*/ 1002155 h 1749694"/>
                <a:gd name="connsiteX3" fmla="*/ 1534485 w 1712600"/>
                <a:gd name="connsiteY3" fmla="*/ 1748094 h 1749694"/>
                <a:gd name="connsiteX4" fmla="*/ 105011 w 1712600"/>
                <a:gd name="connsiteY4" fmla="*/ 1164200 h 17496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600" h="1749694">
                  <a:moveTo>
                    <a:pt x="105011" y="1164200"/>
                  </a:moveTo>
                  <a:cubicBezTo>
                    <a:pt x="-103333" y="873113"/>
                    <a:pt x="20130" y="28581"/>
                    <a:pt x="284419" y="1574"/>
                  </a:cubicBezTo>
                  <a:cubicBezTo>
                    <a:pt x="548708" y="-25433"/>
                    <a:pt x="1621296" y="294765"/>
                    <a:pt x="1690744" y="1002155"/>
                  </a:cubicBezTo>
                  <a:cubicBezTo>
                    <a:pt x="1690744" y="1478051"/>
                    <a:pt x="1798774" y="1721087"/>
                    <a:pt x="1534485" y="1748094"/>
                  </a:cubicBezTo>
                  <a:cubicBezTo>
                    <a:pt x="1270196" y="1775101"/>
                    <a:pt x="313355" y="1455287"/>
                    <a:pt x="105011" y="1164200"/>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F04BDC1-FEC5-4EA0-8F19-62CA4DDBFDF2}"/>
                </a:ext>
              </a:extLst>
            </p:cNvPr>
            <p:cNvSpPr txBox="1"/>
            <p:nvPr/>
          </p:nvSpPr>
          <p:spPr>
            <a:xfrm>
              <a:off x="1412756" y="1001432"/>
              <a:ext cx="3625202" cy="369332"/>
            </a:xfrm>
            <a:prstGeom prst="rect">
              <a:avLst/>
            </a:prstGeom>
            <a:solidFill>
              <a:schemeClr val="bg1"/>
            </a:solidFill>
            <a:ln>
              <a:solidFill>
                <a:srgbClr val="C00000"/>
              </a:solidFill>
            </a:ln>
          </p:spPr>
          <p:txBody>
            <a:bodyPr wrap="square" rtlCol="0">
              <a:spAutoFit/>
            </a:bodyPr>
            <a:lstStyle/>
            <a:p>
              <a:pPr algn="ctr"/>
              <a:r>
                <a:rPr lang="en-US" dirty="0"/>
                <a:t>Increased size and </a:t>
              </a:r>
              <a:r>
                <a:rPr lang="en-US" dirty="0" err="1"/>
                <a:t>lucency</a:t>
              </a:r>
              <a:r>
                <a:rPr lang="en-US" dirty="0"/>
                <a:t> of apices.  </a:t>
              </a:r>
            </a:p>
          </p:txBody>
        </p:sp>
        <p:cxnSp>
          <p:nvCxnSpPr>
            <p:cNvPr id="41" name="Straight Arrow Connector 40">
              <a:extLst>
                <a:ext uri="{FF2B5EF4-FFF2-40B4-BE49-F238E27FC236}">
                  <a16:creationId xmlns:a16="http://schemas.microsoft.com/office/drawing/2014/main" id="{D3CFB47A-DA61-4234-A3A5-62A3072A6DAF}"/>
                </a:ext>
              </a:extLst>
            </p:cNvPr>
            <p:cNvCxnSpPr>
              <a:cxnSpLocks/>
              <a:stCxn id="40" idx="2"/>
            </p:cNvCxnSpPr>
            <p:nvPr/>
          </p:nvCxnSpPr>
          <p:spPr>
            <a:xfrm flipH="1">
              <a:off x="2923156" y="1370764"/>
              <a:ext cx="302201" cy="46849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97B1F952-7BB3-4855-8F99-194D28899E11}"/>
                </a:ext>
              </a:extLst>
            </p:cNvPr>
            <p:cNvCxnSpPr>
              <a:cxnSpLocks/>
              <a:stCxn id="40" idx="2"/>
            </p:cNvCxnSpPr>
            <p:nvPr/>
          </p:nvCxnSpPr>
          <p:spPr>
            <a:xfrm>
              <a:off x="3225357" y="1370764"/>
              <a:ext cx="368962" cy="46849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7" name="Question two">
            <a:extLst>
              <a:ext uri="{FF2B5EF4-FFF2-40B4-BE49-F238E27FC236}">
                <a16:creationId xmlns:a16="http://schemas.microsoft.com/office/drawing/2014/main" id="{41945DC9-9D36-4312-8D16-CA1A6E1F2DDC}"/>
              </a:ext>
            </a:extLst>
          </p:cNvPr>
          <p:cNvSpPr txBox="1"/>
          <p:nvPr/>
        </p:nvSpPr>
        <p:spPr>
          <a:xfrm>
            <a:off x="0" y="461665"/>
            <a:ext cx="12192000" cy="461665"/>
          </a:xfrm>
          <a:prstGeom prst="rect">
            <a:avLst/>
          </a:prstGeom>
          <a:solidFill>
            <a:schemeClr val="bg1"/>
          </a:solidFill>
        </p:spPr>
        <p:txBody>
          <a:bodyPr wrap="square" rtlCol="0">
            <a:spAutoFit/>
          </a:bodyPr>
          <a:lstStyle/>
          <a:p>
            <a:pPr algn="ctr"/>
            <a:r>
              <a:rPr lang="en-US" sz="2400" dirty="0"/>
              <a:t>Identify 6 characteristic radiographic features of COPD?</a:t>
            </a:r>
          </a:p>
        </p:txBody>
      </p:sp>
      <p:sp>
        <p:nvSpPr>
          <p:cNvPr id="58" name="Question two">
            <a:extLst>
              <a:ext uri="{FF2B5EF4-FFF2-40B4-BE49-F238E27FC236}">
                <a16:creationId xmlns:a16="http://schemas.microsoft.com/office/drawing/2014/main" id="{2354F4EB-DC0F-4A7B-8A69-4F5821F66F02}"/>
              </a:ext>
            </a:extLst>
          </p:cNvPr>
          <p:cNvSpPr txBox="1"/>
          <p:nvPr/>
        </p:nvSpPr>
        <p:spPr>
          <a:xfrm>
            <a:off x="-25775" y="461665"/>
            <a:ext cx="12192000" cy="461665"/>
          </a:xfrm>
          <a:prstGeom prst="rect">
            <a:avLst/>
          </a:prstGeom>
          <a:solidFill>
            <a:schemeClr val="bg1"/>
          </a:solidFill>
        </p:spPr>
        <p:txBody>
          <a:bodyPr wrap="square" rtlCol="0">
            <a:spAutoFit/>
          </a:bodyPr>
          <a:lstStyle/>
          <a:p>
            <a:pPr algn="ctr"/>
            <a:r>
              <a:rPr lang="en-US" sz="2400" dirty="0"/>
              <a:t>Two hospitalizations in past year. On a LABA and PRN SABA/SAMA. Next step in management?</a:t>
            </a:r>
          </a:p>
        </p:txBody>
      </p:sp>
      <p:sp>
        <p:nvSpPr>
          <p:cNvPr id="59" name="Answer two">
            <a:extLst>
              <a:ext uri="{FF2B5EF4-FFF2-40B4-BE49-F238E27FC236}">
                <a16:creationId xmlns:a16="http://schemas.microsoft.com/office/drawing/2014/main" id="{6ABDACB0-BBA2-4151-B085-A9AF0594036A}"/>
              </a:ext>
            </a:extLst>
          </p:cNvPr>
          <p:cNvSpPr txBox="1"/>
          <p:nvPr/>
        </p:nvSpPr>
        <p:spPr>
          <a:xfrm>
            <a:off x="-188" y="452206"/>
            <a:ext cx="12192000" cy="461665"/>
          </a:xfrm>
          <a:prstGeom prst="rect">
            <a:avLst/>
          </a:prstGeom>
          <a:solidFill>
            <a:schemeClr val="tx1"/>
          </a:solidFill>
        </p:spPr>
        <p:txBody>
          <a:bodyPr wrap="square" rtlCol="0">
            <a:spAutoFit/>
          </a:bodyPr>
          <a:lstStyle/>
          <a:p>
            <a:pPr algn="ctr"/>
            <a:r>
              <a:rPr lang="en-US" sz="2400" dirty="0">
                <a:solidFill>
                  <a:schemeClr val="bg1"/>
                </a:solidFill>
              </a:rPr>
              <a:t>1. Tob cessation, 2. </a:t>
            </a:r>
            <a:r>
              <a:rPr lang="en-US" sz="2400" dirty="0" err="1">
                <a:solidFill>
                  <a:schemeClr val="bg1"/>
                </a:solidFill>
              </a:rPr>
              <a:t>Pulm</a:t>
            </a:r>
            <a:r>
              <a:rPr lang="en-US" sz="2400" dirty="0">
                <a:solidFill>
                  <a:schemeClr val="bg1"/>
                </a:solidFill>
              </a:rPr>
              <a:t> rehab, 3. Continuous O2, 4. Vaccinations, 5. Add LAMA &amp; stop SAMA. </a:t>
            </a:r>
          </a:p>
        </p:txBody>
      </p:sp>
    </p:spTree>
    <p:extLst>
      <p:ext uri="{BB962C8B-B14F-4D97-AF65-F5344CB8AC3E}">
        <p14:creationId xmlns:p14="http://schemas.microsoft.com/office/powerpoint/2010/main" val="107809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2" grpId="0" animBg="1"/>
      <p:bldP spid="57" grpId="0" animBg="1"/>
      <p:bldP spid="58" grpId="0" animBg="1"/>
      <p:bldP spid="5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13B57B1B56684BAB1341979C003C65" ma:contentTypeVersion="13" ma:contentTypeDescription="Create a new document." ma:contentTypeScope="" ma:versionID="3405956e3a549576d6db573d22b4ed99">
  <xsd:schema xmlns:xsd="http://www.w3.org/2001/XMLSchema" xmlns:xs="http://www.w3.org/2001/XMLSchema" xmlns:p="http://schemas.microsoft.com/office/2006/metadata/properties" xmlns:ns3="b8b3ae3f-5481-4331-b963-02e70fee9004" xmlns:ns4="05428c74-abb2-4460-9816-fc88d4c40442" targetNamespace="http://schemas.microsoft.com/office/2006/metadata/properties" ma:root="true" ma:fieldsID="936cb61175cac8064d30e2ba659afcbb" ns3:_="" ns4:_="">
    <xsd:import namespace="b8b3ae3f-5481-4331-b963-02e70fee9004"/>
    <xsd:import namespace="05428c74-abb2-4460-9816-fc88d4c4044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b3ae3f-5481-4331-b963-02e70fee90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428c74-abb2-4460-9816-fc88d4c404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BA7D8A-F5E6-405A-ABE6-B4FE95E125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b3ae3f-5481-4331-b963-02e70fee9004"/>
    <ds:schemaRef ds:uri="05428c74-abb2-4460-9816-fc88d4c404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2253ED-4BC3-4DC9-981E-BB467C2EC2A7}">
  <ds:schemaRefs>
    <ds:schemaRef ds:uri="http://schemas.microsoft.com/sharepoint/v3/contenttype/forms"/>
  </ds:schemaRefs>
</ds:datastoreItem>
</file>

<file path=customXml/itemProps3.xml><?xml version="1.0" encoding="utf-8"?>
<ds:datastoreItem xmlns:ds="http://schemas.openxmlformats.org/officeDocument/2006/customXml" ds:itemID="{F74EA6EA-59D5-4D00-88FA-89FD100C09A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122</TotalTime>
  <Words>572</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Roboto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Fainstad, Brandon P.</dc:creator>
  <cp:lastModifiedBy>Fainstad, Brandon</cp:lastModifiedBy>
  <cp:revision>4</cp:revision>
  <dcterms:created xsi:type="dcterms:W3CDTF">2020-09-25T16:30:24Z</dcterms:created>
  <dcterms:modified xsi:type="dcterms:W3CDTF">2022-05-07T10:42:12Z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0x0101000913B57B1B56684BAB1341979C003C65</vt:lpwstr>
  </property>
</Properties>
</file>