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267" r:id="rId5"/>
    <p:sldId id="266"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9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46DA8-37E2-4CD6-B88E-385CC7F8AE33}" v="1044" dt="2022-06-20T23:23:20.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10" autoAdjust="0"/>
    <p:restoredTop sz="76011" autoAdjust="0"/>
  </p:normalViewPr>
  <p:slideViewPr>
    <p:cSldViewPr snapToGrid="0">
      <p:cViewPr>
        <p:scale>
          <a:sx n="75" d="100"/>
          <a:sy n="75"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nstad, Brandon" userId="aac92477-536e-4d21-9f70-fa5cd941f380" providerId="ADAL" clId="{50A46DA8-37E2-4CD6-B88E-385CC7F8AE33}"/>
    <pc:docChg chg="undo custSel addSld delSld modSld sldOrd">
      <pc:chgData name="Fainstad, Brandon" userId="aac92477-536e-4d21-9f70-fa5cd941f380" providerId="ADAL" clId="{50A46DA8-37E2-4CD6-B88E-385CC7F8AE33}" dt="2022-06-20T23:25:17.879" v="1939" actId="20577"/>
      <pc:docMkLst>
        <pc:docMk/>
      </pc:docMkLst>
      <pc:sldChg chg="addSp delSp modSp del mod modAnim">
        <pc:chgData name="Fainstad, Brandon" userId="aac92477-536e-4d21-9f70-fa5cd941f380" providerId="ADAL" clId="{50A46DA8-37E2-4CD6-B88E-385CC7F8AE33}" dt="2022-06-20T15:41:11.473" v="1059" actId="47"/>
        <pc:sldMkLst>
          <pc:docMk/>
          <pc:sldMk cId="1078091566" sldId="259"/>
        </pc:sldMkLst>
        <pc:spChg chg="mod">
          <ac:chgData name="Fainstad, Brandon" userId="aac92477-536e-4d21-9f70-fa5cd941f380" providerId="ADAL" clId="{50A46DA8-37E2-4CD6-B88E-385CC7F8AE33}" dt="2022-06-20T14:28:49.674" v="215" actId="6549"/>
          <ac:spMkLst>
            <pc:docMk/>
            <pc:sldMk cId="1078091566" sldId="259"/>
            <ac:spMk id="8" creationId="{EFF81F56-43CC-4858-AD5D-A3E95F6CC0D4}"/>
          </ac:spMkLst>
        </pc:spChg>
        <pc:spChg chg="mod">
          <ac:chgData name="Fainstad, Brandon" userId="aac92477-536e-4d21-9f70-fa5cd941f380" providerId="ADAL" clId="{50A46DA8-37E2-4CD6-B88E-385CC7F8AE33}" dt="2022-06-20T14:43:29.147" v="448" actId="1076"/>
          <ac:spMkLst>
            <pc:docMk/>
            <pc:sldMk cId="1078091566" sldId="259"/>
            <ac:spMk id="12" creationId="{83E7C1BA-B593-4CB9-9868-405F9EAF4794}"/>
          </ac:spMkLst>
        </pc:spChg>
        <pc:spChg chg="mod topLvl">
          <ac:chgData name="Fainstad, Brandon" userId="aac92477-536e-4d21-9f70-fa5cd941f380" providerId="ADAL" clId="{50A46DA8-37E2-4CD6-B88E-385CC7F8AE33}" dt="2022-06-20T14:32:03.746" v="427" actId="1076"/>
          <ac:spMkLst>
            <pc:docMk/>
            <pc:sldMk cId="1078091566" sldId="259"/>
            <ac:spMk id="17" creationId="{8B9F0572-E52C-DA75-020D-3272F93C1362}"/>
          </ac:spMkLst>
        </pc:spChg>
        <pc:spChg chg="mod">
          <ac:chgData name="Fainstad, Brandon" userId="aac92477-536e-4d21-9f70-fa5cd941f380" providerId="ADAL" clId="{50A46DA8-37E2-4CD6-B88E-385CC7F8AE33}" dt="2022-06-20T14:27:41.087" v="182" actId="20577"/>
          <ac:spMkLst>
            <pc:docMk/>
            <pc:sldMk cId="1078091566" sldId="259"/>
            <ac:spMk id="18" creationId="{641F0419-6197-437B-A96B-E329F6C18A08}"/>
          </ac:spMkLst>
        </pc:spChg>
        <pc:spChg chg="del mod topLvl">
          <ac:chgData name="Fainstad, Brandon" userId="aac92477-536e-4d21-9f70-fa5cd941f380" providerId="ADAL" clId="{50A46DA8-37E2-4CD6-B88E-385CC7F8AE33}" dt="2022-06-20T14:30:18.585" v="413" actId="478"/>
          <ac:spMkLst>
            <pc:docMk/>
            <pc:sldMk cId="1078091566" sldId="259"/>
            <ac:spMk id="19" creationId="{6467E6F4-8CE8-4158-3A0C-FCA092B56E34}"/>
          </ac:spMkLst>
        </pc:spChg>
        <pc:spChg chg="mod topLvl">
          <ac:chgData name="Fainstad, Brandon" userId="aac92477-536e-4d21-9f70-fa5cd941f380" providerId="ADAL" clId="{50A46DA8-37E2-4CD6-B88E-385CC7F8AE33}" dt="2022-06-20T15:28:41.389" v="746" actId="1076"/>
          <ac:spMkLst>
            <pc:docMk/>
            <pc:sldMk cId="1078091566" sldId="259"/>
            <ac:spMk id="21" creationId="{D6B92B65-D9FA-AF37-3B1C-77AB8603CDC9}"/>
          </ac:spMkLst>
        </pc:spChg>
        <pc:spChg chg="del mod topLvl">
          <ac:chgData name="Fainstad, Brandon" userId="aac92477-536e-4d21-9f70-fa5cd941f380" providerId="ADAL" clId="{50A46DA8-37E2-4CD6-B88E-385CC7F8AE33}" dt="2022-06-20T14:30:47.280" v="416" actId="478"/>
          <ac:spMkLst>
            <pc:docMk/>
            <pc:sldMk cId="1078091566" sldId="259"/>
            <ac:spMk id="22" creationId="{AD0C41FB-98C3-5828-E8F9-44BA7DF754FC}"/>
          </ac:spMkLst>
        </pc:spChg>
        <pc:spChg chg="mod">
          <ac:chgData name="Fainstad, Brandon" userId="aac92477-536e-4d21-9f70-fa5cd941f380" providerId="ADAL" clId="{50A46DA8-37E2-4CD6-B88E-385CC7F8AE33}" dt="2022-06-20T15:27:07.754" v="732" actId="207"/>
          <ac:spMkLst>
            <pc:docMk/>
            <pc:sldMk cId="1078091566" sldId="259"/>
            <ac:spMk id="25" creationId="{8558C9BF-B1AD-458C-CC20-F7AEB454D64E}"/>
          </ac:spMkLst>
        </pc:spChg>
        <pc:spChg chg="del mod">
          <ac:chgData name="Fainstad, Brandon" userId="aac92477-536e-4d21-9f70-fa5cd941f380" providerId="ADAL" clId="{50A46DA8-37E2-4CD6-B88E-385CC7F8AE33}" dt="2022-06-20T15:27:00.708" v="731" actId="478"/>
          <ac:spMkLst>
            <pc:docMk/>
            <pc:sldMk cId="1078091566" sldId="259"/>
            <ac:spMk id="26" creationId="{8FEEF106-665E-E414-050D-E8DCFAF61978}"/>
          </ac:spMkLst>
        </pc:spChg>
        <pc:spChg chg="add mod">
          <ac:chgData name="Fainstad, Brandon" userId="aac92477-536e-4d21-9f70-fa5cd941f380" providerId="ADAL" clId="{50A46DA8-37E2-4CD6-B88E-385CC7F8AE33}" dt="2022-06-20T14:31:58.172" v="426" actId="1076"/>
          <ac:spMkLst>
            <pc:docMk/>
            <pc:sldMk cId="1078091566" sldId="259"/>
            <ac:spMk id="31" creationId="{A6B49AA6-0691-49AD-E32B-05CC3CE37C66}"/>
          </ac:spMkLst>
        </pc:spChg>
        <pc:spChg chg="add mod">
          <ac:chgData name="Fainstad, Brandon" userId="aac92477-536e-4d21-9f70-fa5cd941f380" providerId="ADAL" clId="{50A46DA8-37E2-4CD6-B88E-385CC7F8AE33}" dt="2022-06-20T14:45:24.198" v="604" actId="20577"/>
          <ac:spMkLst>
            <pc:docMk/>
            <pc:sldMk cId="1078091566" sldId="259"/>
            <ac:spMk id="34" creationId="{AEB5B095-7702-5A70-F737-DA5DB90384AF}"/>
          </ac:spMkLst>
        </pc:spChg>
        <pc:spChg chg="add mod">
          <ac:chgData name="Fainstad, Brandon" userId="aac92477-536e-4d21-9f70-fa5cd941f380" providerId="ADAL" clId="{50A46DA8-37E2-4CD6-B88E-385CC7F8AE33}" dt="2022-06-20T15:26:28.240" v="730" actId="20577"/>
          <ac:spMkLst>
            <pc:docMk/>
            <pc:sldMk cId="1078091566" sldId="259"/>
            <ac:spMk id="35" creationId="{BECFF5CC-C07E-BE95-44B7-A3D36AF8A1B1}"/>
          </ac:spMkLst>
        </pc:spChg>
        <pc:spChg chg="mod">
          <ac:chgData name="Fainstad, Brandon" userId="aac92477-536e-4d21-9f70-fa5cd941f380" providerId="ADAL" clId="{50A46DA8-37E2-4CD6-B88E-385CC7F8AE33}" dt="2022-06-20T14:44:11.730" v="473" actId="313"/>
          <ac:spMkLst>
            <pc:docMk/>
            <pc:sldMk cId="1078091566" sldId="259"/>
            <ac:spMk id="42" creationId="{D7007FF2-9E68-4FAC-B4F6-F8B1F94BFCAF}"/>
          </ac:spMkLst>
        </pc:spChg>
        <pc:spChg chg="mod">
          <ac:chgData name="Fainstad, Brandon" userId="aac92477-536e-4d21-9f70-fa5cd941f380" providerId="ADAL" clId="{50A46DA8-37E2-4CD6-B88E-385CC7F8AE33}" dt="2022-06-20T15:25:08.881" v="692" actId="1076"/>
          <ac:spMkLst>
            <pc:docMk/>
            <pc:sldMk cId="1078091566" sldId="259"/>
            <ac:spMk id="48" creationId="{7E6C5870-7E69-4A38-DF78-A0939F5BCB6C}"/>
          </ac:spMkLst>
        </pc:spChg>
        <pc:grpChg chg="add del mod">
          <ac:chgData name="Fainstad, Brandon" userId="aac92477-536e-4d21-9f70-fa5cd941f380" providerId="ADAL" clId="{50A46DA8-37E2-4CD6-B88E-385CC7F8AE33}" dt="2022-06-20T14:30:18.585" v="413" actId="478"/>
          <ac:grpSpMkLst>
            <pc:docMk/>
            <pc:sldMk cId="1078091566" sldId="259"/>
            <ac:grpSpMk id="16" creationId="{360EA15A-DCA7-4110-4A45-91172DE839EB}"/>
          </ac:grpSpMkLst>
        </pc:grpChg>
        <pc:grpChg chg="add del mod">
          <ac:chgData name="Fainstad, Brandon" userId="aac92477-536e-4d21-9f70-fa5cd941f380" providerId="ADAL" clId="{50A46DA8-37E2-4CD6-B88E-385CC7F8AE33}" dt="2022-06-20T14:30:47.280" v="416" actId="478"/>
          <ac:grpSpMkLst>
            <pc:docMk/>
            <pc:sldMk cId="1078091566" sldId="259"/>
            <ac:grpSpMk id="20" creationId="{EFD064A9-7B3F-032B-0161-224FCACD0C4B}"/>
          </ac:grpSpMkLst>
        </pc:grpChg>
        <pc:grpChg chg="add mod">
          <ac:chgData name="Fainstad, Brandon" userId="aac92477-536e-4d21-9f70-fa5cd941f380" providerId="ADAL" clId="{50A46DA8-37E2-4CD6-B88E-385CC7F8AE33}" dt="2022-06-20T14:32:20.162" v="428" actId="1076"/>
          <ac:grpSpMkLst>
            <pc:docMk/>
            <pc:sldMk cId="1078091566" sldId="259"/>
            <ac:grpSpMk id="23" creationId="{9E8F1F7D-AF15-E786-176A-EA64D65B0B0F}"/>
          </ac:grpSpMkLst>
        </pc:grpChg>
        <pc:grpChg chg="del mod">
          <ac:chgData name="Fainstad, Brandon" userId="aac92477-536e-4d21-9f70-fa5cd941f380" providerId="ADAL" clId="{50A46DA8-37E2-4CD6-B88E-385CC7F8AE33}" dt="2022-06-20T15:27:15.751" v="733" actId="478"/>
          <ac:grpSpMkLst>
            <pc:docMk/>
            <pc:sldMk cId="1078091566" sldId="259"/>
            <ac:grpSpMk id="24" creationId="{5FC3A078-1AAC-EEA9-8F64-44BC792CA0B1}"/>
          </ac:grpSpMkLst>
        </pc:grpChg>
        <pc:grpChg chg="mod">
          <ac:chgData name="Fainstad, Brandon" userId="aac92477-536e-4d21-9f70-fa5cd941f380" providerId="ADAL" clId="{50A46DA8-37E2-4CD6-B88E-385CC7F8AE33}" dt="2022-06-20T14:30:08.923" v="412"/>
          <ac:grpSpMkLst>
            <pc:docMk/>
            <pc:sldMk cId="1078091566" sldId="259"/>
            <ac:grpSpMk id="28" creationId="{A643E06E-2233-6FD5-0737-789DC7EEE095}"/>
          </ac:grpSpMkLst>
        </pc:grpChg>
        <pc:grpChg chg="mod">
          <ac:chgData name="Fainstad, Brandon" userId="aac92477-536e-4d21-9f70-fa5cd941f380" providerId="ADAL" clId="{50A46DA8-37E2-4CD6-B88E-385CC7F8AE33}" dt="2022-06-20T15:25:08.881" v="692" actId="1076"/>
          <ac:grpSpMkLst>
            <pc:docMk/>
            <pc:sldMk cId="1078091566" sldId="259"/>
            <ac:grpSpMk id="32" creationId="{1B5B955E-51F4-EFEB-BF51-B79523DB0687}"/>
          </ac:grpSpMkLst>
        </pc:grpChg>
        <pc:grpChg chg="mod">
          <ac:chgData name="Fainstad, Brandon" userId="aac92477-536e-4d21-9f70-fa5cd941f380" providerId="ADAL" clId="{50A46DA8-37E2-4CD6-B88E-385CC7F8AE33}" dt="2022-06-20T15:25:08.881" v="692" actId="1076"/>
          <ac:grpSpMkLst>
            <pc:docMk/>
            <pc:sldMk cId="1078091566" sldId="259"/>
            <ac:grpSpMk id="52" creationId="{3BE44AC1-4C4B-367A-BA14-5B4D20E37C7D}"/>
          </ac:grpSpMkLst>
        </pc:grpChg>
        <pc:picChg chg="mod">
          <ac:chgData name="Fainstad, Brandon" userId="aac92477-536e-4d21-9f70-fa5cd941f380" providerId="ADAL" clId="{50A46DA8-37E2-4CD6-B88E-385CC7F8AE33}" dt="2022-06-20T15:25:08.881" v="692" actId="1076"/>
          <ac:picMkLst>
            <pc:docMk/>
            <pc:sldMk cId="1078091566" sldId="259"/>
            <ac:picMk id="47" creationId="{3A3B84B4-C1FD-53EE-0293-8CB4A934DC6D}"/>
          </ac:picMkLst>
        </pc:picChg>
        <pc:picChg chg="mod">
          <ac:chgData name="Fainstad, Brandon" userId="aac92477-536e-4d21-9f70-fa5cd941f380" providerId="ADAL" clId="{50A46DA8-37E2-4CD6-B88E-385CC7F8AE33}" dt="2022-06-20T15:25:08.881" v="692" actId="1076"/>
          <ac:picMkLst>
            <pc:docMk/>
            <pc:sldMk cId="1078091566" sldId="259"/>
            <ac:picMk id="1026" creationId="{E930E161-CB9C-E363-CE1F-2A36AB1194F8}"/>
          </ac:picMkLst>
        </pc:picChg>
        <pc:cxnChg chg="del mod">
          <ac:chgData name="Fainstad, Brandon" userId="aac92477-536e-4d21-9f70-fa5cd941f380" providerId="ADAL" clId="{50A46DA8-37E2-4CD6-B88E-385CC7F8AE33}" dt="2022-06-20T15:27:15.751" v="733" actId="478"/>
          <ac:cxnSpMkLst>
            <pc:docMk/>
            <pc:sldMk cId="1078091566" sldId="259"/>
            <ac:cxnSpMk id="27" creationId="{48B05321-8BEA-6714-FB83-69F94F947AFC}"/>
          </ac:cxnSpMkLst>
        </pc:cxnChg>
        <pc:cxnChg chg="mod">
          <ac:chgData name="Fainstad, Brandon" userId="aac92477-536e-4d21-9f70-fa5cd941f380" providerId="ADAL" clId="{50A46DA8-37E2-4CD6-B88E-385CC7F8AE33}" dt="2022-06-20T15:27:49.255" v="738" actId="14100"/>
          <ac:cxnSpMkLst>
            <pc:docMk/>
            <pc:sldMk cId="1078091566" sldId="259"/>
            <ac:cxnSpMk id="29" creationId="{BFB169B6-88A5-4FE6-FE99-72E18AD76CD1}"/>
          </ac:cxnSpMkLst>
        </pc:cxnChg>
        <pc:cxnChg chg="mod">
          <ac:chgData name="Fainstad, Brandon" userId="aac92477-536e-4d21-9f70-fa5cd941f380" providerId="ADAL" clId="{50A46DA8-37E2-4CD6-B88E-385CC7F8AE33}" dt="2022-06-20T15:27:46.244" v="737" actId="14100"/>
          <ac:cxnSpMkLst>
            <pc:docMk/>
            <pc:sldMk cId="1078091566" sldId="259"/>
            <ac:cxnSpMk id="30" creationId="{B85C6006-AF7E-D213-8C11-DFB397D3674E}"/>
          </ac:cxnSpMkLst>
        </pc:cxnChg>
        <pc:cxnChg chg="add mod">
          <ac:chgData name="Fainstad, Brandon" userId="aac92477-536e-4d21-9f70-fa5cd941f380" providerId="ADAL" clId="{50A46DA8-37E2-4CD6-B88E-385CC7F8AE33}" dt="2022-06-20T14:31:27.585" v="419"/>
          <ac:cxnSpMkLst>
            <pc:docMk/>
            <pc:sldMk cId="1078091566" sldId="259"/>
            <ac:cxnSpMk id="33" creationId="{A5596494-D93C-9662-F586-1EC782A413C4}"/>
          </ac:cxnSpMkLst>
        </pc:cxnChg>
      </pc:sldChg>
      <pc:sldChg chg="delSp modSp add del mod modAnim modNotesTx">
        <pc:chgData name="Fainstad, Brandon" userId="aac92477-536e-4d21-9f70-fa5cd941f380" providerId="ADAL" clId="{50A46DA8-37E2-4CD6-B88E-385CC7F8AE33}" dt="2022-06-20T23:22:00.406" v="1921"/>
        <pc:sldMkLst>
          <pc:docMk/>
          <pc:sldMk cId="1415946915" sldId="261"/>
        </pc:sldMkLst>
        <pc:spChg chg="mod">
          <ac:chgData name="Fainstad, Brandon" userId="aac92477-536e-4d21-9f70-fa5cd941f380" providerId="ADAL" clId="{50A46DA8-37E2-4CD6-B88E-385CC7F8AE33}" dt="2022-06-20T15:29:38.903" v="747" actId="1076"/>
          <ac:spMkLst>
            <pc:docMk/>
            <pc:sldMk cId="1415946915" sldId="261"/>
            <ac:spMk id="7" creationId="{7D648093-8D27-3B44-A625-2D402CE3D818}"/>
          </ac:spMkLst>
        </pc:spChg>
        <pc:spChg chg="mod">
          <ac:chgData name="Fainstad, Brandon" userId="aac92477-536e-4d21-9f70-fa5cd941f380" providerId="ADAL" clId="{50A46DA8-37E2-4CD6-B88E-385CC7F8AE33}" dt="2022-06-20T14:43:23.095" v="447" actId="1076"/>
          <ac:spMkLst>
            <pc:docMk/>
            <pc:sldMk cId="1415946915" sldId="261"/>
            <ac:spMk id="12" creationId="{83E7C1BA-B593-4CB9-9868-405F9EAF4794}"/>
          </ac:spMkLst>
        </pc:spChg>
        <pc:spChg chg="mod">
          <ac:chgData name="Fainstad, Brandon" userId="aac92477-536e-4d21-9f70-fa5cd941f380" providerId="ADAL" clId="{50A46DA8-37E2-4CD6-B88E-385CC7F8AE33}" dt="2022-06-20T15:42:56.533" v="1149" actId="6549"/>
          <ac:spMkLst>
            <pc:docMk/>
            <pc:sldMk cId="1415946915" sldId="261"/>
            <ac:spMk id="41" creationId="{886D7B7C-D774-F94F-9DF1-1264B599CEE7}"/>
          </ac:spMkLst>
        </pc:spChg>
        <pc:spChg chg="mod">
          <ac:chgData name="Fainstad, Brandon" userId="aac92477-536e-4d21-9f70-fa5cd941f380" providerId="ADAL" clId="{50A46DA8-37E2-4CD6-B88E-385CC7F8AE33}" dt="2022-06-20T15:29:53.487" v="753" actId="1035"/>
          <ac:spMkLst>
            <pc:docMk/>
            <pc:sldMk cId="1415946915" sldId="261"/>
            <ac:spMk id="61" creationId="{6796ACB0-AF93-9B4F-8B10-86700EE59F1E}"/>
          </ac:spMkLst>
        </pc:spChg>
        <pc:cxnChg chg="del">
          <ac:chgData name="Fainstad, Brandon" userId="aac92477-536e-4d21-9f70-fa5cd941f380" providerId="ADAL" clId="{50A46DA8-37E2-4CD6-B88E-385CC7F8AE33}" dt="2022-06-20T14:43:08.390" v="445" actId="478"/>
          <ac:cxnSpMkLst>
            <pc:docMk/>
            <pc:sldMk cId="1415946915" sldId="261"/>
            <ac:cxnSpMk id="31" creationId="{B48B034D-B138-D5EB-BDC2-4E9C8ADC4056}"/>
          </ac:cxnSpMkLst>
        </pc:cxnChg>
        <pc:cxnChg chg="del">
          <ac:chgData name="Fainstad, Brandon" userId="aac92477-536e-4d21-9f70-fa5cd941f380" providerId="ADAL" clId="{50A46DA8-37E2-4CD6-B88E-385CC7F8AE33}" dt="2022-06-20T14:43:11.653" v="446" actId="478"/>
          <ac:cxnSpMkLst>
            <pc:docMk/>
            <pc:sldMk cId="1415946915" sldId="261"/>
            <ac:cxnSpMk id="65" creationId="{F4AF7078-54E2-5D14-7371-98F07FB72B39}"/>
          </ac:cxnSpMkLst>
        </pc:cxnChg>
      </pc:sldChg>
      <pc:sldChg chg="addSp delSp modSp add del mod ord delAnim">
        <pc:chgData name="Fainstad, Brandon" userId="aac92477-536e-4d21-9f70-fa5cd941f380" providerId="ADAL" clId="{50A46DA8-37E2-4CD6-B88E-385CC7F8AE33}" dt="2022-06-20T15:42:13.586" v="1077" actId="47"/>
        <pc:sldMkLst>
          <pc:docMk/>
          <pc:sldMk cId="3724118792" sldId="263"/>
        </pc:sldMkLst>
        <pc:spChg chg="add del mod">
          <ac:chgData name="Fainstad, Brandon" userId="aac92477-536e-4d21-9f70-fa5cd941f380" providerId="ADAL" clId="{50A46DA8-37E2-4CD6-B88E-385CC7F8AE33}" dt="2022-06-20T14:41:15.494" v="431" actId="478"/>
          <ac:spMkLst>
            <pc:docMk/>
            <pc:sldMk cId="3724118792" sldId="263"/>
            <ac:spMk id="6" creationId="{D1DE84E8-ED5C-6D67-FB45-BACB48A75B78}"/>
          </ac:spMkLst>
        </pc:spChg>
        <pc:spChg chg="mod">
          <ac:chgData name="Fainstad, Brandon" userId="aac92477-536e-4d21-9f70-fa5cd941f380" providerId="ADAL" clId="{50A46DA8-37E2-4CD6-B88E-385CC7F8AE33}" dt="2022-06-20T15:32:36.502" v="849" actId="1076"/>
          <ac:spMkLst>
            <pc:docMk/>
            <pc:sldMk cId="3724118792" sldId="263"/>
            <ac:spMk id="7" creationId="{8F3C85AF-5579-CA40-EE65-12D729CAB554}"/>
          </ac:spMkLst>
        </pc:spChg>
        <pc:picChg chg="del">
          <ac:chgData name="Fainstad, Brandon" userId="aac92477-536e-4d21-9f70-fa5cd941f380" providerId="ADAL" clId="{50A46DA8-37E2-4CD6-B88E-385CC7F8AE33}" dt="2022-06-20T14:41:13.521" v="430" actId="478"/>
          <ac:picMkLst>
            <pc:docMk/>
            <pc:sldMk cId="3724118792" sldId="263"/>
            <ac:picMk id="8" creationId="{95AA6601-0001-144D-AE0D-7F130B3A5B16}"/>
          </ac:picMkLst>
        </pc:picChg>
        <pc:picChg chg="del">
          <ac:chgData name="Fainstad, Brandon" userId="aac92477-536e-4d21-9f70-fa5cd941f380" providerId="ADAL" clId="{50A46DA8-37E2-4CD6-B88E-385CC7F8AE33}" dt="2022-06-20T14:41:12.684" v="429" actId="478"/>
          <ac:picMkLst>
            <pc:docMk/>
            <pc:sldMk cId="3724118792" sldId="263"/>
            <ac:picMk id="9" creationId="{C05E20F2-A6BB-A64B-8C91-85ED2E03BA18}"/>
          </ac:picMkLst>
        </pc:picChg>
        <pc:picChg chg="add mod">
          <ac:chgData name="Fainstad, Brandon" userId="aac92477-536e-4d21-9f70-fa5cd941f380" providerId="ADAL" clId="{50A46DA8-37E2-4CD6-B88E-385CC7F8AE33}" dt="2022-06-20T14:42:02.939" v="437" actId="14100"/>
          <ac:picMkLst>
            <pc:docMk/>
            <pc:sldMk cId="3724118792" sldId="263"/>
            <ac:picMk id="11" creationId="{0A4CB090-F6E8-C372-3A64-5FCF96AD63DE}"/>
          </ac:picMkLst>
        </pc:picChg>
      </pc:sldChg>
      <pc:sldChg chg="del ord">
        <pc:chgData name="Fainstad, Brandon" userId="aac92477-536e-4d21-9f70-fa5cd941f380" providerId="ADAL" clId="{50A46DA8-37E2-4CD6-B88E-385CC7F8AE33}" dt="2022-06-20T15:43:05.488" v="1150" actId="47"/>
        <pc:sldMkLst>
          <pc:docMk/>
          <pc:sldMk cId="1414581172" sldId="264"/>
        </pc:sldMkLst>
      </pc:sldChg>
      <pc:sldChg chg="del ord">
        <pc:chgData name="Fainstad, Brandon" userId="aac92477-536e-4d21-9f70-fa5cd941f380" providerId="ADAL" clId="{50A46DA8-37E2-4CD6-B88E-385CC7F8AE33}" dt="2022-06-20T15:43:06.579" v="1151" actId="47"/>
        <pc:sldMkLst>
          <pc:docMk/>
          <pc:sldMk cId="3466690766" sldId="265"/>
        </pc:sldMkLst>
      </pc:sldChg>
      <pc:sldChg chg="addSp delSp modSp add mod delAnim modAnim modNotesTx">
        <pc:chgData name="Fainstad, Brandon" userId="aac92477-536e-4d21-9f70-fa5cd941f380" providerId="ADAL" clId="{50A46DA8-37E2-4CD6-B88E-385CC7F8AE33}" dt="2022-06-20T23:23:47.080" v="1935" actId="20577"/>
        <pc:sldMkLst>
          <pc:docMk/>
          <pc:sldMk cId="387123648" sldId="266"/>
        </pc:sldMkLst>
        <pc:spChg chg="mod">
          <ac:chgData name="Fainstad, Brandon" userId="aac92477-536e-4d21-9f70-fa5cd941f380" providerId="ADAL" clId="{50A46DA8-37E2-4CD6-B88E-385CC7F8AE33}" dt="2022-06-20T15:31:28.241" v="832" actId="20577"/>
          <ac:spMkLst>
            <pc:docMk/>
            <pc:sldMk cId="387123648" sldId="266"/>
            <ac:spMk id="8" creationId="{EFF81F56-43CC-4858-AD5D-A3E95F6CC0D4}"/>
          </ac:spMkLst>
        </pc:spChg>
        <pc:spChg chg="del">
          <ac:chgData name="Fainstad, Brandon" userId="aac92477-536e-4d21-9f70-fa5cd941f380" providerId="ADAL" clId="{50A46DA8-37E2-4CD6-B88E-385CC7F8AE33}" dt="2022-06-20T15:30:47.207" v="760" actId="478"/>
          <ac:spMkLst>
            <pc:docMk/>
            <pc:sldMk cId="387123648" sldId="266"/>
            <ac:spMk id="9" creationId="{B0C8135B-F9D0-4972-9F36-61E00DE21E7A}"/>
          </ac:spMkLst>
        </pc:spChg>
        <pc:spChg chg="add mod modVis">
          <ac:chgData name="Fainstad, Brandon" userId="aac92477-536e-4d21-9f70-fa5cd941f380" providerId="ADAL" clId="{50A46DA8-37E2-4CD6-B88E-385CC7F8AE33}" dt="2022-06-20T15:39:12.708" v="1037" actId="14430"/>
          <ac:spMkLst>
            <pc:docMk/>
            <pc:sldMk cId="387123648" sldId="266"/>
            <ac:spMk id="11" creationId="{6FB7182E-5E49-BC39-2983-CED29AE40A34}"/>
          </ac:spMkLst>
        </pc:spChg>
        <pc:spChg chg="del">
          <ac:chgData name="Fainstad, Brandon" userId="aac92477-536e-4d21-9f70-fa5cd941f380" providerId="ADAL" clId="{50A46DA8-37E2-4CD6-B88E-385CC7F8AE33}" dt="2022-06-20T15:32:40.805" v="850" actId="478"/>
          <ac:spMkLst>
            <pc:docMk/>
            <pc:sldMk cId="387123648" sldId="266"/>
            <ac:spMk id="12" creationId="{83E7C1BA-B593-4CB9-9868-405F9EAF4794}"/>
          </ac:spMkLst>
        </pc:spChg>
        <pc:spChg chg="del">
          <ac:chgData name="Fainstad, Brandon" userId="aac92477-536e-4d21-9f70-fa5cd941f380" providerId="ADAL" clId="{50A46DA8-37E2-4CD6-B88E-385CC7F8AE33}" dt="2022-06-20T15:30:43.898" v="759" actId="478"/>
          <ac:spMkLst>
            <pc:docMk/>
            <pc:sldMk cId="387123648" sldId="266"/>
            <ac:spMk id="17" creationId="{8B9F0572-E52C-DA75-020D-3272F93C1362}"/>
          </ac:spMkLst>
        </pc:spChg>
        <pc:spChg chg="del">
          <ac:chgData name="Fainstad, Brandon" userId="aac92477-536e-4d21-9f70-fa5cd941f380" providerId="ADAL" clId="{50A46DA8-37E2-4CD6-B88E-385CC7F8AE33}" dt="2022-06-20T15:30:43.898" v="759" actId="478"/>
          <ac:spMkLst>
            <pc:docMk/>
            <pc:sldMk cId="387123648" sldId="266"/>
            <ac:spMk id="21" creationId="{D6B92B65-D9FA-AF37-3B1C-77AB8603CDC9}"/>
          </ac:spMkLst>
        </pc:spChg>
        <pc:spChg chg="del">
          <ac:chgData name="Fainstad, Brandon" userId="aac92477-536e-4d21-9f70-fa5cd941f380" providerId="ADAL" clId="{50A46DA8-37E2-4CD6-B88E-385CC7F8AE33}" dt="2022-06-20T15:30:43.898" v="759" actId="478"/>
          <ac:spMkLst>
            <pc:docMk/>
            <pc:sldMk cId="387123648" sldId="266"/>
            <ac:spMk id="31" creationId="{A6B49AA6-0691-49AD-E32B-05CC3CE37C66}"/>
          </ac:spMkLst>
        </pc:spChg>
        <pc:spChg chg="del">
          <ac:chgData name="Fainstad, Brandon" userId="aac92477-536e-4d21-9f70-fa5cd941f380" providerId="ADAL" clId="{50A46DA8-37E2-4CD6-B88E-385CC7F8AE33}" dt="2022-06-20T15:28:23.485" v="745" actId="478"/>
          <ac:spMkLst>
            <pc:docMk/>
            <pc:sldMk cId="387123648" sldId="266"/>
            <ac:spMk id="34" creationId="{AEB5B095-7702-5A70-F737-DA5DB90384AF}"/>
          </ac:spMkLst>
        </pc:spChg>
        <pc:spChg chg="del">
          <ac:chgData name="Fainstad, Brandon" userId="aac92477-536e-4d21-9f70-fa5cd941f380" providerId="ADAL" clId="{50A46DA8-37E2-4CD6-B88E-385CC7F8AE33}" dt="2022-06-20T15:28:21.479" v="744" actId="478"/>
          <ac:spMkLst>
            <pc:docMk/>
            <pc:sldMk cId="387123648" sldId="266"/>
            <ac:spMk id="35" creationId="{BECFF5CC-C07E-BE95-44B7-A3D36AF8A1B1}"/>
          </ac:spMkLst>
        </pc:spChg>
        <pc:spChg chg="add del mod">
          <ac:chgData name="Fainstad, Brandon" userId="aac92477-536e-4d21-9f70-fa5cd941f380" providerId="ADAL" clId="{50A46DA8-37E2-4CD6-B88E-385CC7F8AE33}" dt="2022-06-20T15:37:58.780" v="1010" actId="478"/>
          <ac:spMkLst>
            <pc:docMk/>
            <pc:sldMk cId="387123648" sldId="266"/>
            <ac:spMk id="36" creationId="{12031CBF-0C3B-A21D-8D5C-5F3E5A1917C6}"/>
          </ac:spMkLst>
        </pc:spChg>
        <pc:spChg chg="add mod">
          <ac:chgData name="Fainstad, Brandon" userId="aac92477-536e-4d21-9f70-fa5cd941f380" providerId="ADAL" clId="{50A46DA8-37E2-4CD6-B88E-385CC7F8AE33}" dt="2022-06-20T15:32:41.124" v="851"/>
          <ac:spMkLst>
            <pc:docMk/>
            <pc:sldMk cId="387123648" sldId="266"/>
            <ac:spMk id="37" creationId="{B5BA6D1D-47B6-0413-1C1B-ED841A49EB62}"/>
          </ac:spMkLst>
        </pc:spChg>
        <pc:spChg chg="mod">
          <ac:chgData name="Fainstad, Brandon" userId="aac92477-536e-4d21-9f70-fa5cd941f380" providerId="ADAL" clId="{50A46DA8-37E2-4CD6-B88E-385CC7F8AE33}" dt="2022-06-20T15:39:18.067" v="1038"/>
          <ac:spMkLst>
            <pc:docMk/>
            <pc:sldMk cId="387123648" sldId="266"/>
            <ac:spMk id="40" creationId="{5EA47284-4DF7-E4D6-8766-41716C5EE242}"/>
          </ac:spMkLst>
        </pc:spChg>
        <pc:spChg chg="mod modVis">
          <ac:chgData name="Fainstad, Brandon" userId="aac92477-536e-4d21-9f70-fa5cd941f380" providerId="ADAL" clId="{50A46DA8-37E2-4CD6-B88E-385CC7F8AE33}" dt="2022-06-20T15:35:27.190" v="993" actId="20577"/>
          <ac:spMkLst>
            <pc:docMk/>
            <pc:sldMk cId="387123648" sldId="266"/>
            <ac:spMk id="42" creationId="{D7007FF2-9E68-4FAC-B4F6-F8B1F94BFCAF}"/>
          </ac:spMkLst>
        </pc:spChg>
        <pc:spChg chg="add mod modVis">
          <ac:chgData name="Fainstad, Brandon" userId="aac92477-536e-4d21-9f70-fa5cd941f380" providerId="ADAL" clId="{50A46DA8-37E2-4CD6-B88E-385CC7F8AE33}" dt="2022-06-20T15:39:12.277" v="1036" actId="14430"/>
          <ac:spMkLst>
            <pc:docMk/>
            <pc:sldMk cId="387123648" sldId="266"/>
            <ac:spMk id="44" creationId="{8E5797EA-F661-9993-2ACE-DD24B08BFDE9}"/>
          </ac:spMkLst>
        </pc:spChg>
        <pc:spChg chg="mod">
          <ac:chgData name="Fainstad, Brandon" userId="aac92477-536e-4d21-9f70-fa5cd941f380" providerId="ADAL" clId="{50A46DA8-37E2-4CD6-B88E-385CC7F8AE33}" dt="2022-06-20T15:42:01.787" v="1075" actId="20577"/>
          <ac:spMkLst>
            <pc:docMk/>
            <pc:sldMk cId="387123648" sldId="266"/>
            <ac:spMk id="49" creationId="{F815E462-213F-5939-7222-27708C8CF5F5}"/>
          </ac:spMkLst>
        </pc:spChg>
        <pc:spChg chg="add del mod">
          <ac:chgData name="Fainstad, Brandon" userId="aac92477-536e-4d21-9f70-fa5cd941f380" providerId="ADAL" clId="{50A46DA8-37E2-4CD6-B88E-385CC7F8AE33}" dt="2022-06-20T15:39:00.484" v="1035" actId="478"/>
          <ac:spMkLst>
            <pc:docMk/>
            <pc:sldMk cId="387123648" sldId="266"/>
            <ac:spMk id="54" creationId="{7F760B9B-59D8-E3A0-721A-E60836820531}"/>
          </ac:spMkLst>
        </pc:spChg>
        <pc:grpChg chg="del">
          <ac:chgData name="Fainstad, Brandon" userId="aac92477-536e-4d21-9f70-fa5cd941f380" providerId="ADAL" clId="{50A46DA8-37E2-4CD6-B88E-385CC7F8AE33}" dt="2022-06-20T15:30:43.898" v="759" actId="478"/>
          <ac:grpSpMkLst>
            <pc:docMk/>
            <pc:sldMk cId="387123648" sldId="266"/>
            <ac:grpSpMk id="23" creationId="{9E8F1F7D-AF15-E786-176A-EA64D65B0B0F}"/>
          </ac:grpSpMkLst>
        </pc:grpChg>
        <pc:grpChg chg="add mod">
          <ac:chgData name="Fainstad, Brandon" userId="aac92477-536e-4d21-9f70-fa5cd941f380" providerId="ADAL" clId="{50A46DA8-37E2-4CD6-B88E-385CC7F8AE33}" dt="2022-06-20T15:39:18.067" v="1038"/>
          <ac:grpSpMkLst>
            <pc:docMk/>
            <pc:sldMk cId="387123648" sldId="266"/>
            <ac:grpSpMk id="38" creationId="{7DE9743A-DA51-C19B-4C01-7292FE400972}"/>
          </ac:grpSpMkLst>
        </pc:grpChg>
        <pc:grpChg chg="mod">
          <ac:chgData name="Fainstad, Brandon" userId="aac92477-536e-4d21-9f70-fa5cd941f380" providerId="ADAL" clId="{50A46DA8-37E2-4CD6-B88E-385CC7F8AE33}" dt="2022-06-20T15:39:18.067" v="1038"/>
          <ac:grpSpMkLst>
            <pc:docMk/>
            <pc:sldMk cId="387123648" sldId="266"/>
            <ac:grpSpMk id="39" creationId="{76487E1C-68CF-5231-A963-EDA01312D24C}"/>
          </ac:grpSpMkLst>
        </pc:grpChg>
        <pc:grpChg chg="add mod">
          <ac:chgData name="Fainstad, Brandon" userId="aac92477-536e-4d21-9f70-fa5cd941f380" providerId="ADAL" clId="{50A46DA8-37E2-4CD6-B88E-385CC7F8AE33}" dt="2022-06-20T15:38:04.850" v="1012" actId="1076"/>
          <ac:grpSpMkLst>
            <pc:docMk/>
            <pc:sldMk cId="387123648" sldId="266"/>
            <ac:grpSpMk id="45" creationId="{A5A65EA0-0FD4-8C3D-3DEF-C4ADBC69D80D}"/>
          </ac:grpSpMkLst>
        </pc:grpChg>
        <pc:grpChg chg="del mod">
          <ac:chgData name="Fainstad, Brandon" userId="aac92477-536e-4d21-9f70-fa5cd941f380" providerId="ADAL" clId="{50A46DA8-37E2-4CD6-B88E-385CC7F8AE33}" dt="2022-06-20T15:38:21.061" v="1018" actId="478"/>
          <ac:grpSpMkLst>
            <pc:docMk/>
            <pc:sldMk cId="387123648" sldId="266"/>
            <ac:grpSpMk id="46" creationId="{9B5422E6-A55B-A01D-A479-B17CFC6C557D}"/>
          </ac:grpSpMkLst>
        </pc:grpChg>
        <pc:grpChg chg="del">
          <ac:chgData name="Fainstad, Brandon" userId="aac92477-536e-4d21-9f70-fa5cd941f380" providerId="ADAL" clId="{50A46DA8-37E2-4CD6-B88E-385CC7F8AE33}" dt="2022-06-20T15:30:47.207" v="760" actId="478"/>
          <ac:grpSpMkLst>
            <pc:docMk/>
            <pc:sldMk cId="387123648" sldId="266"/>
            <ac:grpSpMk id="51" creationId="{42A95F12-4768-C5CD-A320-55197F7B1AE5}"/>
          </ac:grpSpMkLst>
        </pc:grpChg>
        <pc:grpChg chg="del">
          <ac:chgData name="Fainstad, Brandon" userId="aac92477-536e-4d21-9f70-fa5cd941f380" providerId="ADAL" clId="{50A46DA8-37E2-4CD6-B88E-385CC7F8AE33}" dt="2022-06-20T15:30:43.898" v="759" actId="478"/>
          <ac:grpSpMkLst>
            <pc:docMk/>
            <pc:sldMk cId="387123648" sldId="266"/>
            <ac:grpSpMk id="52" creationId="{3BE44AC1-4C4B-367A-BA14-5B4D20E37C7D}"/>
          </ac:grpSpMkLst>
        </pc:grpChg>
        <pc:picChg chg="add mod modCrop">
          <ac:chgData name="Fainstad, Brandon" userId="aac92477-536e-4d21-9f70-fa5cd941f380" providerId="ADAL" clId="{50A46DA8-37E2-4CD6-B88E-385CC7F8AE33}" dt="2022-06-20T15:34:04.400" v="886" actId="732"/>
          <ac:picMkLst>
            <pc:docMk/>
            <pc:sldMk cId="387123648" sldId="266"/>
            <ac:picMk id="27" creationId="{3FD19AD0-1A12-337D-3D0C-A3EABFE8FBE5}"/>
          </ac:picMkLst>
        </pc:picChg>
        <pc:cxnChg chg="del">
          <ac:chgData name="Fainstad, Brandon" userId="aac92477-536e-4d21-9f70-fa5cd941f380" providerId="ADAL" clId="{50A46DA8-37E2-4CD6-B88E-385CC7F8AE33}" dt="2022-06-20T15:30:43.898" v="759" actId="478"/>
          <ac:cxnSpMkLst>
            <pc:docMk/>
            <pc:sldMk cId="387123648" sldId="266"/>
            <ac:cxnSpMk id="33" creationId="{A5596494-D93C-9662-F586-1EC782A413C4}"/>
          </ac:cxnSpMkLst>
        </pc:cxnChg>
        <pc:cxnChg chg="mod">
          <ac:chgData name="Fainstad, Brandon" userId="aac92477-536e-4d21-9f70-fa5cd941f380" providerId="ADAL" clId="{50A46DA8-37E2-4CD6-B88E-385CC7F8AE33}" dt="2022-06-20T15:39:18.067" v="1038"/>
          <ac:cxnSpMkLst>
            <pc:docMk/>
            <pc:sldMk cId="387123648" sldId="266"/>
            <ac:cxnSpMk id="41" creationId="{69FFDB1D-BD30-BE3F-01EE-2F743568D56E}"/>
          </ac:cxnSpMkLst>
        </pc:cxnChg>
        <pc:cxnChg chg="mod">
          <ac:chgData name="Fainstad, Brandon" userId="aac92477-536e-4d21-9f70-fa5cd941f380" providerId="ADAL" clId="{50A46DA8-37E2-4CD6-B88E-385CC7F8AE33}" dt="2022-06-20T15:39:18.067" v="1038"/>
          <ac:cxnSpMkLst>
            <pc:docMk/>
            <pc:sldMk cId="387123648" sldId="266"/>
            <ac:cxnSpMk id="43" creationId="{F2E98CD9-B866-F0B5-9281-E251CA360D69}"/>
          </ac:cxnSpMkLst>
        </pc:cxnChg>
        <pc:cxnChg chg="del mod">
          <ac:chgData name="Fainstad, Brandon" userId="aac92477-536e-4d21-9f70-fa5cd941f380" providerId="ADAL" clId="{50A46DA8-37E2-4CD6-B88E-385CC7F8AE33}" dt="2022-06-20T15:38:21.061" v="1018" actId="478"/>
          <ac:cxnSpMkLst>
            <pc:docMk/>
            <pc:sldMk cId="387123648" sldId="266"/>
            <ac:cxnSpMk id="50" creationId="{9203B007-BB02-D0D6-9C4C-93FBF2DFF111}"/>
          </ac:cxnSpMkLst>
        </pc:cxnChg>
        <pc:cxnChg chg="mod">
          <ac:chgData name="Fainstad, Brandon" userId="aac92477-536e-4d21-9f70-fa5cd941f380" providerId="ADAL" clId="{50A46DA8-37E2-4CD6-B88E-385CC7F8AE33}" dt="2022-06-20T15:42:01.787" v="1075" actId="20577"/>
          <ac:cxnSpMkLst>
            <pc:docMk/>
            <pc:sldMk cId="387123648" sldId="266"/>
            <ac:cxnSpMk id="53" creationId="{B8A9CE6E-7275-85FB-E62E-FD290BE7C9C3}"/>
          </ac:cxnSpMkLst>
        </pc:cxnChg>
        <pc:cxnChg chg="add mod">
          <ac:chgData name="Fainstad, Brandon" userId="aac92477-536e-4d21-9f70-fa5cd941f380" providerId="ADAL" clId="{50A46DA8-37E2-4CD6-B88E-385CC7F8AE33}" dt="2022-06-20T15:39:23.766" v="1040" actId="14100"/>
          <ac:cxnSpMkLst>
            <pc:docMk/>
            <pc:sldMk cId="387123648" sldId="266"/>
            <ac:cxnSpMk id="55" creationId="{6AD8458B-D222-B7CF-B75E-EDAC4BBB5DC7}"/>
          </ac:cxnSpMkLst>
        </pc:cxnChg>
      </pc:sldChg>
      <pc:sldChg chg="addSp modSp add mod ord modAnim modNotesTx">
        <pc:chgData name="Fainstad, Brandon" userId="aac92477-536e-4d21-9f70-fa5cd941f380" providerId="ADAL" clId="{50A46DA8-37E2-4CD6-B88E-385CC7F8AE33}" dt="2022-06-20T23:25:17.879" v="1939" actId="20577"/>
        <pc:sldMkLst>
          <pc:docMk/>
          <pc:sldMk cId="3010659276" sldId="267"/>
        </pc:sldMkLst>
        <pc:spChg chg="mod">
          <ac:chgData name="Fainstad, Brandon" userId="aac92477-536e-4d21-9f70-fa5cd941f380" providerId="ADAL" clId="{50A46DA8-37E2-4CD6-B88E-385CC7F8AE33}" dt="2022-06-20T15:47:40.879" v="1331" actId="20577"/>
          <ac:spMkLst>
            <pc:docMk/>
            <pc:sldMk cId="3010659276" sldId="267"/>
            <ac:spMk id="8" creationId="{EFF81F56-43CC-4858-AD5D-A3E95F6CC0D4}"/>
          </ac:spMkLst>
        </pc:spChg>
        <pc:spChg chg="mod">
          <ac:chgData name="Fainstad, Brandon" userId="aac92477-536e-4d21-9f70-fa5cd941f380" providerId="ADAL" clId="{50A46DA8-37E2-4CD6-B88E-385CC7F8AE33}" dt="2022-06-20T15:45:43.813" v="1263" actId="164"/>
          <ac:spMkLst>
            <pc:docMk/>
            <pc:sldMk cId="3010659276" sldId="267"/>
            <ac:spMk id="17" creationId="{8B9F0572-E52C-DA75-020D-3272F93C1362}"/>
          </ac:spMkLst>
        </pc:spChg>
        <pc:spChg chg="mod">
          <ac:chgData name="Fainstad, Brandon" userId="aac92477-536e-4d21-9f70-fa5cd941f380" providerId="ADAL" clId="{50A46DA8-37E2-4CD6-B88E-385CC7F8AE33}" dt="2022-06-20T15:45:43.813" v="1263" actId="164"/>
          <ac:spMkLst>
            <pc:docMk/>
            <pc:sldMk cId="3010659276" sldId="267"/>
            <ac:spMk id="21" creationId="{D6B92B65-D9FA-AF37-3B1C-77AB8603CDC9}"/>
          </ac:spMkLst>
        </pc:spChg>
        <pc:spChg chg="mod">
          <ac:chgData name="Fainstad, Brandon" userId="aac92477-536e-4d21-9f70-fa5cd941f380" providerId="ADAL" clId="{50A46DA8-37E2-4CD6-B88E-385CC7F8AE33}" dt="2022-06-20T15:45:24.148" v="1262" actId="1076"/>
          <ac:spMkLst>
            <pc:docMk/>
            <pc:sldMk cId="3010659276" sldId="267"/>
            <ac:spMk id="25" creationId="{8558C9BF-B1AD-458C-CC20-F7AEB454D64E}"/>
          </ac:spMkLst>
        </pc:spChg>
        <pc:spChg chg="mod">
          <ac:chgData name="Fainstad, Brandon" userId="aac92477-536e-4d21-9f70-fa5cd941f380" providerId="ADAL" clId="{50A46DA8-37E2-4CD6-B88E-385CC7F8AE33}" dt="2022-06-20T15:45:43.813" v="1263" actId="164"/>
          <ac:spMkLst>
            <pc:docMk/>
            <pc:sldMk cId="3010659276" sldId="267"/>
            <ac:spMk id="31" creationId="{A6B49AA6-0691-49AD-E32B-05CC3CE37C66}"/>
          </ac:spMkLst>
        </pc:spChg>
        <pc:spChg chg="mod">
          <ac:chgData name="Fainstad, Brandon" userId="aac92477-536e-4d21-9f70-fa5cd941f380" providerId="ADAL" clId="{50A46DA8-37E2-4CD6-B88E-385CC7F8AE33}" dt="2022-06-20T15:46:59.349" v="1304" actId="20577"/>
          <ac:spMkLst>
            <pc:docMk/>
            <pc:sldMk cId="3010659276" sldId="267"/>
            <ac:spMk id="34" creationId="{AEB5B095-7702-5A70-F737-DA5DB90384AF}"/>
          </ac:spMkLst>
        </pc:spChg>
        <pc:spChg chg="mod modVis">
          <ac:chgData name="Fainstad, Brandon" userId="aac92477-536e-4d21-9f70-fa5cd941f380" providerId="ADAL" clId="{50A46DA8-37E2-4CD6-B88E-385CC7F8AE33}" dt="2022-06-20T15:48:42.828" v="1433" actId="115"/>
          <ac:spMkLst>
            <pc:docMk/>
            <pc:sldMk cId="3010659276" sldId="267"/>
            <ac:spMk id="35" creationId="{BECFF5CC-C07E-BE95-44B7-A3D36AF8A1B1}"/>
          </ac:spMkLst>
        </pc:spChg>
        <pc:spChg chg="mod">
          <ac:chgData name="Fainstad, Brandon" userId="aac92477-536e-4d21-9f70-fa5cd941f380" providerId="ADAL" clId="{50A46DA8-37E2-4CD6-B88E-385CC7F8AE33}" dt="2022-06-20T15:45:24.148" v="1262" actId="1076"/>
          <ac:spMkLst>
            <pc:docMk/>
            <pc:sldMk cId="3010659276" sldId="267"/>
            <ac:spMk id="37" creationId="{C0A73377-A5DE-26CA-F4EF-D6711BBB6EED}"/>
          </ac:spMkLst>
        </pc:spChg>
        <pc:spChg chg="add mod modVis">
          <ac:chgData name="Fainstad, Brandon" userId="aac92477-536e-4d21-9f70-fa5cd941f380" providerId="ADAL" clId="{50A46DA8-37E2-4CD6-B88E-385CC7F8AE33}" dt="2022-06-20T15:44:55.278" v="1261" actId="14429"/>
          <ac:spMkLst>
            <pc:docMk/>
            <pc:sldMk cId="3010659276" sldId="267"/>
            <ac:spMk id="40" creationId="{150CB29C-13A2-E613-F3F1-26C53C087469}"/>
          </ac:spMkLst>
        </pc:spChg>
        <pc:spChg chg="add mod modVis">
          <ac:chgData name="Fainstad, Brandon" userId="aac92477-536e-4d21-9f70-fa5cd941f380" providerId="ADAL" clId="{50A46DA8-37E2-4CD6-B88E-385CC7F8AE33}" dt="2022-06-20T15:44:54.911" v="1260" actId="14429"/>
          <ac:spMkLst>
            <pc:docMk/>
            <pc:sldMk cId="3010659276" sldId="267"/>
            <ac:spMk id="41" creationId="{F60618B9-39E2-C93F-9BA2-A7DB0DD3D312}"/>
          </ac:spMkLst>
        </pc:spChg>
        <pc:spChg chg="mod modVis">
          <ac:chgData name="Fainstad, Brandon" userId="aac92477-536e-4d21-9f70-fa5cd941f380" providerId="ADAL" clId="{50A46DA8-37E2-4CD6-B88E-385CC7F8AE33}" dt="2022-06-20T15:48:24.736" v="1432" actId="20577"/>
          <ac:spMkLst>
            <pc:docMk/>
            <pc:sldMk cId="3010659276" sldId="267"/>
            <ac:spMk id="42" creationId="{D7007FF2-9E68-4FAC-B4F6-F8B1F94BFCAF}"/>
          </ac:spMkLst>
        </pc:spChg>
        <pc:spChg chg="mod">
          <ac:chgData name="Fainstad, Brandon" userId="aac92477-536e-4d21-9f70-fa5cd941f380" providerId="ADAL" clId="{50A46DA8-37E2-4CD6-B88E-385CC7F8AE33}" dt="2022-06-20T15:45:24.148" v="1262" actId="1076"/>
          <ac:spMkLst>
            <pc:docMk/>
            <pc:sldMk cId="3010659276" sldId="267"/>
            <ac:spMk id="48" creationId="{7E6C5870-7E69-4A38-DF78-A0939F5BCB6C}"/>
          </ac:spMkLst>
        </pc:spChg>
        <pc:grpChg chg="add mod">
          <ac:chgData name="Fainstad, Brandon" userId="aac92477-536e-4d21-9f70-fa5cd941f380" providerId="ADAL" clId="{50A46DA8-37E2-4CD6-B88E-385CC7F8AE33}" dt="2022-06-20T15:45:43.813" v="1263" actId="164"/>
          <ac:grpSpMkLst>
            <pc:docMk/>
            <pc:sldMk cId="3010659276" sldId="267"/>
            <ac:grpSpMk id="5" creationId="{BC6367C6-2C76-7E5B-B9EE-4A274A208B19}"/>
          </ac:grpSpMkLst>
        </pc:grpChg>
        <pc:grpChg chg="mod">
          <ac:chgData name="Fainstad, Brandon" userId="aac92477-536e-4d21-9f70-fa5cd941f380" providerId="ADAL" clId="{50A46DA8-37E2-4CD6-B88E-385CC7F8AE33}" dt="2022-06-20T15:45:43.813" v="1263" actId="164"/>
          <ac:grpSpMkLst>
            <pc:docMk/>
            <pc:sldMk cId="3010659276" sldId="267"/>
            <ac:grpSpMk id="23" creationId="{9E8F1F7D-AF15-E786-176A-EA64D65B0B0F}"/>
          </ac:grpSpMkLst>
        </pc:grpChg>
        <pc:grpChg chg="add mod">
          <ac:chgData name="Fainstad, Brandon" userId="aac92477-536e-4d21-9f70-fa5cd941f380" providerId="ADAL" clId="{50A46DA8-37E2-4CD6-B88E-385CC7F8AE33}" dt="2022-06-20T15:45:43.813" v="1263" actId="164"/>
          <ac:grpSpMkLst>
            <pc:docMk/>
            <pc:sldMk cId="3010659276" sldId="267"/>
            <ac:grpSpMk id="27" creationId="{4730DE29-BE2C-EE2E-841A-5E00E92E610A}"/>
          </ac:grpSpMkLst>
        </pc:grpChg>
        <pc:grpChg chg="mod">
          <ac:chgData name="Fainstad, Brandon" userId="aac92477-536e-4d21-9f70-fa5cd941f380" providerId="ADAL" clId="{50A46DA8-37E2-4CD6-B88E-385CC7F8AE33}" dt="2022-06-20T15:45:24.148" v="1262" actId="1076"/>
          <ac:grpSpMkLst>
            <pc:docMk/>
            <pc:sldMk cId="3010659276" sldId="267"/>
            <ac:grpSpMk id="28" creationId="{A643E06E-2233-6FD5-0737-789DC7EEE095}"/>
          </ac:grpSpMkLst>
        </pc:grpChg>
        <pc:grpChg chg="mod">
          <ac:chgData name="Fainstad, Brandon" userId="aac92477-536e-4d21-9f70-fa5cd941f380" providerId="ADAL" clId="{50A46DA8-37E2-4CD6-B88E-385CC7F8AE33}" dt="2022-06-20T15:45:24.148" v="1262" actId="1076"/>
          <ac:grpSpMkLst>
            <pc:docMk/>
            <pc:sldMk cId="3010659276" sldId="267"/>
            <ac:grpSpMk id="32" creationId="{1B5B955E-51F4-EFEB-BF51-B79523DB0687}"/>
          </ac:grpSpMkLst>
        </pc:grpChg>
        <pc:grpChg chg="mod">
          <ac:chgData name="Fainstad, Brandon" userId="aac92477-536e-4d21-9f70-fa5cd941f380" providerId="ADAL" clId="{50A46DA8-37E2-4CD6-B88E-385CC7F8AE33}" dt="2022-06-20T15:45:24.148" v="1262" actId="1076"/>
          <ac:grpSpMkLst>
            <pc:docMk/>
            <pc:sldMk cId="3010659276" sldId="267"/>
            <ac:grpSpMk id="36" creationId="{6391767A-70A4-EFD1-91A2-DE47E60AF7DA}"/>
          </ac:grpSpMkLst>
        </pc:grpChg>
        <pc:grpChg chg="mod">
          <ac:chgData name="Fainstad, Brandon" userId="aac92477-536e-4d21-9f70-fa5cd941f380" providerId="ADAL" clId="{50A46DA8-37E2-4CD6-B88E-385CC7F8AE33}" dt="2022-06-20T15:45:24.148" v="1262" actId="1076"/>
          <ac:grpSpMkLst>
            <pc:docMk/>
            <pc:sldMk cId="3010659276" sldId="267"/>
            <ac:grpSpMk id="52" creationId="{3BE44AC1-4C4B-367A-BA14-5B4D20E37C7D}"/>
          </ac:grpSpMkLst>
        </pc:grpChg>
        <pc:picChg chg="mod">
          <ac:chgData name="Fainstad, Brandon" userId="aac92477-536e-4d21-9f70-fa5cd941f380" providerId="ADAL" clId="{50A46DA8-37E2-4CD6-B88E-385CC7F8AE33}" dt="2022-06-20T15:45:24.148" v="1262" actId="1076"/>
          <ac:picMkLst>
            <pc:docMk/>
            <pc:sldMk cId="3010659276" sldId="267"/>
            <ac:picMk id="47" creationId="{3A3B84B4-C1FD-53EE-0293-8CB4A934DC6D}"/>
          </ac:picMkLst>
        </pc:picChg>
        <pc:picChg chg="mod">
          <ac:chgData name="Fainstad, Brandon" userId="aac92477-536e-4d21-9f70-fa5cd941f380" providerId="ADAL" clId="{50A46DA8-37E2-4CD6-B88E-385CC7F8AE33}" dt="2022-06-20T15:45:24.148" v="1262" actId="1076"/>
          <ac:picMkLst>
            <pc:docMk/>
            <pc:sldMk cId="3010659276" sldId="267"/>
            <ac:picMk id="1026" creationId="{E930E161-CB9C-E363-CE1F-2A36AB1194F8}"/>
          </ac:picMkLst>
        </pc:picChg>
        <pc:cxnChg chg="mod">
          <ac:chgData name="Fainstad, Brandon" userId="aac92477-536e-4d21-9f70-fa5cd941f380" providerId="ADAL" clId="{50A46DA8-37E2-4CD6-B88E-385CC7F8AE33}" dt="2022-06-20T15:45:24.148" v="1262" actId="1076"/>
          <ac:cxnSpMkLst>
            <pc:docMk/>
            <pc:sldMk cId="3010659276" sldId="267"/>
            <ac:cxnSpMk id="29" creationId="{BFB169B6-88A5-4FE6-FE99-72E18AD76CD1}"/>
          </ac:cxnSpMkLst>
        </pc:cxnChg>
        <pc:cxnChg chg="mod">
          <ac:chgData name="Fainstad, Brandon" userId="aac92477-536e-4d21-9f70-fa5cd941f380" providerId="ADAL" clId="{50A46DA8-37E2-4CD6-B88E-385CC7F8AE33}" dt="2022-06-20T15:45:24.148" v="1262" actId="1076"/>
          <ac:cxnSpMkLst>
            <pc:docMk/>
            <pc:sldMk cId="3010659276" sldId="267"/>
            <ac:cxnSpMk id="30" creationId="{B85C6006-AF7E-D213-8C11-DFB397D3674E}"/>
          </ac:cxnSpMkLst>
        </pc:cxnChg>
        <pc:cxnChg chg="mod">
          <ac:chgData name="Fainstad, Brandon" userId="aac92477-536e-4d21-9f70-fa5cd941f380" providerId="ADAL" clId="{50A46DA8-37E2-4CD6-B88E-385CC7F8AE33}" dt="2022-06-20T15:45:43.813" v="1263" actId="164"/>
          <ac:cxnSpMkLst>
            <pc:docMk/>
            <pc:sldMk cId="3010659276" sldId="267"/>
            <ac:cxnSpMk id="33" creationId="{A5596494-D93C-9662-F586-1EC782A413C4}"/>
          </ac:cxnSpMkLst>
        </pc:cxnChg>
        <pc:cxnChg chg="mod">
          <ac:chgData name="Fainstad, Brandon" userId="aac92477-536e-4d21-9f70-fa5cd941f380" providerId="ADAL" clId="{50A46DA8-37E2-4CD6-B88E-385CC7F8AE33}" dt="2022-06-20T15:45:24.148" v="1262" actId="1076"/>
          <ac:cxnSpMkLst>
            <pc:docMk/>
            <pc:sldMk cId="3010659276" sldId="267"/>
            <ac:cxnSpMk id="38" creationId="{01849FB1-A091-EADA-4391-838C77C4D6DE}"/>
          </ac:cxnSpMkLst>
        </pc:cxnChg>
        <pc:cxnChg chg="mod">
          <ac:chgData name="Fainstad, Brandon" userId="aac92477-536e-4d21-9f70-fa5cd941f380" providerId="ADAL" clId="{50A46DA8-37E2-4CD6-B88E-385CC7F8AE33}" dt="2022-06-20T15:45:24.148" v="1262" actId="1076"/>
          <ac:cxnSpMkLst>
            <pc:docMk/>
            <pc:sldMk cId="3010659276" sldId="267"/>
            <ac:cxnSpMk id="39" creationId="{ACE80FD9-F499-7D5B-5088-B98E3EC619F2}"/>
          </ac:cxnSpMkLst>
        </pc:cxnChg>
      </pc:sldChg>
      <pc:sldChg chg="delSp modSp add del mod ord delAnim modNotesTx">
        <pc:chgData name="Fainstad, Brandon" userId="aac92477-536e-4d21-9f70-fa5cd941f380" providerId="ADAL" clId="{50A46DA8-37E2-4CD6-B88E-385CC7F8AE33}" dt="2022-06-20T23:21:39.980" v="1919" actId="47"/>
        <pc:sldMkLst>
          <pc:docMk/>
          <pc:sldMk cId="1344887665" sldId="268"/>
        </pc:sldMkLst>
        <pc:spChg chg="del">
          <ac:chgData name="Fainstad, Brandon" userId="aac92477-536e-4d21-9f70-fa5cd941f380" providerId="ADAL" clId="{50A46DA8-37E2-4CD6-B88E-385CC7F8AE33}" dt="2022-06-20T23:12:15.203" v="1899" actId="478"/>
          <ac:spMkLst>
            <pc:docMk/>
            <pc:sldMk cId="1344887665" sldId="268"/>
            <ac:spMk id="8" creationId="{EFF81F56-43CC-4858-AD5D-A3E95F6CC0D4}"/>
          </ac:spMkLst>
        </pc:spChg>
        <pc:spChg chg="mod">
          <ac:chgData name="Fainstad, Brandon" userId="aac92477-536e-4d21-9f70-fa5cd941f380" providerId="ADAL" clId="{50A46DA8-37E2-4CD6-B88E-385CC7F8AE33}" dt="2022-06-20T23:12:47.244" v="1904" actId="1076"/>
          <ac:spMkLst>
            <pc:docMk/>
            <pc:sldMk cId="1344887665" sldId="268"/>
            <ac:spMk id="17" creationId="{8B9F0572-E52C-DA75-020D-3272F93C1362}"/>
          </ac:spMkLst>
        </pc:spChg>
        <pc:spChg chg="del">
          <ac:chgData name="Fainstad, Brandon" userId="aac92477-536e-4d21-9f70-fa5cd941f380" providerId="ADAL" clId="{50A46DA8-37E2-4CD6-B88E-385CC7F8AE33}" dt="2022-06-20T23:12:15.203" v="1899" actId="478"/>
          <ac:spMkLst>
            <pc:docMk/>
            <pc:sldMk cId="1344887665" sldId="268"/>
            <ac:spMk id="18" creationId="{641F0419-6197-437B-A96B-E329F6C18A08}"/>
          </ac:spMkLst>
        </pc:spChg>
        <pc:spChg chg="mod">
          <ac:chgData name="Fainstad, Brandon" userId="aac92477-536e-4d21-9f70-fa5cd941f380" providerId="ADAL" clId="{50A46DA8-37E2-4CD6-B88E-385CC7F8AE33}" dt="2022-06-20T23:12:47.244" v="1904" actId="1076"/>
          <ac:spMkLst>
            <pc:docMk/>
            <pc:sldMk cId="1344887665" sldId="268"/>
            <ac:spMk id="21" creationId="{D6B92B65-D9FA-AF37-3B1C-77AB8603CDC9}"/>
          </ac:spMkLst>
        </pc:spChg>
        <pc:spChg chg="mod">
          <ac:chgData name="Fainstad, Brandon" userId="aac92477-536e-4d21-9f70-fa5cd941f380" providerId="ADAL" clId="{50A46DA8-37E2-4CD6-B88E-385CC7F8AE33}" dt="2022-06-20T23:12:47.244" v="1904" actId="1076"/>
          <ac:spMkLst>
            <pc:docMk/>
            <pc:sldMk cId="1344887665" sldId="268"/>
            <ac:spMk id="25" creationId="{8558C9BF-B1AD-458C-CC20-F7AEB454D64E}"/>
          </ac:spMkLst>
        </pc:spChg>
        <pc:spChg chg="mod">
          <ac:chgData name="Fainstad, Brandon" userId="aac92477-536e-4d21-9f70-fa5cd941f380" providerId="ADAL" clId="{50A46DA8-37E2-4CD6-B88E-385CC7F8AE33}" dt="2022-06-20T23:12:47.244" v="1904" actId="1076"/>
          <ac:spMkLst>
            <pc:docMk/>
            <pc:sldMk cId="1344887665" sldId="268"/>
            <ac:spMk id="31" creationId="{A6B49AA6-0691-49AD-E32B-05CC3CE37C66}"/>
          </ac:spMkLst>
        </pc:spChg>
        <pc:spChg chg="del">
          <ac:chgData name="Fainstad, Brandon" userId="aac92477-536e-4d21-9f70-fa5cd941f380" providerId="ADAL" clId="{50A46DA8-37E2-4CD6-B88E-385CC7F8AE33}" dt="2022-06-20T23:12:15.203" v="1899" actId="478"/>
          <ac:spMkLst>
            <pc:docMk/>
            <pc:sldMk cId="1344887665" sldId="268"/>
            <ac:spMk id="34" creationId="{AEB5B095-7702-5A70-F737-DA5DB90384AF}"/>
          </ac:spMkLst>
        </pc:spChg>
        <pc:spChg chg="del">
          <ac:chgData name="Fainstad, Brandon" userId="aac92477-536e-4d21-9f70-fa5cd941f380" providerId="ADAL" clId="{50A46DA8-37E2-4CD6-B88E-385CC7F8AE33}" dt="2022-06-20T23:12:15.203" v="1899" actId="478"/>
          <ac:spMkLst>
            <pc:docMk/>
            <pc:sldMk cId="1344887665" sldId="268"/>
            <ac:spMk id="35" creationId="{BECFF5CC-C07E-BE95-44B7-A3D36AF8A1B1}"/>
          </ac:spMkLst>
        </pc:spChg>
        <pc:spChg chg="mod">
          <ac:chgData name="Fainstad, Brandon" userId="aac92477-536e-4d21-9f70-fa5cd941f380" providerId="ADAL" clId="{50A46DA8-37E2-4CD6-B88E-385CC7F8AE33}" dt="2022-06-20T23:12:47.244" v="1904" actId="1076"/>
          <ac:spMkLst>
            <pc:docMk/>
            <pc:sldMk cId="1344887665" sldId="268"/>
            <ac:spMk id="37" creationId="{C0A73377-A5DE-26CA-F4EF-D6711BBB6EED}"/>
          </ac:spMkLst>
        </pc:spChg>
        <pc:spChg chg="del">
          <ac:chgData name="Fainstad, Brandon" userId="aac92477-536e-4d21-9f70-fa5cd941f380" providerId="ADAL" clId="{50A46DA8-37E2-4CD6-B88E-385CC7F8AE33}" dt="2022-06-20T23:12:15.203" v="1899" actId="478"/>
          <ac:spMkLst>
            <pc:docMk/>
            <pc:sldMk cId="1344887665" sldId="268"/>
            <ac:spMk id="40" creationId="{150CB29C-13A2-E613-F3F1-26C53C087469}"/>
          </ac:spMkLst>
        </pc:spChg>
        <pc:spChg chg="del">
          <ac:chgData name="Fainstad, Brandon" userId="aac92477-536e-4d21-9f70-fa5cd941f380" providerId="ADAL" clId="{50A46DA8-37E2-4CD6-B88E-385CC7F8AE33}" dt="2022-06-20T23:12:15.203" v="1899" actId="478"/>
          <ac:spMkLst>
            <pc:docMk/>
            <pc:sldMk cId="1344887665" sldId="268"/>
            <ac:spMk id="41" creationId="{F60618B9-39E2-C93F-9BA2-A7DB0DD3D312}"/>
          </ac:spMkLst>
        </pc:spChg>
        <pc:spChg chg="del">
          <ac:chgData name="Fainstad, Brandon" userId="aac92477-536e-4d21-9f70-fa5cd941f380" providerId="ADAL" clId="{50A46DA8-37E2-4CD6-B88E-385CC7F8AE33}" dt="2022-06-20T23:12:15.203" v="1899" actId="478"/>
          <ac:spMkLst>
            <pc:docMk/>
            <pc:sldMk cId="1344887665" sldId="268"/>
            <ac:spMk id="42" creationId="{D7007FF2-9E68-4FAC-B4F6-F8B1F94BFCAF}"/>
          </ac:spMkLst>
        </pc:spChg>
        <pc:spChg chg="mod">
          <ac:chgData name="Fainstad, Brandon" userId="aac92477-536e-4d21-9f70-fa5cd941f380" providerId="ADAL" clId="{50A46DA8-37E2-4CD6-B88E-385CC7F8AE33}" dt="2022-06-20T23:12:47.244" v="1904" actId="1076"/>
          <ac:spMkLst>
            <pc:docMk/>
            <pc:sldMk cId="1344887665" sldId="268"/>
            <ac:spMk id="48" creationId="{7E6C5870-7E69-4A38-DF78-A0939F5BCB6C}"/>
          </ac:spMkLst>
        </pc:spChg>
        <pc:grpChg chg="mod">
          <ac:chgData name="Fainstad, Brandon" userId="aac92477-536e-4d21-9f70-fa5cd941f380" providerId="ADAL" clId="{50A46DA8-37E2-4CD6-B88E-385CC7F8AE33}" dt="2022-06-20T23:12:47.244" v="1904" actId="1076"/>
          <ac:grpSpMkLst>
            <pc:docMk/>
            <pc:sldMk cId="1344887665" sldId="268"/>
            <ac:grpSpMk id="5" creationId="{BC6367C6-2C76-7E5B-B9EE-4A274A208B19}"/>
          </ac:grpSpMkLst>
        </pc:grpChg>
        <pc:grpChg chg="mod">
          <ac:chgData name="Fainstad, Brandon" userId="aac92477-536e-4d21-9f70-fa5cd941f380" providerId="ADAL" clId="{50A46DA8-37E2-4CD6-B88E-385CC7F8AE33}" dt="2022-06-20T23:12:47.244" v="1904" actId="1076"/>
          <ac:grpSpMkLst>
            <pc:docMk/>
            <pc:sldMk cId="1344887665" sldId="268"/>
            <ac:grpSpMk id="23" creationId="{9E8F1F7D-AF15-E786-176A-EA64D65B0B0F}"/>
          </ac:grpSpMkLst>
        </pc:grpChg>
        <pc:grpChg chg="mod">
          <ac:chgData name="Fainstad, Brandon" userId="aac92477-536e-4d21-9f70-fa5cd941f380" providerId="ADAL" clId="{50A46DA8-37E2-4CD6-B88E-385CC7F8AE33}" dt="2022-06-20T23:12:47.244" v="1904" actId="1076"/>
          <ac:grpSpMkLst>
            <pc:docMk/>
            <pc:sldMk cId="1344887665" sldId="268"/>
            <ac:grpSpMk id="27" creationId="{4730DE29-BE2C-EE2E-841A-5E00E92E610A}"/>
          </ac:grpSpMkLst>
        </pc:grpChg>
        <pc:grpChg chg="mod">
          <ac:chgData name="Fainstad, Brandon" userId="aac92477-536e-4d21-9f70-fa5cd941f380" providerId="ADAL" clId="{50A46DA8-37E2-4CD6-B88E-385CC7F8AE33}" dt="2022-06-20T23:12:47.244" v="1904" actId="1076"/>
          <ac:grpSpMkLst>
            <pc:docMk/>
            <pc:sldMk cId="1344887665" sldId="268"/>
            <ac:grpSpMk id="28" creationId="{A643E06E-2233-6FD5-0737-789DC7EEE095}"/>
          </ac:grpSpMkLst>
        </pc:grpChg>
        <pc:grpChg chg="mod">
          <ac:chgData name="Fainstad, Brandon" userId="aac92477-536e-4d21-9f70-fa5cd941f380" providerId="ADAL" clId="{50A46DA8-37E2-4CD6-B88E-385CC7F8AE33}" dt="2022-06-20T23:12:47.244" v="1904" actId="1076"/>
          <ac:grpSpMkLst>
            <pc:docMk/>
            <pc:sldMk cId="1344887665" sldId="268"/>
            <ac:grpSpMk id="32" creationId="{1B5B955E-51F4-EFEB-BF51-B79523DB0687}"/>
          </ac:grpSpMkLst>
        </pc:grpChg>
        <pc:grpChg chg="mod">
          <ac:chgData name="Fainstad, Brandon" userId="aac92477-536e-4d21-9f70-fa5cd941f380" providerId="ADAL" clId="{50A46DA8-37E2-4CD6-B88E-385CC7F8AE33}" dt="2022-06-20T23:12:47.244" v="1904" actId="1076"/>
          <ac:grpSpMkLst>
            <pc:docMk/>
            <pc:sldMk cId="1344887665" sldId="268"/>
            <ac:grpSpMk id="36" creationId="{6391767A-70A4-EFD1-91A2-DE47E60AF7DA}"/>
          </ac:grpSpMkLst>
        </pc:grpChg>
        <pc:grpChg chg="mod">
          <ac:chgData name="Fainstad, Brandon" userId="aac92477-536e-4d21-9f70-fa5cd941f380" providerId="ADAL" clId="{50A46DA8-37E2-4CD6-B88E-385CC7F8AE33}" dt="2022-06-20T23:12:47.244" v="1904" actId="1076"/>
          <ac:grpSpMkLst>
            <pc:docMk/>
            <pc:sldMk cId="1344887665" sldId="268"/>
            <ac:grpSpMk id="52" creationId="{3BE44AC1-4C4B-367A-BA14-5B4D20E37C7D}"/>
          </ac:grpSpMkLst>
        </pc:grpChg>
        <pc:picChg chg="mod">
          <ac:chgData name="Fainstad, Brandon" userId="aac92477-536e-4d21-9f70-fa5cd941f380" providerId="ADAL" clId="{50A46DA8-37E2-4CD6-B88E-385CC7F8AE33}" dt="2022-06-20T23:12:47.244" v="1904" actId="1076"/>
          <ac:picMkLst>
            <pc:docMk/>
            <pc:sldMk cId="1344887665" sldId="268"/>
            <ac:picMk id="47" creationId="{3A3B84B4-C1FD-53EE-0293-8CB4A934DC6D}"/>
          </ac:picMkLst>
        </pc:picChg>
        <pc:picChg chg="mod">
          <ac:chgData name="Fainstad, Brandon" userId="aac92477-536e-4d21-9f70-fa5cd941f380" providerId="ADAL" clId="{50A46DA8-37E2-4CD6-B88E-385CC7F8AE33}" dt="2022-06-20T23:12:47.244" v="1904" actId="1076"/>
          <ac:picMkLst>
            <pc:docMk/>
            <pc:sldMk cId="1344887665" sldId="268"/>
            <ac:picMk id="1026" creationId="{E930E161-CB9C-E363-CE1F-2A36AB1194F8}"/>
          </ac:picMkLst>
        </pc:picChg>
        <pc:cxnChg chg="mod">
          <ac:chgData name="Fainstad, Brandon" userId="aac92477-536e-4d21-9f70-fa5cd941f380" providerId="ADAL" clId="{50A46DA8-37E2-4CD6-B88E-385CC7F8AE33}" dt="2022-06-20T23:12:47.244" v="1904" actId="1076"/>
          <ac:cxnSpMkLst>
            <pc:docMk/>
            <pc:sldMk cId="1344887665" sldId="268"/>
            <ac:cxnSpMk id="29" creationId="{BFB169B6-88A5-4FE6-FE99-72E18AD76CD1}"/>
          </ac:cxnSpMkLst>
        </pc:cxnChg>
        <pc:cxnChg chg="mod">
          <ac:chgData name="Fainstad, Brandon" userId="aac92477-536e-4d21-9f70-fa5cd941f380" providerId="ADAL" clId="{50A46DA8-37E2-4CD6-B88E-385CC7F8AE33}" dt="2022-06-20T23:12:47.244" v="1904" actId="1076"/>
          <ac:cxnSpMkLst>
            <pc:docMk/>
            <pc:sldMk cId="1344887665" sldId="268"/>
            <ac:cxnSpMk id="30" creationId="{B85C6006-AF7E-D213-8C11-DFB397D3674E}"/>
          </ac:cxnSpMkLst>
        </pc:cxnChg>
        <pc:cxnChg chg="mod">
          <ac:chgData name="Fainstad, Brandon" userId="aac92477-536e-4d21-9f70-fa5cd941f380" providerId="ADAL" clId="{50A46DA8-37E2-4CD6-B88E-385CC7F8AE33}" dt="2022-06-20T23:12:52.522" v="1905" actId="1076"/>
          <ac:cxnSpMkLst>
            <pc:docMk/>
            <pc:sldMk cId="1344887665" sldId="268"/>
            <ac:cxnSpMk id="33" creationId="{A5596494-D93C-9662-F586-1EC782A413C4}"/>
          </ac:cxnSpMkLst>
        </pc:cxnChg>
        <pc:cxnChg chg="mod">
          <ac:chgData name="Fainstad, Brandon" userId="aac92477-536e-4d21-9f70-fa5cd941f380" providerId="ADAL" clId="{50A46DA8-37E2-4CD6-B88E-385CC7F8AE33}" dt="2022-06-20T23:12:47.244" v="1904" actId="1076"/>
          <ac:cxnSpMkLst>
            <pc:docMk/>
            <pc:sldMk cId="1344887665" sldId="268"/>
            <ac:cxnSpMk id="38" creationId="{01849FB1-A091-EADA-4391-838C77C4D6DE}"/>
          </ac:cxnSpMkLst>
        </pc:cxnChg>
        <pc:cxnChg chg="mod">
          <ac:chgData name="Fainstad, Brandon" userId="aac92477-536e-4d21-9f70-fa5cd941f380" providerId="ADAL" clId="{50A46DA8-37E2-4CD6-B88E-385CC7F8AE33}" dt="2022-06-20T23:12:47.244" v="1904" actId="1076"/>
          <ac:cxnSpMkLst>
            <pc:docMk/>
            <pc:sldMk cId="1344887665" sldId="268"/>
            <ac:cxnSpMk id="39" creationId="{ACE80FD9-F499-7D5B-5088-B98E3EC619F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910AF-DA6A-4E6D-867B-53E8BF2C95EF}" type="datetimeFigureOut">
              <a:rPr lang="en-US" smtClean="0"/>
              <a:t>6/20/2022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FE3A8-A98B-4D16-84A5-B121C1AAC87C}" type="slidenum">
              <a:rPr lang="en-US" smtClean="0"/>
              <a:t>‹#›</a:t>
            </a:fld>
            <a:endParaRPr lang="en-US"/>
          </a:p>
        </p:txBody>
      </p:sp>
    </p:spTree>
    <p:extLst>
      <p:ext uri="{BB962C8B-B14F-4D97-AF65-F5344CB8AC3E}">
        <p14:creationId xmlns:p14="http://schemas.microsoft.com/office/powerpoint/2010/main" val="98053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r>
              <a:rPr lang="en-US" b="0" dirty="0"/>
              <a:t> </a:t>
            </a:r>
          </a:p>
          <a:p>
            <a:pPr marL="228600" indent="-228600">
              <a:buAutoNum type="arabicPeriod"/>
            </a:pPr>
            <a:r>
              <a:rPr lang="en-US" b="0" dirty="0"/>
              <a:t>To identify key structures including liver, gallbladder, and biliary stones</a:t>
            </a:r>
          </a:p>
          <a:p>
            <a:pPr marL="228600" indent="-228600">
              <a:buAutoNum type="arabicPeriod"/>
            </a:pPr>
            <a:r>
              <a:rPr lang="en-US" b="0" dirty="0"/>
              <a:t>To recognize which probe should be used for biliary pathology</a:t>
            </a:r>
          </a:p>
          <a:p>
            <a:pPr marL="228600" indent="-228600">
              <a:buAutoNum type="arabicPeriod"/>
            </a:pPr>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a:solidFill>
                  <a:schemeClr val="tx1"/>
                </a:solidFill>
                <a:latin typeface="+mn-lt"/>
                <a:ea typeface="+mn-ea"/>
                <a:cs typeface="+mn-cs"/>
              </a:rPr>
              <a:t>: Likely </a:t>
            </a:r>
            <a:r>
              <a:rPr lang="en-US" sz="1200" kern="1200" dirty="0">
                <a:solidFill>
                  <a:schemeClr val="tx1"/>
                </a:solidFill>
                <a:latin typeface="+mn-lt"/>
                <a:ea typeface="+mn-ea"/>
                <a:cs typeface="+mn-cs"/>
              </a:rPr>
              <a:t>obstructing gallstones at neck of gallbladder with layering and floating sludge material.  The gallbladder wall is thickened at 7mm without pericholecystic fluid, consistent with cholecystitis in the correct clinical context.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 </a:t>
            </a:r>
            <a:r>
              <a:rPr lang="en-US" sz="1200" b="0" kern="1200" dirty="0">
                <a:solidFill>
                  <a:schemeClr val="tx1"/>
                </a:solidFill>
                <a:latin typeface="+mn-lt"/>
                <a:ea typeface="+mn-ea"/>
                <a:cs typeface="+mn-cs"/>
              </a:rPr>
              <a:t>Cholelithiasis with acute cholecystitis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a:buFont typeface="+mj-lt"/>
              <a:buAutoNum type="arabicPeriod"/>
            </a:pPr>
            <a:r>
              <a:rPr lang="en-US" dirty="0"/>
              <a:t>A thickened gallbladder is defined as &gt;3mm but may be due to surrounding inflammation or low oncotic pressure rather than cholecystitis.</a:t>
            </a:r>
          </a:p>
          <a:p>
            <a:pPr>
              <a:buFont typeface="+mj-lt"/>
              <a:buAutoNum type="arabicPeriod"/>
            </a:pPr>
            <a:r>
              <a:rPr lang="en-US" dirty="0"/>
              <a:t>Gallstones have a hyperechoic rim and, most importantly, an echogenic shadow that helps differentiate it from </a:t>
            </a:r>
            <a:r>
              <a:rPr lang="en-US" dirty="0" err="1"/>
              <a:t>tumefactive</a:t>
            </a:r>
            <a:r>
              <a:rPr lang="en-US" dirty="0"/>
              <a:t> sludge and polyps.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r>
              <a:rPr lang="en-US" b="0" i="0" dirty="0" err="1">
                <a:solidFill>
                  <a:srgbClr val="808080"/>
                </a:solidFill>
                <a:effectLst/>
                <a:latin typeface="Roboto" panose="02000000000000000000" pitchFamily="2" charset="0"/>
              </a:rPr>
              <a:t>Soni</a:t>
            </a:r>
            <a:r>
              <a:rPr lang="en-US" b="0" i="0" dirty="0">
                <a:solidFill>
                  <a:srgbClr val="808080"/>
                </a:solidFill>
                <a:effectLst/>
                <a:latin typeface="Roboto" panose="02000000000000000000" pitchFamily="2" charset="0"/>
              </a:rPr>
              <a:t> NJ. Point of care ultrasound. 2nd edition. ed. St. Louis, MO: Elsevier; 2019</a:t>
            </a: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1</a:t>
            </a:fld>
            <a:endParaRPr lang="en-US"/>
          </a:p>
        </p:txBody>
      </p:sp>
    </p:spTree>
    <p:extLst>
      <p:ext uri="{BB962C8B-B14F-4D97-AF65-F5344CB8AC3E}">
        <p14:creationId xmlns:p14="http://schemas.microsoft.com/office/powerpoint/2010/main" val="95963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r>
              <a:rPr lang="en-US" b="0" dirty="0"/>
              <a:t> </a:t>
            </a:r>
          </a:p>
          <a:p>
            <a:pPr marL="228600" indent="-228600">
              <a:buAutoNum type="arabicPeriod"/>
            </a:pPr>
            <a:r>
              <a:rPr lang="en-US" b="0" dirty="0"/>
              <a:t>To identify key structures including liver, gallbladder, and biliary stones</a:t>
            </a:r>
          </a:p>
          <a:p>
            <a:pPr marL="228600" indent="-228600">
              <a:buAutoNum type="arabicPeriod"/>
            </a:pPr>
            <a:r>
              <a:rPr lang="en-US" b="0" dirty="0"/>
              <a:t>To recognize which probe should be used for biliary pathology</a:t>
            </a:r>
          </a:p>
          <a:p>
            <a:pPr marL="228600" indent="-228600">
              <a:buAutoNum type="arabicPeriod"/>
            </a:pPr>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dirty="0">
                <a:solidFill>
                  <a:schemeClr val="tx1"/>
                </a:solidFill>
                <a:latin typeface="+mn-lt"/>
                <a:ea typeface="+mn-ea"/>
                <a:cs typeface="+mn-cs"/>
              </a:rPr>
              <a:t>: likely obstructing gallstones at neck of gallbladder with layering and floating sludge material.  The gallbladder wall is thickened at 7mm without pericholecystic fluid, consistent with cholecystitis in the correct clinical context.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 </a:t>
            </a:r>
            <a:r>
              <a:rPr lang="en-US" sz="1200" b="0" kern="1200" dirty="0">
                <a:solidFill>
                  <a:schemeClr val="tx1"/>
                </a:solidFill>
                <a:latin typeface="+mn-lt"/>
                <a:ea typeface="+mn-ea"/>
                <a:cs typeface="+mn-cs"/>
              </a:rPr>
              <a:t>Cholelithiasis with biliary colic/acute cholecystitis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 Bedside POCUS can be used to identify cholelithiasis</a:t>
            </a:r>
          </a:p>
          <a:p>
            <a:r>
              <a:rPr lang="en-US" sz="1200" kern="1200" dirty="0">
                <a:solidFill>
                  <a:schemeClr val="tx1"/>
                </a:solidFill>
                <a:latin typeface="+mn-lt"/>
                <a:ea typeface="+mn-ea"/>
                <a:cs typeface="+mn-cs"/>
              </a:rPr>
              <a:t>- With clinical history and measuring the gallbladder wall &gt; 3mm, you can identify cholecystitis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r>
              <a:rPr lang="en-US" b="0" i="0" dirty="0" err="1">
                <a:solidFill>
                  <a:srgbClr val="808080"/>
                </a:solidFill>
                <a:effectLst/>
                <a:latin typeface="Roboto" panose="02000000000000000000" pitchFamily="2" charset="0"/>
              </a:rPr>
              <a:t>Soni</a:t>
            </a:r>
            <a:r>
              <a:rPr lang="en-US" b="0" i="0" dirty="0">
                <a:solidFill>
                  <a:srgbClr val="808080"/>
                </a:solidFill>
                <a:effectLst/>
                <a:latin typeface="Roboto" panose="02000000000000000000" pitchFamily="2" charset="0"/>
              </a:rPr>
              <a:t> NJ. Point of care ultrasound. 2nd edition. ed. St. Louis, MO: Elsevier;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Case image courtesy of Dr Chris O'Donnell, Radiopaedia.org, &lt;a </a:t>
            </a:r>
            <a:r>
              <a:rPr lang="en-US" sz="1200" i="1" dirty="0" err="1"/>
              <a:t>href</a:t>
            </a:r>
            <a:r>
              <a:rPr lang="en-US" sz="1200" i="1" dirty="0"/>
              <a:t>="https://radiopaedia.org/cases/9558?lang=us"&gt;</a:t>
            </a:r>
            <a:r>
              <a:rPr lang="en-US" sz="1200" i="1" dirty="0" err="1"/>
              <a:t>rID</a:t>
            </a:r>
            <a:r>
              <a:rPr lang="en-US" sz="1200" i="1" dirty="0"/>
              <a:t>: 19516&lt;/a&gt;</a:t>
            </a:r>
            <a:endParaRPr lang="en-US" b="0" i="0" dirty="0">
              <a:solidFill>
                <a:srgbClr val="808080"/>
              </a:solidFill>
              <a:effectLst/>
              <a:latin typeface="Roboto" panose="02000000000000000000" pitchFamily="2" charset="0"/>
            </a:endParaRP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2</a:t>
            </a:fld>
            <a:endParaRPr lang="en-US"/>
          </a:p>
        </p:txBody>
      </p:sp>
    </p:spTree>
    <p:extLst>
      <p:ext uri="{BB962C8B-B14F-4D97-AF65-F5344CB8AC3E}">
        <p14:creationId xmlns:p14="http://schemas.microsoft.com/office/powerpoint/2010/main" val="107301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r>
              <a:rPr lang="en-US" b="0" dirty="0"/>
              <a:t> </a:t>
            </a:r>
          </a:p>
          <a:p>
            <a:pPr marL="228600" indent="-228600">
              <a:buAutoNum type="arabicPeriod"/>
            </a:pPr>
            <a:r>
              <a:rPr lang="en-US" b="0" dirty="0"/>
              <a:t>To identify key structures including liver, gallbladder, and biliary stones</a:t>
            </a:r>
          </a:p>
          <a:p>
            <a:pPr marL="228600" indent="-228600">
              <a:buAutoNum type="arabicPeriod"/>
            </a:pPr>
            <a:r>
              <a:rPr lang="en-US" b="0" dirty="0"/>
              <a:t>To recognize which probe should be used for biliary pathology</a:t>
            </a:r>
          </a:p>
          <a:p>
            <a:pPr marL="228600" indent="-228600">
              <a:buAutoNum type="arabicPeriod"/>
            </a:pPr>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POCUS interpretation</a:t>
            </a:r>
            <a:r>
              <a:rPr lang="en-US" sz="1200" kern="1200" dirty="0">
                <a:solidFill>
                  <a:schemeClr val="tx1"/>
                </a:solidFill>
                <a:latin typeface="+mn-lt"/>
                <a:ea typeface="+mn-ea"/>
                <a:cs typeface="+mn-cs"/>
              </a:rPr>
              <a:t>: likely obstructing gallstones at neck of gallbladder with layering and floating sludge material.  The gallbladder wall is thickened at 7mm without pericholecystic fluid, consistent with cholecystitis in the correct clinical context.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 </a:t>
            </a:r>
            <a:r>
              <a:rPr lang="en-US" sz="1200" b="0" kern="1200" dirty="0">
                <a:solidFill>
                  <a:schemeClr val="tx1"/>
                </a:solidFill>
                <a:latin typeface="+mn-lt"/>
                <a:ea typeface="+mn-ea"/>
                <a:cs typeface="+mn-cs"/>
              </a:rPr>
              <a:t>Cholelithiasis with biliary colic/acute cholecystitis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 Bedside POCUS can be used to identify cholelithiasis</a:t>
            </a:r>
          </a:p>
          <a:p>
            <a:r>
              <a:rPr lang="en-US" sz="1200" kern="1200" dirty="0">
                <a:solidFill>
                  <a:schemeClr val="tx1"/>
                </a:solidFill>
                <a:latin typeface="+mn-lt"/>
                <a:ea typeface="+mn-ea"/>
                <a:cs typeface="+mn-cs"/>
              </a:rPr>
              <a:t>- With clinical history and measuring the gallbladder wall &gt; 3mm, you can identify cholecystitis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r>
              <a:rPr lang="en-US" b="0" i="0" dirty="0" err="1">
                <a:solidFill>
                  <a:srgbClr val="808080"/>
                </a:solidFill>
                <a:effectLst/>
                <a:latin typeface="Roboto" panose="02000000000000000000" pitchFamily="2" charset="0"/>
              </a:rPr>
              <a:t>Soni</a:t>
            </a:r>
            <a:r>
              <a:rPr lang="en-US" b="0" i="0" dirty="0">
                <a:solidFill>
                  <a:srgbClr val="808080"/>
                </a:solidFill>
                <a:effectLst/>
                <a:latin typeface="Roboto" panose="02000000000000000000" pitchFamily="2" charset="0"/>
              </a:rPr>
              <a:t> NJ. Point of care ultrasound. 2nd edition. ed. St. Louis, MO: Elsevier; 2019</a:t>
            </a: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3</a:t>
            </a:fld>
            <a:endParaRPr lang="en-US"/>
          </a:p>
        </p:txBody>
      </p:sp>
    </p:spTree>
    <p:extLst>
      <p:ext uri="{BB962C8B-B14F-4D97-AF65-F5344CB8AC3E}">
        <p14:creationId xmlns:p14="http://schemas.microsoft.com/office/powerpoint/2010/main" val="79861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81648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2309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4658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09A97-9955-4FDE-80EC-C1F71071BFD0}"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76561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09A97-9955-4FDE-80EC-C1F71071BFD0}" type="datetimeFigureOut">
              <a:rPr lang="en-US" smtClean="0"/>
              <a:t>6/20/2022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27097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409A97-9955-4FDE-80EC-C1F71071BFD0}"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8323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409A97-9955-4FDE-80EC-C1F71071BFD0}" type="datetimeFigureOut">
              <a:rPr lang="en-US" smtClean="0"/>
              <a:t>6/20/2022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93680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09A97-9955-4FDE-80EC-C1F71071BFD0}" type="datetimeFigureOut">
              <a:rPr lang="en-US" smtClean="0"/>
              <a:t>6/20/2022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87058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9A97-9955-4FDE-80EC-C1F71071BFD0}" type="datetimeFigureOut">
              <a:rPr lang="en-US" smtClean="0"/>
              <a:t>6/20/2022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54099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144484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09A97-9955-4FDE-80EC-C1F71071BFD0}" type="datetimeFigureOut">
              <a:rPr lang="en-US" smtClean="0"/>
              <a:t>6/20/2022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4BF26-5EC2-4376-BB6B-A668EDD6899D}" type="slidenum">
              <a:rPr lang="en-US" smtClean="0"/>
              <a:t>‹#›</a:t>
            </a:fld>
            <a:endParaRPr lang="en-US"/>
          </a:p>
        </p:txBody>
      </p:sp>
    </p:spTree>
    <p:extLst>
      <p:ext uri="{BB962C8B-B14F-4D97-AF65-F5344CB8AC3E}">
        <p14:creationId xmlns:p14="http://schemas.microsoft.com/office/powerpoint/2010/main" val="342978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9A97-9955-4FDE-80EC-C1F71071BFD0}" type="datetimeFigureOut">
              <a:rPr lang="en-US" smtClean="0"/>
              <a:t>6/20/2022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4BF26-5EC2-4376-BB6B-A668EDD6899D}" type="slidenum">
              <a:rPr lang="en-US" smtClean="0"/>
              <a:t>‹#›</a:t>
            </a:fld>
            <a:endParaRPr lang="en-US"/>
          </a:p>
        </p:txBody>
      </p:sp>
    </p:spTree>
    <p:extLst>
      <p:ext uri="{BB962C8B-B14F-4D97-AF65-F5344CB8AC3E}">
        <p14:creationId xmlns:p14="http://schemas.microsoft.com/office/powerpoint/2010/main" val="19792114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video" Target="../media/media2.mp4"/><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obese woman with presents with severe epigastric pain. Afebrile, WBC 15, normal LFTs.</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 and clinical diagnosis?</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2498" y="5626267"/>
            <a:ext cx="1866664" cy="461665"/>
          </a:xfrm>
          <a:prstGeom prst="rect">
            <a:avLst/>
          </a:prstGeom>
          <a:noFill/>
        </p:spPr>
        <p:txBody>
          <a:bodyPr wrap="square" rtlCol="0">
            <a:spAutoFit/>
          </a:bodyPr>
          <a:lstStyle/>
          <a:p>
            <a:r>
              <a:rPr lang="en-US" sz="1200" i="1" dirty="0"/>
              <a:t>Images courtesy of </a:t>
            </a:r>
          </a:p>
          <a:p>
            <a:r>
              <a:rPr lang="en-US" sz="1200" i="1" dirty="0"/>
              <a:t>Brandon Fainstad MD</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4"/>
            <a:ext cx="12192000" cy="461665"/>
          </a:xfrm>
          <a:prstGeom prst="rect">
            <a:avLst/>
          </a:prstGeom>
          <a:solidFill>
            <a:schemeClr val="tx1"/>
          </a:solidFill>
        </p:spPr>
        <p:txBody>
          <a:bodyPr wrap="square" rtlCol="0">
            <a:spAutoFit/>
          </a:bodyPr>
          <a:lstStyle/>
          <a:p>
            <a:pPr algn="ctr"/>
            <a:r>
              <a:rPr lang="en-US" sz="2400" dirty="0">
                <a:solidFill>
                  <a:schemeClr val="bg1"/>
                </a:solidFill>
              </a:rPr>
              <a:t>Gallstones at bladder neck with sludge and a thickened GB wall: Acute Cholecystitis</a:t>
            </a:r>
          </a:p>
        </p:txBody>
      </p:sp>
      <p:sp>
        <p:nvSpPr>
          <p:cNvPr id="9" name="Rectangle 8">
            <a:extLst>
              <a:ext uri="{FF2B5EF4-FFF2-40B4-BE49-F238E27FC236}">
                <a16:creationId xmlns:a16="http://schemas.microsoft.com/office/drawing/2014/main" id="{B0C8135B-F9D0-4972-9F36-61E00DE21E7A}"/>
              </a:ext>
            </a:extLst>
          </p:cNvPr>
          <p:cNvSpPr/>
          <p:nvPr/>
        </p:nvSpPr>
        <p:spPr>
          <a:xfrm>
            <a:off x="9405002" y="4092998"/>
            <a:ext cx="2698111" cy="217981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BE44AC1-4C4B-367A-BA14-5B4D20E37C7D}"/>
              </a:ext>
            </a:extLst>
          </p:cNvPr>
          <p:cNvGrpSpPr/>
          <p:nvPr/>
        </p:nvGrpSpPr>
        <p:grpSpPr>
          <a:xfrm>
            <a:off x="3865544" y="1472794"/>
            <a:ext cx="5049953" cy="5385206"/>
            <a:chOff x="3486776" y="1472794"/>
            <a:chExt cx="5049953" cy="5385206"/>
          </a:xfrm>
        </p:grpSpPr>
        <p:grpSp>
          <p:nvGrpSpPr>
            <p:cNvPr id="32" name="Cholelithiasis">
              <a:extLst>
                <a:ext uri="{FF2B5EF4-FFF2-40B4-BE49-F238E27FC236}">
                  <a16:creationId xmlns:a16="http://schemas.microsoft.com/office/drawing/2014/main" id="{1B5B955E-51F4-EFEB-BF51-B79523DB0687}"/>
                </a:ext>
              </a:extLst>
            </p:cNvPr>
            <p:cNvGrpSpPr/>
            <p:nvPr/>
          </p:nvGrpSpPr>
          <p:grpSpPr>
            <a:xfrm>
              <a:off x="3486776" y="2402226"/>
              <a:ext cx="5049953" cy="4455774"/>
              <a:chOff x="6198880" y="1101760"/>
              <a:chExt cx="5098970" cy="4906283"/>
            </a:xfrm>
          </p:grpSpPr>
          <p:pic>
            <p:nvPicPr>
              <p:cNvPr id="47" name="Picture 46">
                <a:extLst>
                  <a:ext uri="{FF2B5EF4-FFF2-40B4-BE49-F238E27FC236}">
                    <a16:creationId xmlns:a16="http://schemas.microsoft.com/office/drawing/2014/main" id="{3A3B84B4-C1FD-53EE-0293-8CB4A934DC6D}"/>
                  </a:ext>
                </a:extLst>
              </p:cNvPr>
              <p:cNvPicPr>
                <a:picLocks noChangeAspect="1"/>
              </p:cNvPicPr>
              <p:nvPr/>
            </p:nvPicPr>
            <p:blipFill rotWithShape="1">
              <a:blip r:embed="rId4">
                <a:extLst>
                  <a:ext uri="{28A0092B-C50C-407E-A947-70E740481C1C}">
                    <a14:useLocalDpi xmlns:a14="http://schemas.microsoft.com/office/drawing/2010/main" val="0"/>
                  </a:ext>
                </a:extLst>
              </a:blip>
              <a:srcRect r="16923"/>
              <a:stretch/>
            </p:blipFill>
            <p:spPr>
              <a:xfrm>
                <a:off x="6198880" y="1101760"/>
                <a:ext cx="5098970" cy="4906283"/>
              </a:xfrm>
              <a:prstGeom prst="rect">
                <a:avLst/>
              </a:prstGeom>
            </p:spPr>
          </p:pic>
          <p:sp>
            <p:nvSpPr>
              <p:cNvPr id="48" name="Rectangle 47">
                <a:extLst>
                  <a:ext uri="{FF2B5EF4-FFF2-40B4-BE49-F238E27FC236}">
                    <a16:creationId xmlns:a16="http://schemas.microsoft.com/office/drawing/2014/main" id="{7E6C5870-7E69-4A38-DF78-A0939F5BCB6C}"/>
                  </a:ext>
                </a:extLst>
              </p:cNvPr>
              <p:cNvSpPr/>
              <p:nvPr/>
            </p:nvSpPr>
            <p:spPr>
              <a:xfrm>
                <a:off x="6519333" y="1101760"/>
                <a:ext cx="673947" cy="419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E930E161-CB9C-E363-CE1F-2A36AB119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62" b="30932"/>
            <a:stretch/>
          </p:blipFill>
          <p:spPr bwMode="auto">
            <a:xfrm rot="10800000">
              <a:off x="5261311" y="1472794"/>
              <a:ext cx="750441" cy="15484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42A95F12-4768-C5CD-A320-55197F7B1AE5}"/>
              </a:ext>
            </a:extLst>
          </p:cNvPr>
          <p:cNvGrpSpPr/>
          <p:nvPr/>
        </p:nvGrpSpPr>
        <p:grpSpPr>
          <a:xfrm>
            <a:off x="9462464" y="4144500"/>
            <a:ext cx="2574903" cy="2076807"/>
            <a:chOff x="9462464" y="4144500"/>
            <a:chExt cx="2574903" cy="2076807"/>
          </a:xfrm>
        </p:grpSpPr>
        <p:pic>
          <p:nvPicPr>
            <p:cNvPr id="1030" name="Picture 6">
              <a:extLst>
                <a:ext uri="{FF2B5EF4-FFF2-40B4-BE49-F238E27FC236}">
                  <a16:creationId xmlns:a16="http://schemas.microsoft.com/office/drawing/2014/main" id="{F4EEB252-BE61-FCD4-77CE-010D35F46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464" y="4144500"/>
              <a:ext cx="2574903" cy="207680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E130E02-19AA-43E9-CBFF-D133BE968B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0362" y="5430642"/>
              <a:ext cx="998575" cy="687138"/>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Question one">
            <a:extLst>
              <a:ext uri="{FF2B5EF4-FFF2-40B4-BE49-F238E27FC236}">
                <a16:creationId xmlns:a16="http://schemas.microsoft.com/office/drawing/2014/main" id="{AEB5B095-7702-5A70-F737-DA5DB90384AF}"/>
              </a:ext>
            </a:extLst>
          </p:cNvPr>
          <p:cNvSpPr txBox="1"/>
          <p:nvPr/>
        </p:nvSpPr>
        <p:spPr>
          <a:xfrm>
            <a:off x="0" y="917062"/>
            <a:ext cx="12192000" cy="461665"/>
          </a:xfrm>
          <a:prstGeom prst="rect">
            <a:avLst/>
          </a:prstGeom>
          <a:solidFill>
            <a:schemeClr val="bg1"/>
          </a:solidFill>
        </p:spPr>
        <p:txBody>
          <a:bodyPr wrap="square" rtlCol="0">
            <a:spAutoFit/>
          </a:bodyPr>
          <a:lstStyle/>
          <a:p>
            <a:pPr algn="ctr"/>
            <a:r>
              <a:rPr lang="en-US" sz="2400" dirty="0"/>
              <a:t>What is a normal GB wall thickness and when does a thickened GB not suggest cholecystitis? </a:t>
            </a:r>
          </a:p>
        </p:txBody>
      </p:sp>
      <p:sp>
        <p:nvSpPr>
          <p:cNvPr id="35" name="Answer one">
            <a:extLst>
              <a:ext uri="{FF2B5EF4-FFF2-40B4-BE49-F238E27FC236}">
                <a16:creationId xmlns:a16="http://schemas.microsoft.com/office/drawing/2014/main" id="{BECFF5CC-C07E-BE95-44B7-A3D36AF8A1B1}"/>
              </a:ext>
            </a:extLst>
          </p:cNvPr>
          <p:cNvSpPr txBox="1"/>
          <p:nvPr/>
        </p:nvSpPr>
        <p:spPr>
          <a:xfrm>
            <a:off x="-2220" y="904874"/>
            <a:ext cx="12192000" cy="461665"/>
          </a:xfrm>
          <a:prstGeom prst="rect">
            <a:avLst/>
          </a:prstGeom>
          <a:solidFill>
            <a:schemeClr val="tx1"/>
          </a:solidFill>
        </p:spPr>
        <p:txBody>
          <a:bodyPr wrap="square" rtlCol="0">
            <a:spAutoFit/>
          </a:bodyPr>
          <a:lstStyle/>
          <a:p>
            <a:pPr algn="ctr"/>
            <a:r>
              <a:rPr lang="en-US" sz="2400" dirty="0">
                <a:solidFill>
                  <a:schemeClr val="bg1"/>
                </a:solidFill>
              </a:rPr>
              <a:t>Normal GB wall </a:t>
            </a:r>
            <a:r>
              <a:rPr lang="en-US" sz="2400" u="sng" dirty="0">
                <a:solidFill>
                  <a:schemeClr val="bg1"/>
                </a:solidFill>
              </a:rPr>
              <a:t>&lt;</a:t>
            </a:r>
            <a:r>
              <a:rPr lang="en-US" sz="2400" dirty="0">
                <a:solidFill>
                  <a:schemeClr val="bg1"/>
                </a:solidFill>
              </a:rPr>
              <a:t>3mm | Thickened in cirrhosis, hepatitis, pancreatitis, &amp; hypoalbuminemia </a:t>
            </a:r>
          </a:p>
        </p:txBody>
      </p:sp>
      <p:grpSp>
        <p:nvGrpSpPr>
          <p:cNvPr id="5" name="Group 4">
            <a:extLst>
              <a:ext uri="{FF2B5EF4-FFF2-40B4-BE49-F238E27FC236}">
                <a16:creationId xmlns:a16="http://schemas.microsoft.com/office/drawing/2014/main" id="{BC6367C6-2C76-7E5B-B9EE-4A274A208B19}"/>
              </a:ext>
            </a:extLst>
          </p:cNvPr>
          <p:cNvGrpSpPr/>
          <p:nvPr/>
        </p:nvGrpSpPr>
        <p:grpSpPr>
          <a:xfrm>
            <a:off x="4649072" y="3517757"/>
            <a:ext cx="3889196" cy="2369924"/>
            <a:chOff x="4649072" y="3517757"/>
            <a:chExt cx="3889196" cy="2369924"/>
          </a:xfrm>
        </p:grpSpPr>
        <p:sp>
          <p:nvSpPr>
            <p:cNvPr id="17" name="Liver">
              <a:extLst>
                <a:ext uri="{FF2B5EF4-FFF2-40B4-BE49-F238E27FC236}">
                  <a16:creationId xmlns:a16="http://schemas.microsoft.com/office/drawing/2014/main" id="{8B9F0572-E52C-DA75-020D-3272F93C1362}"/>
                </a:ext>
              </a:extLst>
            </p:cNvPr>
            <p:cNvSpPr txBox="1"/>
            <p:nvPr/>
          </p:nvSpPr>
          <p:spPr>
            <a:xfrm>
              <a:off x="4649072" y="3834574"/>
              <a:ext cx="857353" cy="400110"/>
            </a:xfrm>
            <a:prstGeom prst="rect">
              <a:avLst/>
            </a:prstGeom>
            <a:noFill/>
          </p:spPr>
          <p:txBody>
            <a:bodyPr wrap="square" rtlCol="0">
              <a:spAutoFit/>
            </a:bodyPr>
            <a:lstStyle/>
            <a:p>
              <a:r>
                <a:rPr lang="en-US" sz="2000" b="1" dirty="0">
                  <a:solidFill>
                    <a:srgbClr val="C59EE2"/>
                  </a:solidFill>
                </a:rPr>
                <a:t>Liver</a:t>
              </a:r>
            </a:p>
          </p:txBody>
        </p:sp>
        <p:sp>
          <p:nvSpPr>
            <p:cNvPr id="21" name="Gallbadder">
              <a:extLst>
                <a:ext uri="{FF2B5EF4-FFF2-40B4-BE49-F238E27FC236}">
                  <a16:creationId xmlns:a16="http://schemas.microsoft.com/office/drawing/2014/main" id="{D6B92B65-D9FA-AF37-3B1C-77AB8603CDC9}"/>
                </a:ext>
              </a:extLst>
            </p:cNvPr>
            <p:cNvSpPr txBox="1"/>
            <p:nvPr/>
          </p:nvSpPr>
          <p:spPr>
            <a:xfrm>
              <a:off x="6289953" y="3556238"/>
              <a:ext cx="1497611" cy="400110"/>
            </a:xfrm>
            <a:prstGeom prst="rect">
              <a:avLst/>
            </a:prstGeom>
            <a:noFill/>
          </p:spPr>
          <p:txBody>
            <a:bodyPr wrap="square" rtlCol="0">
              <a:spAutoFit/>
            </a:bodyPr>
            <a:lstStyle/>
            <a:p>
              <a:r>
                <a:rPr lang="en-US" sz="2000" b="1" dirty="0">
                  <a:solidFill>
                    <a:schemeClr val="accent6">
                      <a:lumMod val="60000"/>
                      <a:lumOff val="40000"/>
                    </a:schemeClr>
                  </a:solidFill>
                </a:rPr>
                <a:t>Gallbladder</a:t>
              </a:r>
            </a:p>
          </p:txBody>
        </p:sp>
        <p:grpSp>
          <p:nvGrpSpPr>
            <p:cNvPr id="23" name="Group 22">
              <a:extLst>
                <a:ext uri="{FF2B5EF4-FFF2-40B4-BE49-F238E27FC236}">
                  <a16:creationId xmlns:a16="http://schemas.microsoft.com/office/drawing/2014/main" id="{9E8F1F7D-AF15-E786-176A-EA64D65B0B0F}"/>
                </a:ext>
              </a:extLst>
            </p:cNvPr>
            <p:cNvGrpSpPr/>
            <p:nvPr/>
          </p:nvGrpSpPr>
          <p:grpSpPr>
            <a:xfrm>
              <a:off x="6142996" y="4714136"/>
              <a:ext cx="2395272" cy="369332"/>
              <a:chOff x="5482623" y="4427883"/>
              <a:chExt cx="2395272" cy="369332"/>
            </a:xfrm>
          </p:grpSpPr>
          <p:grpSp>
            <p:nvGrpSpPr>
              <p:cNvPr id="28" name="Group 27">
                <a:extLst>
                  <a:ext uri="{FF2B5EF4-FFF2-40B4-BE49-F238E27FC236}">
                    <a16:creationId xmlns:a16="http://schemas.microsoft.com/office/drawing/2014/main" id="{A643E06E-2233-6FD5-0737-789DC7EEE095}"/>
                  </a:ext>
                </a:extLst>
              </p:cNvPr>
              <p:cNvGrpSpPr/>
              <p:nvPr/>
            </p:nvGrpSpPr>
            <p:grpSpPr>
              <a:xfrm>
                <a:off x="5482623" y="4427883"/>
                <a:ext cx="1165681" cy="231091"/>
                <a:chOff x="5800543" y="4078515"/>
                <a:chExt cx="1165681" cy="231091"/>
              </a:xfrm>
            </p:grpSpPr>
            <p:cxnSp>
              <p:nvCxnSpPr>
                <p:cNvPr id="29" name="Arrow 2">
                  <a:extLst>
                    <a:ext uri="{FF2B5EF4-FFF2-40B4-BE49-F238E27FC236}">
                      <a16:creationId xmlns:a16="http://schemas.microsoft.com/office/drawing/2014/main" id="{BFB169B6-88A5-4FE6-FE99-72E18AD76CD1}"/>
                    </a:ext>
                  </a:extLst>
                </p:cNvPr>
                <p:cNvCxnSpPr>
                  <a:cxnSpLocks/>
                </p:cNvCxnSpPr>
                <p:nvPr/>
              </p:nvCxnSpPr>
              <p:spPr>
                <a:xfrm flipH="1" flipV="1">
                  <a:off x="6162692" y="4078515"/>
                  <a:ext cx="803532" cy="193176"/>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Arrow 3">
                  <a:extLst>
                    <a:ext uri="{FF2B5EF4-FFF2-40B4-BE49-F238E27FC236}">
                      <a16:creationId xmlns:a16="http://schemas.microsoft.com/office/drawing/2014/main" id="{B85C6006-AF7E-D213-8C11-DFB397D3674E}"/>
                    </a:ext>
                  </a:extLst>
                </p:cNvPr>
                <p:cNvCxnSpPr>
                  <a:cxnSpLocks/>
                </p:cNvCxnSpPr>
                <p:nvPr/>
              </p:nvCxnSpPr>
              <p:spPr>
                <a:xfrm flipH="1">
                  <a:off x="5800543" y="4263181"/>
                  <a:ext cx="1165681" cy="46425"/>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Gallstones">
                <a:extLst>
                  <a:ext uri="{FF2B5EF4-FFF2-40B4-BE49-F238E27FC236}">
                    <a16:creationId xmlns:a16="http://schemas.microsoft.com/office/drawing/2014/main" id="{8558C9BF-B1AD-458C-CC20-F7AEB454D64E}"/>
                  </a:ext>
                </a:extLst>
              </p:cNvPr>
              <p:cNvSpPr txBox="1"/>
              <p:nvPr/>
            </p:nvSpPr>
            <p:spPr>
              <a:xfrm>
                <a:off x="6685909" y="4427883"/>
                <a:ext cx="1191986" cy="369332"/>
              </a:xfrm>
              <a:prstGeom prst="rect">
                <a:avLst/>
              </a:prstGeom>
              <a:noFill/>
            </p:spPr>
            <p:txBody>
              <a:bodyPr wrap="square" rtlCol="0">
                <a:spAutoFit/>
              </a:bodyPr>
              <a:lstStyle/>
              <a:p>
                <a:r>
                  <a:rPr lang="en-US" b="1" dirty="0">
                    <a:solidFill>
                      <a:schemeClr val="accent6">
                        <a:lumMod val="20000"/>
                        <a:lumOff val="80000"/>
                      </a:schemeClr>
                    </a:solidFill>
                  </a:rPr>
                  <a:t>Sludge</a:t>
                </a:r>
              </a:p>
            </p:txBody>
          </p:sp>
        </p:grpSp>
        <p:sp>
          <p:nvSpPr>
            <p:cNvPr id="31" name="TextBox 30">
              <a:extLst>
                <a:ext uri="{FF2B5EF4-FFF2-40B4-BE49-F238E27FC236}">
                  <a16:creationId xmlns:a16="http://schemas.microsoft.com/office/drawing/2014/main" id="{A6B49AA6-0691-49AD-E32B-05CC3CE37C66}"/>
                </a:ext>
              </a:extLst>
            </p:cNvPr>
            <p:cNvSpPr txBox="1"/>
            <p:nvPr/>
          </p:nvSpPr>
          <p:spPr>
            <a:xfrm>
              <a:off x="5386429" y="3517757"/>
              <a:ext cx="670376" cy="369332"/>
            </a:xfrm>
            <a:prstGeom prst="rect">
              <a:avLst/>
            </a:prstGeom>
            <a:noFill/>
          </p:spPr>
          <p:txBody>
            <a:bodyPr wrap="none" rtlCol="0">
              <a:spAutoFit/>
            </a:bodyPr>
            <a:lstStyle/>
            <a:p>
              <a:r>
                <a:rPr lang="en-US" b="1" dirty="0">
                  <a:solidFill>
                    <a:srgbClr val="FF0000"/>
                  </a:solidFill>
                </a:rPr>
                <a:t>7mm</a:t>
              </a:r>
            </a:p>
          </p:txBody>
        </p:sp>
        <p:cxnSp>
          <p:nvCxnSpPr>
            <p:cNvPr id="33" name="Straight Arrow Connector 32">
              <a:extLst>
                <a:ext uri="{FF2B5EF4-FFF2-40B4-BE49-F238E27FC236}">
                  <a16:creationId xmlns:a16="http://schemas.microsoft.com/office/drawing/2014/main" id="{A5596494-D93C-9662-F586-1EC782A413C4}"/>
                </a:ext>
              </a:extLst>
            </p:cNvPr>
            <p:cNvCxnSpPr>
              <a:cxnSpLocks/>
            </p:cNvCxnSpPr>
            <p:nvPr/>
          </p:nvCxnSpPr>
          <p:spPr>
            <a:xfrm>
              <a:off x="5721617" y="3856083"/>
              <a:ext cx="223837" cy="6235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730DE29-BE2C-EE2E-841A-5E00E92E610A}"/>
                </a:ext>
              </a:extLst>
            </p:cNvPr>
            <p:cNvGrpSpPr/>
            <p:nvPr/>
          </p:nvGrpSpPr>
          <p:grpSpPr>
            <a:xfrm>
              <a:off x="5506425" y="5518349"/>
              <a:ext cx="2248315" cy="369332"/>
              <a:chOff x="5629580" y="4427883"/>
              <a:chExt cx="2248315" cy="369332"/>
            </a:xfrm>
          </p:grpSpPr>
          <p:grpSp>
            <p:nvGrpSpPr>
              <p:cNvPr id="36" name="Group 35">
                <a:extLst>
                  <a:ext uri="{FF2B5EF4-FFF2-40B4-BE49-F238E27FC236}">
                    <a16:creationId xmlns:a16="http://schemas.microsoft.com/office/drawing/2014/main" id="{6391767A-70A4-EFD1-91A2-DE47E60AF7DA}"/>
                  </a:ext>
                </a:extLst>
              </p:cNvPr>
              <p:cNvGrpSpPr/>
              <p:nvPr/>
            </p:nvGrpSpPr>
            <p:grpSpPr>
              <a:xfrm>
                <a:off x="5629580" y="4427883"/>
                <a:ext cx="1018724" cy="369332"/>
                <a:chOff x="5947500" y="4078515"/>
                <a:chExt cx="1018724" cy="369332"/>
              </a:xfrm>
            </p:grpSpPr>
            <p:cxnSp>
              <p:nvCxnSpPr>
                <p:cNvPr id="38" name="Arrow 2">
                  <a:extLst>
                    <a:ext uri="{FF2B5EF4-FFF2-40B4-BE49-F238E27FC236}">
                      <a16:creationId xmlns:a16="http://schemas.microsoft.com/office/drawing/2014/main" id="{01849FB1-A091-EADA-4391-838C77C4D6DE}"/>
                    </a:ext>
                  </a:extLst>
                </p:cNvPr>
                <p:cNvCxnSpPr>
                  <a:cxnSpLocks/>
                </p:cNvCxnSpPr>
                <p:nvPr/>
              </p:nvCxnSpPr>
              <p:spPr>
                <a:xfrm flipH="1" flipV="1">
                  <a:off x="6162692" y="4078515"/>
                  <a:ext cx="803532" cy="193176"/>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Arrow 3">
                  <a:extLst>
                    <a:ext uri="{FF2B5EF4-FFF2-40B4-BE49-F238E27FC236}">
                      <a16:creationId xmlns:a16="http://schemas.microsoft.com/office/drawing/2014/main" id="{ACE80FD9-F499-7D5B-5088-B98E3EC619F2}"/>
                    </a:ext>
                  </a:extLst>
                </p:cNvPr>
                <p:cNvCxnSpPr>
                  <a:cxnSpLocks/>
                </p:cNvCxnSpPr>
                <p:nvPr/>
              </p:nvCxnSpPr>
              <p:spPr>
                <a:xfrm flipH="1">
                  <a:off x="5947500" y="4271691"/>
                  <a:ext cx="968343" cy="176156"/>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Gallstones">
                <a:extLst>
                  <a:ext uri="{FF2B5EF4-FFF2-40B4-BE49-F238E27FC236}">
                    <a16:creationId xmlns:a16="http://schemas.microsoft.com/office/drawing/2014/main" id="{C0A73377-A5DE-26CA-F4EF-D6711BBB6EED}"/>
                  </a:ext>
                </a:extLst>
              </p:cNvPr>
              <p:cNvSpPr txBox="1"/>
              <p:nvPr/>
            </p:nvSpPr>
            <p:spPr>
              <a:xfrm>
                <a:off x="6685909" y="4427883"/>
                <a:ext cx="1191986" cy="369332"/>
              </a:xfrm>
              <a:prstGeom prst="rect">
                <a:avLst/>
              </a:prstGeom>
              <a:noFill/>
            </p:spPr>
            <p:txBody>
              <a:bodyPr wrap="square" rtlCol="0">
                <a:spAutoFit/>
              </a:bodyPr>
              <a:lstStyle/>
              <a:p>
                <a:r>
                  <a:rPr lang="en-US" b="1" dirty="0">
                    <a:solidFill>
                      <a:schemeClr val="accent2">
                        <a:lumMod val="40000"/>
                        <a:lumOff val="60000"/>
                      </a:schemeClr>
                    </a:solidFill>
                  </a:rPr>
                  <a:t>Gallstones</a:t>
                </a:r>
              </a:p>
            </p:txBody>
          </p:sp>
        </p:grpSp>
      </p:grpSp>
      <p:sp>
        <p:nvSpPr>
          <p:cNvPr id="40" name="Question one">
            <a:extLst>
              <a:ext uri="{FF2B5EF4-FFF2-40B4-BE49-F238E27FC236}">
                <a16:creationId xmlns:a16="http://schemas.microsoft.com/office/drawing/2014/main" id="{150CB29C-13A2-E613-F3F1-26C53C087469}"/>
              </a:ext>
            </a:extLst>
          </p:cNvPr>
          <p:cNvSpPr txBox="1"/>
          <p:nvPr/>
        </p:nvSpPr>
        <p:spPr>
          <a:xfrm>
            <a:off x="-2220" y="1370398"/>
            <a:ext cx="12192000" cy="461665"/>
          </a:xfrm>
          <a:prstGeom prst="rect">
            <a:avLst/>
          </a:prstGeom>
          <a:solidFill>
            <a:schemeClr val="bg1"/>
          </a:solidFill>
        </p:spPr>
        <p:txBody>
          <a:bodyPr wrap="square" rtlCol="0">
            <a:spAutoFit/>
          </a:bodyPr>
          <a:lstStyle/>
          <a:p>
            <a:pPr algn="ctr"/>
            <a:r>
              <a:rPr lang="en-US" sz="2400" dirty="0"/>
              <a:t>Why is this case less concerning for choledocholithiasis and/or cholangitis?</a:t>
            </a:r>
          </a:p>
        </p:txBody>
      </p:sp>
      <p:sp>
        <p:nvSpPr>
          <p:cNvPr id="41" name="Answer one">
            <a:extLst>
              <a:ext uri="{FF2B5EF4-FFF2-40B4-BE49-F238E27FC236}">
                <a16:creationId xmlns:a16="http://schemas.microsoft.com/office/drawing/2014/main" id="{F60618B9-39E2-C93F-9BA2-A7DB0DD3D312}"/>
              </a:ext>
            </a:extLst>
          </p:cNvPr>
          <p:cNvSpPr txBox="1"/>
          <p:nvPr/>
        </p:nvSpPr>
        <p:spPr>
          <a:xfrm>
            <a:off x="-4440" y="1358210"/>
            <a:ext cx="12192000" cy="461665"/>
          </a:xfrm>
          <a:prstGeom prst="rect">
            <a:avLst/>
          </a:prstGeom>
          <a:solidFill>
            <a:schemeClr val="tx1"/>
          </a:solidFill>
        </p:spPr>
        <p:txBody>
          <a:bodyPr wrap="square" rtlCol="0">
            <a:spAutoFit/>
          </a:bodyPr>
          <a:lstStyle/>
          <a:p>
            <a:pPr algn="ctr"/>
            <a:r>
              <a:rPr lang="en-US" sz="2400" dirty="0">
                <a:solidFill>
                  <a:schemeClr val="bg1"/>
                </a:solidFill>
              </a:rPr>
              <a:t>Normal LFTs</a:t>
            </a:r>
          </a:p>
        </p:txBody>
      </p:sp>
    </p:spTree>
    <p:extLst>
      <p:ext uri="{BB962C8B-B14F-4D97-AF65-F5344CB8AC3E}">
        <p14:creationId xmlns:p14="http://schemas.microsoft.com/office/powerpoint/2010/main" val="301065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34" grpId="0" animBg="1"/>
      <p:bldP spid="35"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obese woman with presents with severe epigastric pain. Afebrile, WBC 15, normal LFTs.</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How do you differentiate between stones and sludge?</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42" name="Answer one">
            <a:extLst>
              <a:ext uri="{FF2B5EF4-FFF2-40B4-BE49-F238E27FC236}">
                <a16:creationId xmlns:a16="http://schemas.microsoft.com/office/drawing/2014/main" id="{D7007FF2-9E68-4FAC-B4F6-F8B1F94BFCAF}"/>
              </a:ext>
            </a:extLst>
          </p:cNvPr>
          <p:cNvSpPr txBox="1"/>
          <p:nvPr/>
        </p:nvSpPr>
        <p:spPr>
          <a:xfrm>
            <a:off x="0" y="461664"/>
            <a:ext cx="12192000" cy="461665"/>
          </a:xfrm>
          <a:prstGeom prst="rect">
            <a:avLst/>
          </a:prstGeom>
          <a:solidFill>
            <a:schemeClr val="tx1"/>
          </a:solidFill>
        </p:spPr>
        <p:txBody>
          <a:bodyPr wrap="square" rtlCol="0">
            <a:spAutoFit/>
          </a:bodyPr>
          <a:lstStyle/>
          <a:p>
            <a:pPr algn="ctr"/>
            <a:r>
              <a:rPr lang="en-US" sz="2400" dirty="0">
                <a:solidFill>
                  <a:schemeClr val="bg1"/>
                </a:solidFill>
              </a:rPr>
              <a:t>Both are echogenic and gravity dependent.  Only stones create ACOUSTIC SHADOWING</a:t>
            </a:r>
          </a:p>
        </p:txBody>
      </p:sp>
      <p:pic>
        <p:nvPicPr>
          <p:cNvPr id="27" name="Picture 26" descr="A close-up of a fetus&#10;&#10;Description automatically generated with low confidence">
            <a:extLst>
              <a:ext uri="{FF2B5EF4-FFF2-40B4-BE49-F238E27FC236}">
                <a16:creationId xmlns:a16="http://schemas.microsoft.com/office/drawing/2014/main" id="{3FD19AD0-1A12-337D-3D0C-A3EABFE8FBE5}"/>
              </a:ext>
            </a:extLst>
          </p:cNvPr>
          <p:cNvPicPr>
            <a:picLocks noChangeAspect="1"/>
          </p:cNvPicPr>
          <p:nvPr/>
        </p:nvPicPr>
        <p:blipFill rotWithShape="1">
          <a:blip r:embed="rId4">
            <a:extLst>
              <a:ext uri="{28A0092B-C50C-407E-A947-70E740481C1C}">
                <a14:useLocalDpi xmlns:a14="http://schemas.microsoft.com/office/drawing/2010/main" val="0"/>
              </a:ext>
            </a:extLst>
          </a:blip>
          <a:srcRect l="3743" r="2285" b="6935"/>
          <a:stretch/>
        </p:blipFill>
        <p:spPr>
          <a:xfrm>
            <a:off x="3987092" y="1741136"/>
            <a:ext cx="5401351" cy="4011964"/>
          </a:xfrm>
          <a:prstGeom prst="rect">
            <a:avLst/>
          </a:prstGeom>
        </p:spPr>
      </p:pic>
      <p:sp>
        <p:nvSpPr>
          <p:cNvPr id="37" name="Image Attribution">
            <a:extLst>
              <a:ext uri="{FF2B5EF4-FFF2-40B4-BE49-F238E27FC236}">
                <a16:creationId xmlns:a16="http://schemas.microsoft.com/office/drawing/2014/main" id="{B5BA6D1D-47B6-0413-1C1B-ED841A49EB62}"/>
              </a:ext>
            </a:extLst>
          </p:cNvPr>
          <p:cNvSpPr txBox="1"/>
          <p:nvPr/>
        </p:nvSpPr>
        <p:spPr>
          <a:xfrm rot="16200000">
            <a:off x="-901726" y="5479859"/>
            <a:ext cx="2325398" cy="430887"/>
          </a:xfrm>
          <a:prstGeom prst="rect">
            <a:avLst/>
          </a:prstGeom>
          <a:noFill/>
        </p:spPr>
        <p:txBody>
          <a:bodyPr wrap="square" rtlCol="0">
            <a:spAutoFit/>
          </a:bodyPr>
          <a:lstStyle/>
          <a:p>
            <a:r>
              <a:rPr lang="en-US" sz="1100" i="1" dirty="0"/>
              <a:t>Case courtesy of Dr Chris O'Donnell, Radiopaedia.org, </a:t>
            </a:r>
            <a:r>
              <a:rPr lang="en-US" sz="1100" i="1" dirty="0" err="1"/>
              <a:t>rID</a:t>
            </a:r>
            <a:r>
              <a:rPr lang="en-US" sz="1100" i="1" dirty="0"/>
              <a:t>: 19516</a:t>
            </a:r>
          </a:p>
        </p:txBody>
      </p:sp>
      <p:grpSp>
        <p:nvGrpSpPr>
          <p:cNvPr id="38" name="Group 37">
            <a:extLst>
              <a:ext uri="{FF2B5EF4-FFF2-40B4-BE49-F238E27FC236}">
                <a16:creationId xmlns:a16="http://schemas.microsoft.com/office/drawing/2014/main" id="{7DE9743A-DA51-C19B-4C01-7292FE400972}"/>
              </a:ext>
            </a:extLst>
          </p:cNvPr>
          <p:cNvGrpSpPr/>
          <p:nvPr/>
        </p:nvGrpSpPr>
        <p:grpSpPr>
          <a:xfrm>
            <a:off x="1295400" y="1721601"/>
            <a:ext cx="4800598" cy="1817172"/>
            <a:chOff x="4121423" y="1444619"/>
            <a:chExt cx="4800598" cy="3106070"/>
          </a:xfrm>
        </p:grpSpPr>
        <p:grpSp>
          <p:nvGrpSpPr>
            <p:cNvPr id="39" name="Group 38">
              <a:extLst>
                <a:ext uri="{FF2B5EF4-FFF2-40B4-BE49-F238E27FC236}">
                  <a16:creationId xmlns:a16="http://schemas.microsoft.com/office/drawing/2014/main" id="{76487E1C-68CF-5231-A963-EDA01312D24C}"/>
                </a:ext>
              </a:extLst>
            </p:cNvPr>
            <p:cNvGrpSpPr/>
            <p:nvPr/>
          </p:nvGrpSpPr>
          <p:grpSpPr>
            <a:xfrm>
              <a:off x="5927975" y="1839179"/>
              <a:ext cx="2994046" cy="2711510"/>
              <a:chOff x="6245895" y="1489811"/>
              <a:chExt cx="2994046" cy="2711510"/>
            </a:xfrm>
          </p:grpSpPr>
          <p:cxnSp>
            <p:nvCxnSpPr>
              <p:cNvPr id="41" name="Arrow 2">
                <a:extLst>
                  <a:ext uri="{FF2B5EF4-FFF2-40B4-BE49-F238E27FC236}">
                    <a16:creationId xmlns:a16="http://schemas.microsoft.com/office/drawing/2014/main" id="{69FFDB1D-BD30-BE3F-01EE-2F743568D56E}"/>
                  </a:ext>
                </a:extLst>
              </p:cNvPr>
              <p:cNvCxnSpPr>
                <a:cxnSpLocks/>
                <a:stCxn id="40" idx="3"/>
              </p:cNvCxnSpPr>
              <p:nvPr/>
            </p:nvCxnSpPr>
            <p:spPr>
              <a:xfrm>
                <a:off x="6245895" y="1489811"/>
                <a:ext cx="2473348" cy="236735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Arrow 3">
                <a:extLst>
                  <a:ext uri="{FF2B5EF4-FFF2-40B4-BE49-F238E27FC236}">
                    <a16:creationId xmlns:a16="http://schemas.microsoft.com/office/drawing/2014/main" id="{F2E98CD9-B866-F0B5-9281-E251CA360D69}"/>
                  </a:ext>
                </a:extLst>
              </p:cNvPr>
              <p:cNvCxnSpPr>
                <a:cxnSpLocks/>
                <a:stCxn id="40" idx="3"/>
              </p:cNvCxnSpPr>
              <p:nvPr/>
            </p:nvCxnSpPr>
            <p:spPr>
              <a:xfrm>
                <a:off x="6245895" y="1489811"/>
                <a:ext cx="1825648" cy="271151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Arrow 2">
                <a:extLst>
                  <a:ext uri="{FF2B5EF4-FFF2-40B4-BE49-F238E27FC236}">
                    <a16:creationId xmlns:a16="http://schemas.microsoft.com/office/drawing/2014/main" id="{6AD8458B-D222-B7CF-B75E-EDAC4BBB5DC7}"/>
                  </a:ext>
                </a:extLst>
              </p:cNvPr>
              <p:cNvCxnSpPr>
                <a:cxnSpLocks/>
                <a:stCxn id="40" idx="3"/>
              </p:cNvCxnSpPr>
              <p:nvPr/>
            </p:nvCxnSpPr>
            <p:spPr>
              <a:xfrm>
                <a:off x="6245895" y="1489811"/>
                <a:ext cx="2994046" cy="2153593"/>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Gallstones">
              <a:extLst>
                <a:ext uri="{FF2B5EF4-FFF2-40B4-BE49-F238E27FC236}">
                  <a16:creationId xmlns:a16="http://schemas.microsoft.com/office/drawing/2014/main" id="{5EA47284-4DF7-E4D6-8766-41716C5EE242}"/>
                </a:ext>
              </a:extLst>
            </p:cNvPr>
            <p:cNvSpPr txBox="1"/>
            <p:nvPr/>
          </p:nvSpPr>
          <p:spPr>
            <a:xfrm>
              <a:off x="4121423" y="1444619"/>
              <a:ext cx="1806552" cy="789118"/>
            </a:xfrm>
            <a:prstGeom prst="rect">
              <a:avLst/>
            </a:prstGeom>
            <a:noFill/>
          </p:spPr>
          <p:txBody>
            <a:bodyPr wrap="square" rtlCol="0">
              <a:spAutoFit/>
            </a:bodyPr>
            <a:lstStyle/>
            <a:p>
              <a:r>
                <a:rPr lang="en-US" sz="2400" b="1" dirty="0">
                  <a:solidFill>
                    <a:schemeClr val="accent2">
                      <a:lumMod val="40000"/>
                      <a:lumOff val="60000"/>
                    </a:schemeClr>
                  </a:solidFill>
                </a:rPr>
                <a:t>Gallstones</a:t>
              </a:r>
            </a:p>
          </p:txBody>
        </p:sp>
      </p:grpSp>
      <p:sp>
        <p:nvSpPr>
          <p:cNvPr id="11" name="Freeform: Shape 10" hidden="1">
            <a:extLst>
              <a:ext uri="{FF2B5EF4-FFF2-40B4-BE49-F238E27FC236}">
                <a16:creationId xmlns:a16="http://schemas.microsoft.com/office/drawing/2014/main" id="{6FB7182E-5E49-BC39-2983-CED29AE40A34}"/>
              </a:ext>
            </a:extLst>
          </p:cNvPr>
          <p:cNvSpPr/>
          <p:nvPr/>
        </p:nvSpPr>
        <p:spPr>
          <a:xfrm>
            <a:off x="4127500" y="3850488"/>
            <a:ext cx="1155700" cy="2133208"/>
          </a:xfrm>
          <a:custGeom>
            <a:avLst/>
            <a:gdLst>
              <a:gd name="connsiteX0" fmla="*/ 558800 w 1155700"/>
              <a:gd name="connsiteY0" fmla="*/ 152400 h 1854200"/>
              <a:gd name="connsiteX1" fmla="*/ 0 w 1155700"/>
              <a:gd name="connsiteY1" fmla="*/ 1701800 h 1854200"/>
              <a:gd name="connsiteX2" fmla="*/ 952500 w 1155700"/>
              <a:gd name="connsiteY2" fmla="*/ 1854200 h 1854200"/>
              <a:gd name="connsiteX3" fmla="*/ 1155700 w 1155700"/>
              <a:gd name="connsiteY3" fmla="*/ 139700 h 1854200"/>
              <a:gd name="connsiteX4" fmla="*/ 609600 w 1155700"/>
              <a:gd name="connsiteY4" fmla="*/ 0 h 1854200"/>
              <a:gd name="connsiteX0" fmla="*/ 601662 w 1155700"/>
              <a:gd name="connsiteY0" fmla="*/ 0 h 1858963"/>
              <a:gd name="connsiteX1" fmla="*/ 0 w 1155700"/>
              <a:gd name="connsiteY1" fmla="*/ 1706563 h 1858963"/>
              <a:gd name="connsiteX2" fmla="*/ 952500 w 1155700"/>
              <a:gd name="connsiteY2" fmla="*/ 1858963 h 1858963"/>
              <a:gd name="connsiteX3" fmla="*/ 1155700 w 1155700"/>
              <a:gd name="connsiteY3" fmla="*/ 144463 h 1858963"/>
              <a:gd name="connsiteX4" fmla="*/ 609600 w 1155700"/>
              <a:gd name="connsiteY4" fmla="*/ 4763 h 185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700" h="1858963">
                <a:moveTo>
                  <a:pt x="601662" y="0"/>
                </a:moveTo>
                <a:lnTo>
                  <a:pt x="0" y="1706563"/>
                </a:lnTo>
                <a:lnTo>
                  <a:pt x="952500" y="1858963"/>
                </a:lnTo>
                <a:lnTo>
                  <a:pt x="1155700" y="144463"/>
                </a:lnTo>
                <a:lnTo>
                  <a:pt x="609600" y="4763"/>
                </a:lnTo>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hidden="1">
            <a:extLst>
              <a:ext uri="{FF2B5EF4-FFF2-40B4-BE49-F238E27FC236}">
                <a16:creationId xmlns:a16="http://schemas.microsoft.com/office/drawing/2014/main" id="{8E5797EA-F661-9993-2ACE-DD24B08BFDE9}"/>
              </a:ext>
            </a:extLst>
          </p:cNvPr>
          <p:cNvSpPr/>
          <p:nvPr/>
        </p:nvSpPr>
        <p:spPr>
          <a:xfrm rot="21213902">
            <a:off x="5461675" y="3617308"/>
            <a:ext cx="1155700" cy="2308898"/>
          </a:xfrm>
          <a:custGeom>
            <a:avLst/>
            <a:gdLst>
              <a:gd name="connsiteX0" fmla="*/ 558800 w 1155700"/>
              <a:gd name="connsiteY0" fmla="*/ 152400 h 1854200"/>
              <a:gd name="connsiteX1" fmla="*/ 0 w 1155700"/>
              <a:gd name="connsiteY1" fmla="*/ 1701800 h 1854200"/>
              <a:gd name="connsiteX2" fmla="*/ 952500 w 1155700"/>
              <a:gd name="connsiteY2" fmla="*/ 1854200 h 1854200"/>
              <a:gd name="connsiteX3" fmla="*/ 1155700 w 1155700"/>
              <a:gd name="connsiteY3" fmla="*/ 139700 h 1854200"/>
              <a:gd name="connsiteX4" fmla="*/ 609600 w 1155700"/>
              <a:gd name="connsiteY4" fmla="*/ 0 h 1854200"/>
              <a:gd name="connsiteX0" fmla="*/ 601662 w 1155700"/>
              <a:gd name="connsiteY0" fmla="*/ 0 h 1858963"/>
              <a:gd name="connsiteX1" fmla="*/ 0 w 1155700"/>
              <a:gd name="connsiteY1" fmla="*/ 1706563 h 1858963"/>
              <a:gd name="connsiteX2" fmla="*/ 952500 w 1155700"/>
              <a:gd name="connsiteY2" fmla="*/ 1858963 h 1858963"/>
              <a:gd name="connsiteX3" fmla="*/ 1155700 w 1155700"/>
              <a:gd name="connsiteY3" fmla="*/ 144463 h 1858963"/>
              <a:gd name="connsiteX4" fmla="*/ 609600 w 1155700"/>
              <a:gd name="connsiteY4" fmla="*/ 4763 h 185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700" h="1858963">
                <a:moveTo>
                  <a:pt x="601662" y="0"/>
                </a:moveTo>
                <a:lnTo>
                  <a:pt x="0" y="1706563"/>
                </a:lnTo>
                <a:lnTo>
                  <a:pt x="952500" y="1858963"/>
                </a:lnTo>
                <a:lnTo>
                  <a:pt x="1155700" y="144463"/>
                </a:lnTo>
                <a:lnTo>
                  <a:pt x="609600" y="4763"/>
                </a:lnTo>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5A65EA0-0FD4-8C3D-3DEF-C4ADBC69D80D}"/>
              </a:ext>
            </a:extLst>
          </p:cNvPr>
          <p:cNvGrpSpPr/>
          <p:nvPr/>
        </p:nvGrpSpPr>
        <p:grpSpPr>
          <a:xfrm>
            <a:off x="8191500" y="1697436"/>
            <a:ext cx="3608376" cy="1363264"/>
            <a:chOff x="4220965" y="1367342"/>
            <a:chExt cx="3608376" cy="2330210"/>
          </a:xfrm>
        </p:grpSpPr>
        <p:cxnSp>
          <p:nvCxnSpPr>
            <p:cNvPr id="53" name="Arrow 3">
              <a:extLst>
                <a:ext uri="{FF2B5EF4-FFF2-40B4-BE49-F238E27FC236}">
                  <a16:creationId xmlns:a16="http://schemas.microsoft.com/office/drawing/2014/main" id="{B8A9CE6E-7275-85FB-E62E-FD290BE7C9C3}"/>
                </a:ext>
              </a:extLst>
            </p:cNvPr>
            <p:cNvCxnSpPr>
              <a:cxnSpLocks/>
              <a:stCxn id="49" idx="1"/>
            </p:cNvCxnSpPr>
            <p:nvPr/>
          </p:nvCxnSpPr>
          <p:spPr>
            <a:xfrm flipH="1">
              <a:off x="4220965" y="1761902"/>
              <a:ext cx="1801824" cy="1935650"/>
            </a:xfrm>
            <a:prstGeom prst="straightConnector1">
              <a:avLst/>
            </a:prstGeom>
            <a:ln w="28575">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Gallstones">
              <a:extLst>
                <a:ext uri="{FF2B5EF4-FFF2-40B4-BE49-F238E27FC236}">
                  <a16:creationId xmlns:a16="http://schemas.microsoft.com/office/drawing/2014/main" id="{F815E462-213F-5939-7222-27708C8CF5F5}"/>
                </a:ext>
              </a:extLst>
            </p:cNvPr>
            <p:cNvSpPr txBox="1"/>
            <p:nvPr/>
          </p:nvSpPr>
          <p:spPr>
            <a:xfrm>
              <a:off x="6022789" y="1367342"/>
              <a:ext cx="1806552" cy="789118"/>
            </a:xfrm>
            <a:prstGeom prst="rect">
              <a:avLst/>
            </a:prstGeom>
            <a:noFill/>
          </p:spPr>
          <p:txBody>
            <a:bodyPr wrap="square" rtlCol="0">
              <a:spAutoFit/>
            </a:bodyPr>
            <a:lstStyle/>
            <a:p>
              <a:r>
                <a:rPr lang="en-US" sz="2400" b="1" dirty="0">
                  <a:solidFill>
                    <a:schemeClr val="accent6">
                      <a:lumMod val="20000"/>
                      <a:lumOff val="80000"/>
                    </a:schemeClr>
                  </a:solidFill>
                </a:rPr>
                <a:t>Sludge</a:t>
              </a:r>
            </a:p>
          </p:txBody>
        </p:sp>
      </p:grpSp>
    </p:spTree>
    <p:extLst>
      <p:ext uri="{BB962C8B-B14F-4D97-AF65-F5344CB8AC3E}">
        <p14:creationId xmlns:p14="http://schemas.microsoft.com/office/powerpoint/2010/main" val="38712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a:extLst>
              <a:ext uri="{FF2B5EF4-FFF2-40B4-BE49-F238E27FC236}">
                <a16:creationId xmlns:a16="http://schemas.microsoft.com/office/drawing/2014/main" id="{886D7B7C-D774-F94F-9DF1-1264B599CEE7}"/>
              </a:ext>
            </a:extLst>
          </p:cNvPr>
          <p:cNvSpPr txBox="1"/>
          <p:nvPr/>
        </p:nvSpPr>
        <p:spPr>
          <a:xfrm>
            <a:off x="1036850" y="54917"/>
            <a:ext cx="10032931" cy="523220"/>
          </a:xfrm>
          <a:prstGeom prst="rect">
            <a:avLst/>
          </a:prstGeom>
          <a:solidFill>
            <a:schemeClr val="bg1"/>
          </a:solidFill>
        </p:spPr>
        <p:txBody>
          <a:bodyPr wrap="square" rtlCol="0">
            <a:spAutoFit/>
          </a:bodyPr>
          <a:lstStyle/>
          <a:p>
            <a:pPr algn="ctr"/>
            <a:r>
              <a:rPr lang="en-US" sz="2800" dirty="0"/>
              <a:t>How to obtain long and short axis views of the GB</a:t>
            </a:r>
          </a:p>
        </p:txBody>
      </p:sp>
      <p:pic>
        <p:nvPicPr>
          <p:cNvPr id="20" name="GBlong.mp4" descr="GBlong.mp4">
            <a:hlinkClick r:id="" action="ppaction://media"/>
            <a:extLst>
              <a:ext uri="{FF2B5EF4-FFF2-40B4-BE49-F238E27FC236}">
                <a16:creationId xmlns:a16="http://schemas.microsoft.com/office/drawing/2014/main" id="{6CC4E15A-F351-7441-9B48-B09F0DF42EC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160" t="8091"/>
          <a:stretch/>
        </p:blipFill>
        <p:spPr>
          <a:xfrm>
            <a:off x="921282" y="666134"/>
            <a:ext cx="5030216" cy="3029566"/>
          </a:xfrm>
          <a:prstGeom prst="rect">
            <a:avLst/>
          </a:prstGeom>
        </p:spPr>
      </p:pic>
      <p:pic>
        <p:nvPicPr>
          <p:cNvPr id="22" name="GBax.mp4" descr="GBax.mp4">
            <a:hlinkClick r:id="" action="ppaction://media"/>
            <a:extLst>
              <a:ext uri="{FF2B5EF4-FFF2-40B4-BE49-F238E27FC236}">
                <a16:creationId xmlns:a16="http://schemas.microsoft.com/office/drawing/2014/main" id="{F62FACD0-3B05-D64E-9654-4816ACECA8C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9856" t="4533"/>
          <a:stretch/>
        </p:blipFill>
        <p:spPr>
          <a:xfrm>
            <a:off x="959106" y="3598680"/>
            <a:ext cx="5030216" cy="2996616"/>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695217" y="5571402"/>
            <a:ext cx="1866664" cy="461665"/>
          </a:xfrm>
          <a:prstGeom prst="rect">
            <a:avLst/>
          </a:prstGeom>
          <a:noFill/>
        </p:spPr>
        <p:txBody>
          <a:bodyPr wrap="square" rtlCol="0">
            <a:spAutoFit/>
          </a:bodyPr>
          <a:lstStyle/>
          <a:p>
            <a:r>
              <a:rPr lang="en-US" sz="1200" i="1" dirty="0"/>
              <a:t>Images courtesy of </a:t>
            </a:r>
          </a:p>
          <a:p>
            <a:r>
              <a:rPr lang="en-US" sz="1200" i="1" dirty="0"/>
              <a:t>Carolina Ortiz-Lopez, MD</a:t>
            </a:r>
          </a:p>
        </p:txBody>
      </p:sp>
      <p:sp>
        <p:nvSpPr>
          <p:cNvPr id="7" name="Long axis text">
            <a:extLst>
              <a:ext uri="{FF2B5EF4-FFF2-40B4-BE49-F238E27FC236}">
                <a16:creationId xmlns:a16="http://schemas.microsoft.com/office/drawing/2014/main" id="{7D648093-8D27-3B44-A625-2D402CE3D818}"/>
              </a:ext>
            </a:extLst>
          </p:cNvPr>
          <p:cNvSpPr txBox="1"/>
          <p:nvPr/>
        </p:nvSpPr>
        <p:spPr>
          <a:xfrm>
            <a:off x="8229821" y="793235"/>
            <a:ext cx="1753750" cy="369332"/>
          </a:xfrm>
          <a:prstGeom prst="rect">
            <a:avLst/>
          </a:prstGeom>
          <a:noFill/>
        </p:spPr>
        <p:txBody>
          <a:bodyPr wrap="none" rtlCol="0">
            <a:spAutoFit/>
          </a:bodyPr>
          <a:lstStyle/>
          <a:p>
            <a:r>
              <a:rPr lang="en-US" dirty="0"/>
              <a:t>LONG AXIS VIEW</a:t>
            </a:r>
          </a:p>
        </p:txBody>
      </p:sp>
      <p:sp>
        <p:nvSpPr>
          <p:cNvPr id="61" name="Short axis text">
            <a:extLst>
              <a:ext uri="{FF2B5EF4-FFF2-40B4-BE49-F238E27FC236}">
                <a16:creationId xmlns:a16="http://schemas.microsoft.com/office/drawing/2014/main" id="{6796ACB0-AF93-9B4F-8B10-86700EE59F1E}"/>
              </a:ext>
            </a:extLst>
          </p:cNvPr>
          <p:cNvSpPr txBox="1"/>
          <p:nvPr/>
        </p:nvSpPr>
        <p:spPr>
          <a:xfrm>
            <a:off x="8181122" y="3588391"/>
            <a:ext cx="1851148" cy="369332"/>
          </a:xfrm>
          <a:prstGeom prst="rect">
            <a:avLst/>
          </a:prstGeom>
          <a:noFill/>
        </p:spPr>
        <p:txBody>
          <a:bodyPr wrap="none" rtlCol="0">
            <a:spAutoFit/>
          </a:bodyPr>
          <a:lstStyle/>
          <a:p>
            <a:r>
              <a:rPr lang="en-US" dirty="0"/>
              <a:t>SHORT AXIS VIEW</a:t>
            </a:r>
          </a:p>
        </p:txBody>
      </p:sp>
      <p:grpSp>
        <p:nvGrpSpPr>
          <p:cNvPr id="47" name="Group 46">
            <a:extLst>
              <a:ext uri="{FF2B5EF4-FFF2-40B4-BE49-F238E27FC236}">
                <a16:creationId xmlns:a16="http://schemas.microsoft.com/office/drawing/2014/main" id="{FFF28688-46D2-C3E5-1332-E0344CF9696C}"/>
              </a:ext>
            </a:extLst>
          </p:cNvPr>
          <p:cNvGrpSpPr/>
          <p:nvPr/>
        </p:nvGrpSpPr>
        <p:grpSpPr>
          <a:xfrm>
            <a:off x="7730173" y="1168145"/>
            <a:ext cx="2753047" cy="2216856"/>
            <a:chOff x="7730173" y="1168145"/>
            <a:chExt cx="2753047" cy="2216856"/>
          </a:xfrm>
        </p:grpSpPr>
        <p:pic>
          <p:nvPicPr>
            <p:cNvPr id="4101" name="Picture 5">
              <a:extLst>
                <a:ext uri="{FF2B5EF4-FFF2-40B4-BE49-F238E27FC236}">
                  <a16:creationId xmlns:a16="http://schemas.microsoft.com/office/drawing/2014/main" id="{E206894B-E0D7-D199-E772-C859855273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0173" y="1168145"/>
              <a:ext cx="2753047" cy="2216856"/>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BCB0C51F-63AD-D193-3E25-871C47600A56}"/>
                </a:ext>
              </a:extLst>
            </p:cNvPr>
            <p:cNvGrpSpPr/>
            <p:nvPr/>
          </p:nvGrpSpPr>
          <p:grpSpPr>
            <a:xfrm rot="5400000">
              <a:off x="8451306" y="2317358"/>
              <a:ext cx="529809" cy="1103645"/>
              <a:chOff x="8565598" y="5305838"/>
              <a:chExt cx="529809" cy="1103645"/>
            </a:xfrm>
          </p:grpSpPr>
          <p:pic>
            <p:nvPicPr>
              <p:cNvPr id="64" name="Picture 7">
                <a:extLst>
                  <a:ext uri="{FF2B5EF4-FFF2-40B4-BE49-F238E27FC236}">
                    <a16:creationId xmlns:a16="http://schemas.microsoft.com/office/drawing/2014/main" id="{9D13365E-520D-44E0-53DE-E55FA49A40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65598" y="5305838"/>
                <a:ext cx="518653" cy="1103645"/>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a:extLst>
                  <a:ext uri="{FF2B5EF4-FFF2-40B4-BE49-F238E27FC236}">
                    <a16:creationId xmlns:a16="http://schemas.microsoft.com/office/drawing/2014/main" id="{59554A84-13A5-3106-D8E0-4A6FE587559D}"/>
                  </a:ext>
                </a:extLst>
              </p:cNvPr>
              <p:cNvCxnSpPr>
                <a:cxnSpLocks/>
              </p:cNvCxnSpPr>
              <p:nvPr/>
            </p:nvCxnSpPr>
            <p:spPr>
              <a:xfrm flipV="1">
                <a:off x="9095407" y="5463822"/>
                <a:ext cx="0" cy="3384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ABFC2CC8-370C-EE0F-E4C9-E01376F05EDF}"/>
                </a:ext>
              </a:extLst>
            </p:cNvPr>
            <p:cNvSpPr/>
            <p:nvPr/>
          </p:nvSpPr>
          <p:spPr>
            <a:xfrm>
              <a:off x="8905252" y="2569603"/>
              <a:ext cx="152746" cy="142733"/>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P</a:t>
              </a:r>
            </a:p>
          </p:txBody>
        </p:sp>
        <p:cxnSp>
          <p:nvCxnSpPr>
            <p:cNvPr id="43" name="Straight Arrow Connector 42">
              <a:extLst>
                <a:ext uri="{FF2B5EF4-FFF2-40B4-BE49-F238E27FC236}">
                  <a16:creationId xmlns:a16="http://schemas.microsoft.com/office/drawing/2014/main" id="{71B4E6C1-7AA1-0210-6F7D-52A759DDDFD0}"/>
                </a:ext>
              </a:extLst>
            </p:cNvPr>
            <p:cNvCxnSpPr/>
            <p:nvPr/>
          </p:nvCxnSpPr>
          <p:spPr>
            <a:xfrm flipV="1">
              <a:off x="8981625" y="2242706"/>
              <a:ext cx="0" cy="2930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1D4A9B6F-1981-21AC-B6C1-18BBE926F8A8}"/>
              </a:ext>
            </a:extLst>
          </p:cNvPr>
          <p:cNvGrpSpPr/>
          <p:nvPr/>
        </p:nvGrpSpPr>
        <p:grpSpPr>
          <a:xfrm>
            <a:off x="7730173" y="3975010"/>
            <a:ext cx="2753047" cy="2493350"/>
            <a:chOff x="7730173" y="3975010"/>
            <a:chExt cx="2753047" cy="2493350"/>
          </a:xfrm>
        </p:grpSpPr>
        <p:pic>
          <p:nvPicPr>
            <p:cNvPr id="44" name="Picture 5">
              <a:extLst>
                <a:ext uri="{FF2B5EF4-FFF2-40B4-BE49-F238E27FC236}">
                  <a16:creationId xmlns:a16="http://schemas.microsoft.com/office/drawing/2014/main" id="{62220076-E4D3-452A-3B01-9AB530BEF9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0173" y="3975010"/>
              <a:ext cx="2753047" cy="221685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8778C55A-9193-1A84-8782-CCACB81DF9B6}"/>
                </a:ext>
              </a:extLst>
            </p:cNvPr>
            <p:cNvGrpSpPr/>
            <p:nvPr/>
          </p:nvGrpSpPr>
          <p:grpSpPr>
            <a:xfrm>
              <a:off x="8588043" y="5364715"/>
              <a:ext cx="518653" cy="1103645"/>
              <a:chOff x="8588043" y="5364715"/>
              <a:chExt cx="518653" cy="1103645"/>
            </a:xfrm>
          </p:grpSpPr>
          <p:pic>
            <p:nvPicPr>
              <p:cNvPr id="4103" name="Picture 7">
                <a:extLst>
                  <a:ext uri="{FF2B5EF4-FFF2-40B4-BE49-F238E27FC236}">
                    <a16:creationId xmlns:a16="http://schemas.microsoft.com/office/drawing/2014/main" id="{6EB0C153-A4F3-BB65-841C-F047B92830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8043" y="5364715"/>
                <a:ext cx="518653" cy="1103645"/>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a:extLst>
                  <a:ext uri="{FF2B5EF4-FFF2-40B4-BE49-F238E27FC236}">
                    <a16:creationId xmlns:a16="http://schemas.microsoft.com/office/drawing/2014/main" id="{97DCC3AA-A16E-A0BC-3069-B090AE70EA18}"/>
                  </a:ext>
                </a:extLst>
              </p:cNvPr>
              <p:cNvCxnSpPr>
                <a:cxnSpLocks/>
              </p:cNvCxnSpPr>
              <p:nvPr/>
            </p:nvCxnSpPr>
            <p:spPr>
              <a:xfrm flipV="1">
                <a:off x="9106696" y="5463822"/>
                <a:ext cx="0" cy="3384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3" name="Oval 72">
              <a:extLst>
                <a:ext uri="{FF2B5EF4-FFF2-40B4-BE49-F238E27FC236}">
                  <a16:creationId xmlns:a16="http://schemas.microsoft.com/office/drawing/2014/main" id="{A7F04CB8-8FAF-2C7F-B098-D3B314541F36}"/>
                </a:ext>
              </a:extLst>
            </p:cNvPr>
            <p:cNvSpPr/>
            <p:nvPr/>
          </p:nvSpPr>
          <p:spPr>
            <a:xfrm>
              <a:off x="8588042" y="5585508"/>
              <a:ext cx="152746" cy="142733"/>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P</a:t>
              </a:r>
            </a:p>
          </p:txBody>
        </p:sp>
        <p:cxnSp>
          <p:nvCxnSpPr>
            <p:cNvPr id="75" name="Straight Arrow Connector 74">
              <a:extLst>
                <a:ext uri="{FF2B5EF4-FFF2-40B4-BE49-F238E27FC236}">
                  <a16:creationId xmlns:a16="http://schemas.microsoft.com/office/drawing/2014/main" id="{40B96ED2-4105-0366-6ED6-F474650C4C24}"/>
                </a:ext>
              </a:extLst>
            </p:cNvPr>
            <p:cNvCxnSpPr>
              <a:cxnSpLocks/>
            </p:cNvCxnSpPr>
            <p:nvPr/>
          </p:nvCxnSpPr>
          <p:spPr>
            <a:xfrm flipH="1" flipV="1">
              <a:off x="8299436" y="5651955"/>
              <a:ext cx="269789" cy="115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94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000" fill="hold"/>
                                        <p:tgtEl>
                                          <p:spTgt spid="20"/>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4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22"/>
                </p:tgtEl>
              </p:cMediaNode>
            </p:video>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video>
              <p:cMediaNode vol="80000">
                <p:cTn id="23" repeatCount="indefinite" fill="hold" display="0">
                  <p:stCondLst>
                    <p:cond delay="indefinite"/>
                  </p:stCondLst>
                </p:cTn>
                <p:tgtEl>
                  <p:spTgt spid="20"/>
                </p:tgtEl>
              </p:cMediaNode>
            </p:video>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13B57B1B56684BAB1341979C003C65" ma:contentTypeVersion="13" ma:contentTypeDescription="Create a new document." ma:contentTypeScope="" ma:versionID="3405956e3a549576d6db573d22b4ed99">
  <xsd:schema xmlns:xsd="http://www.w3.org/2001/XMLSchema" xmlns:xs="http://www.w3.org/2001/XMLSchema" xmlns:p="http://schemas.microsoft.com/office/2006/metadata/properties" xmlns:ns3="b8b3ae3f-5481-4331-b963-02e70fee9004" xmlns:ns4="05428c74-abb2-4460-9816-fc88d4c40442" targetNamespace="http://schemas.microsoft.com/office/2006/metadata/properties" ma:root="true" ma:fieldsID="936cb61175cac8064d30e2ba659afcbb" ns3:_="" ns4:_="">
    <xsd:import namespace="b8b3ae3f-5481-4331-b963-02e70fee9004"/>
    <xsd:import namespace="05428c74-abb2-4460-9816-fc88d4c404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3ae3f-5481-4331-b963-02e70fee9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428c74-abb2-4460-9816-fc88d4c4044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4EA6EA-59D5-4D00-88FA-89FD100C09AF}">
  <ds:schemaRefs>
    <ds:schemaRef ds:uri="http://schemas.microsoft.com/office/2006/documentManagement/types"/>
    <ds:schemaRef ds:uri="b8b3ae3f-5481-4331-b963-02e70fee9004"/>
    <ds:schemaRef ds:uri="http://purl.org/dc/terms/"/>
    <ds:schemaRef ds:uri="http://purl.org/dc/dcmitype/"/>
    <ds:schemaRef ds:uri="05428c74-abb2-4460-9816-fc88d4c40442"/>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BA7D8A-F5E6-405A-ABE6-B4FE95E12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3ae3f-5481-4331-b963-02e70fee9004"/>
    <ds:schemaRef ds:uri="05428c74-abb2-4460-9816-fc88d4c404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2253ED-4BC3-4DC9-981E-BB467C2EC2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11456</TotalTime>
  <Words>766</Words>
  <Application>Microsoft Office PowerPoint</Application>
  <PresentationFormat>Widescreen</PresentationFormat>
  <Paragraphs>79</Paragraphs>
  <Slides>3</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Roboto</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Fainstad, Brandon P.</dc:creator>
  <cp:lastModifiedBy>Fainstad, Brandon</cp:lastModifiedBy>
  <cp:revision>25</cp:revision>
  <dcterms:created xsi:type="dcterms:W3CDTF">2020-09-25T16:30:24Z</dcterms:created>
  <dcterms:modified xsi:type="dcterms:W3CDTF">2022-06-20T23:25:23Z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0x0101000913B57B1B56684BAB1341979C003C65</vt:lpwstr>
  </property>
</Properties>
</file>