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1"/>
  </p:notesMasterIdLst>
  <p:sldIdLst>
    <p:sldId id="270" r:id="rId5"/>
    <p:sldId id="269" r:id="rId6"/>
    <p:sldId id="292" r:id="rId7"/>
    <p:sldId id="308" r:id="rId8"/>
    <p:sldId id="289" r:id="rId9"/>
    <p:sldId id="259" r:id="rId10"/>
    <p:sldId id="298" r:id="rId11"/>
    <p:sldId id="305" r:id="rId12"/>
    <p:sldId id="278" r:id="rId13"/>
    <p:sldId id="299" r:id="rId14"/>
    <p:sldId id="300" r:id="rId15"/>
    <p:sldId id="306" r:id="rId16"/>
    <p:sldId id="301" r:id="rId17"/>
    <p:sldId id="302" r:id="rId18"/>
    <p:sldId id="303" r:id="rId19"/>
    <p:sldId id="3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D88CD0-5BCC-804C-86D2-2DD145883EED}">
          <p14:sldIdLst>
            <p14:sldId id="270"/>
          </p14:sldIdLst>
        </p14:section>
        <p14:section name="Anterior STEMI" id="{98BBADD1-8AF0-F54B-BADF-F31EC1087BD6}">
          <p14:sldIdLst>
            <p14:sldId id="269"/>
            <p14:sldId id="292"/>
            <p14:sldId id="308"/>
            <p14:sldId id="289"/>
            <p14:sldId id="259"/>
          </p14:sldIdLst>
        </p14:section>
        <p14:section name="Lateral STEMI" id="{08B552E8-7EB2-3D41-9D29-C0D2E3ADBBDE}">
          <p14:sldIdLst>
            <p14:sldId id="298"/>
            <p14:sldId id="305"/>
            <p14:sldId id="278"/>
            <p14:sldId id="299"/>
          </p14:sldIdLst>
        </p14:section>
        <p14:section name="Inferior STEMI" id="{80ED72B7-C159-CE45-9BE9-56AED1DDD1BA}">
          <p14:sldIdLst>
            <p14:sldId id="300"/>
            <p14:sldId id="306"/>
            <p14:sldId id="301"/>
            <p14:sldId id="302"/>
          </p14:sldIdLst>
        </p14:section>
        <p14:section name="Posterior STEMI" id="{BFC6E172-9957-A946-915D-9F897EBFC97D}">
          <p14:sldIdLst>
            <p14:sldId id="303"/>
          </p14:sldIdLst>
        </p14:section>
        <p14:section name="LM or multi-vessel disease" id="{5004A5F0-8E42-0846-AEC3-EEB5521FE65A}">
          <p14:sldIdLst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D09CE-01B5-1F49-986B-3D4D0C57EE92}" v="3" dt="2023-07-12T21:24:31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84530" autoAdjust="0"/>
  </p:normalViewPr>
  <p:slideViewPr>
    <p:cSldViewPr snapToGrid="0">
      <p:cViewPr>
        <p:scale>
          <a:sx n="114" d="100"/>
          <a:sy n="114" d="100"/>
        </p:scale>
        <p:origin x="100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nstad, Brandon" userId="aac92477-536e-4d21-9f70-fa5cd941f380" providerId="ADAL" clId="{56CD09CE-01B5-1F49-986B-3D4D0C57EE92}"/>
    <pc:docChg chg="undo custSel addSld delSld modSld modSection">
      <pc:chgData name="Fainstad, Brandon" userId="aac92477-536e-4d21-9f70-fa5cd941f380" providerId="ADAL" clId="{56CD09CE-01B5-1F49-986B-3D4D0C57EE92}" dt="2023-07-12T21:24:33.253" v="52" actId="478"/>
      <pc:docMkLst>
        <pc:docMk/>
      </pc:docMkLst>
      <pc:sldChg chg="del">
        <pc:chgData name="Fainstad, Brandon" userId="aac92477-536e-4d21-9f70-fa5cd941f380" providerId="ADAL" clId="{56CD09CE-01B5-1F49-986B-3D4D0C57EE92}" dt="2023-07-12T21:22:22.609" v="0" actId="2696"/>
        <pc:sldMkLst>
          <pc:docMk/>
          <pc:sldMk cId="659657304" sldId="267"/>
        </pc:sldMkLst>
      </pc:sldChg>
      <pc:sldChg chg="addSp delSp modSp mod">
        <pc:chgData name="Fainstad, Brandon" userId="aac92477-536e-4d21-9f70-fa5cd941f380" providerId="ADAL" clId="{56CD09CE-01B5-1F49-986B-3D4D0C57EE92}" dt="2023-07-12T21:24:33.253" v="52" actId="478"/>
        <pc:sldMkLst>
          <pc:docMk/>
          <pc:sldMk cId="3152238503" sldId="269"/>
        </pc:sldMkLst>
        <pc:spChg chg="mod">
          <ac:chgData name="Fainstad, Brandon" userId="aac92477-536e-4d21-9f70-fa5cd941f380" providerId="ADAL" clId="{56CD09CE-01B5-1F49-986B-3D4D0C57EE92}" dt="2023-07-12T21:24:12.919" v="47" actId="20577"/>
          <ac:spMkLst>
            <pc:docMk/>
            <pc:sldMk cId="3152238503" sldId="269"/>
            <ac:spMk id="18" creationId="{641F0419-6197-437B-A96B-E329F6C18A08}"/>
          </ac:spMkLst>
        </pc:spChg>
        <pc:spChg chg="mod">
          <ac:chgData name="Fainstad, Brandon" userId="aac92477-536e-4d21-9f70-fa5cd941f380" providerId="ADAL" clId="{56CD09CE-01B5-1F49-986B-3D4D0C57EE92}" dt="2023-07-12T21:23:55.384" v="45" actId="1036"/>
          <ac:spMkLst>
            <pc:docMk/>
            <pc:sldMk cId="3152238503" sldId="269"/>
            <ac:spMk id="23" creationId="{AB343815-884D-7F51-BE57-D855A2630F19}"/>
          </ac:spMkLst>
        </pc:spChg>
        <pc:spChg chg="del mod">
          <ac:chgData name="Fainstad, Brandon" userId="aac92477-536e-4d21-9f70-fa5cd941f380" providerId="ADAL" clId="{56CD09CE-01B5-1F49-986B-3D4D0C57EE92}" dt="2023-07-12T21:24:33.253" v="52" actId="478"/>
          <ac:spMkLst>
            <pc:docMk/>
            <pc:sldMk cId="3152238503" sldId="269"/>
            <ac:spMk id="50" creationId="{A764EF75-8A67-BC47-3998-183EC2A79637}"/>
          </ac:spMkLst>
        </pc:spChg>
        <pc:spChg chg="add mod">
          <ac:chgData name="Fainstad, Brandon" userId="aac92477-536e-4d21-9f70-fa5cd941f380" providerId="ADAL" clId="{56CD09CE-01B5-1F49-986B-3D4D0C57EE92}" dt="2023-07-12T21:24:31.074" v="51"/>
          <ac:spMkLst>
            <pc:docMk/>
            <pc:sldMk cId="3152238503" sldId="269"/>
            <ac:spMk id="52" creationId="{97C71477-BE9F-27D1-801D-76FB17E93E7E}"/>
          </ac:spMkLst>
        </pc:spChg>
        <pc:picChg chg="mod">
          <ac:chgData name="Fainstad, Brandon" userId="aac92477-536e-4d21-9f70-fa5cd941f380" providerId="ADAL" clId="{56CD09CE-01B5-1F49-986B-3D4D0C57EE92}" dt="2023-07-12T21:24:22.138" v="50" actId="1076"/>
          <ac:picMkLst>
            <pc:docMk/>
            <pc:sldMk cId="3152238503" sldId="269"/>
            <ac:picMk id="2" creationId="{2AD14339-F7CB-CD9D-EA50-5497EB18D880}"/>
          </ac:picMkLst>
        </pc:picChg>
      </pc:sldChg>
      <pc:sldChg chg="add del modNotesTx">
        <pc:chgData name="Fainstad, Brandon" userId="aac92477-536e-4d21-9f70-fa5cd941f380" providerId="ADAL" clId="{56CD09CE-01B5-1F49-986B-3D4D0C57EE92}" dt="2023-07-12T21:23:18.321" v="40" actId="2696"/>
        <pc:sldMkLst>
          <pc:docMk/>
          <pc:sldMk cId="2066387901" sldId="280"/>
        </pc:sldMkLst>
      </pc:sldChg>
      <pc:sldChg chg="modSp mod">
        <pc:chgData name="Fainstad, Brandon" userId="aac92477-536e-4d21-9f70-fa5cd941f380" providerId="ADAL" clId="{56CD09CE-01B5-1F49-986B-3D4D0C57EE92}" dt="2023-07-12T21:23:23.300" v="42" actId="1035"/>
        <pc:sldMkLst>
          <pc:docMk/>
          <pc:sldMk cId="633424802" sldId="304"/>
        </pc:sldMkLst>
        <pc:spChg chg="mod">
          <ac:chgData name="Fainstad, Brandon" userId="aac92477-536e-4d21-9f70-fa5cd941f380" providerId="ADAL" clId="{56CD09CE-01B5-1F49-986B-3D4D0C57EE92}" dt="2023-07-12T21:23:23.300" v="42" actId="1035"/>
          <ac:spMkLst>
            <pc:docMk/>
            <pc:sldMk cId="633424802" sldId="304"/>
            <ac:spMk id="42" creationId="{D7007FF2-9E68-4FAC-B4F6-F8B1F94BFCAF}"/>
          </ac:spMkLst>
        </pc:spChg>
      </pc:sldChg>
      <pc:sldChg chg="add del">
        <pc:chgData name="Fainstad, Brandon" userId="aac92477-536e-4d21-9f70-fa5cd941f380" providerId="ADAL" clId="{56CD09CE-01B5-1F49-986B-3D4D0C57EE92}" dt="2023-07-12T21:23:18.859" v="41" actId="2696"/>
        <pc:sldMkLst>
          <pc:docMk/>
          <pc:sldMk cId="2540259470" sldId="30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8T20:57:34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8T20:57:34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8T20:57:34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10AF-DA6A-4E6D-867B-53E8BF2C95EF}" type="datetimeFigureOut">
              <a:rPr lang="en-US" smtClean="0"/>
              <a:t>7/12/23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FE3A8-A98B-4D16-84A5-B121C1AA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3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ECG Interpretation: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ECG: Sinus rhythm, left axis deviation, PVC, ST-elevation in anterolateral leads (I,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V1-V4), reciprocal depressions in inferior leads (II, III,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aVF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ECG: Sinus bradycardia, left axis deviation, poor R-wave progression with new Q-waves in V1-3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Diagnosis: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 Anterior STEMI due to 100% occlusion mid-LAD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anterior wall is supplied by the left anterior descending artery, which is seen electrocardiographically in the precordial leads.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Reciprocal depressions can be seen in the inferior leads.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ST elevation is present in V1-V3 with reciprocal ST depression II, III,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aVF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(&gt; 1 mm), PPV 93% and NPV – 68%</a:t>
            </a:r>
            <a:r>
              <a:rPr lang="en-US" sz="1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Anterior wall myocardial damage is demonstrated by: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 R-wave progression in the precordial leads.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Q in V1-V3 or &gt;30ms and &gt;1mm depth in V4-V6 </a:t>
            </a:r>
            <a:r>
              <a:rPr lang="en-US" sz="1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 in management: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Goal door to balloon time &lt; 90 minutes. Patient was taken to the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 where they underwent balloon angioplasty and stent placement to the mid-LAD with resultant TIMI-3 flow.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this sufficiently precise?  Would it be better to list the relevant leads, not just ‘precordial’?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401B-AD1E-4148-843A-1CF96CA8A2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54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3: Inferior STEMI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ECG Interpretation: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3rd Degree AV block, right axis deviation, STE in inferior leads (II, III, AVF), reciprocal depressions in I,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V1-V6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Sinus brady, normal axis, normal ST-segments (notice return of 1:1 P-QRS)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Diagnosis: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Inferior STEMI 100% RCA occlusion, complicated by 3rd degree AV block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inferior wall is supplied by the right coronary artery in approximately 80% of cases vs left circumflex in 20% of cases, which is typically depicted electrocardiographically in leads II, III, aVF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High-degree AV block (2nd or 3rd) is a complication in ~12% of inferior wall MI because the AV nodal artery arises from the right coronary artery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ST elevation in lead III is &gt; ST elevation in II AND ST depression I,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PPV 94% and NPV 70%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Q-wave in lead III is not significant. Q-waves must be &gt; 30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&gt; 1 mm of depth in both II and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aVF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indicate past MI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 in management: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 door to balloon time is &lt; 90 minutes. This patient was taken to the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 where they had a temporary intravenous pacer placed. They also underwent balloon angioplasty and stent placement to the RCA with resultant TIMI-3 flow.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401B-AD1E-4148-843A-1CF96CA8A2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30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4: Posterior STEMI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ECG Interpretation: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ECG: Sinus rhythm, normal axis, dominant R-wave V2-V3 ST elevation inferior leads (II,III,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ST depression V2-V3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Posterior leads: 1 mm ST elevation in V7-V9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Posterior Wall MI due to 100% RCA occlusion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Involvement of the posterior wall is best evaluated by posterior chest leads (V7-9).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Posterior lead ST elevation is defined as &gt; 0.5 mm in 2 or more leads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Isolated posterior wall MI may also present with reciprocal ST depression in V1-V4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 in management: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door to balloon time &lt; 90 minutes. Patient was taken to the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 where they underwent balloon angioplasty and stent placement to the RCA with resultant TIMI-3 flow.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401B-AD1E-4148-843A-1CF96CA8A2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75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5: LM stenosis with multi-vessel coronary artery disease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ECG Interpretation: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ECG: Sinus rhythm, normal axis, ST depression (I, II,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aVF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V2-V6), ST elevation in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Diagnosis: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Subtotal LM occlusion with three vessel disease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LMCA infarctions present with two common phenotypes</a:t>
            </a:r>
            <a:r>
              <a:rPr lang="en-US" sz="1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Subtotal occlusion: diffuse ST depressions with reciprocal ST elevation in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 total occlusion: ST elevation in anterior and lateral leads with reciprocal ST depressions in the inferior leads (with or without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elevation)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 elevation in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1mm (but can be absent in ~20-40% of cases).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LMCA or severe multivessel disease can affect nuclear perfusion studies, which leads to normalization of tracer uptake as there is diffuse ischemia (false negative study).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 in management: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patient underwent a three vessel  CABG.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 to what happened with this patient, include a statement about the standard of care in general as you did with door to balloon times in the other cases.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401B-AD1E-4148-843A-1CF96CA8A2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4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ECG Interpretation: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ECG: Sinus rhythm, left axis deviation, PVC, ST-elevation in anterolateral leads (I,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V1-V4), reciprocal depressions in inferior leads (II, III,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aVF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ECG: Sinus bradycardia, left axis deviation, poor R-wave progression with new Q-waves in V1-3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Diagnosis: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 Anterior STEMI due to 100% occlusion mid-LAD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anterior wall is supplied by the left anterior descending artery, which is seen electrocardiographically in the precordial leads.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Reciprocal depressions can be seen in the inferior leads.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ST elevation is present in V1-V3 with reciprocal ST depression II, III,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aVF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(&gt; 1 mm), PPV 93% and NPV – 68%</a:t>
            </a:r>
            <a:r>
              <a:rPr lang="en-US" sz="1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Anterior wall myocardial damage is demonstrated by: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 R-wave progression in the precordial leads.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Q in V1-V3 or &gt;30ms and &gt;1mm depth in V4-V6 </a:t>
            </a:r>
            <a:r>
              <a:rPr lang="en-US" sz="1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 in management: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Goal door to balloon time &lt; 90 minutes. Patient was taken to the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 where they underwent balloon angioplasty and stent placement to the mid-LAD with resultant TIMI-3 flow.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this sufficiently precise?  Would it be better to list the relevant leads, not just ‘precordial’?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FE3A8-A98B-4D16-84A5-B121C1AAC8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1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ECG Interpretation: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ECG: Sinus rhythm, left axis deviation, PVC, ST-elevation in anterolateral leads (I,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V1-V4), reciprocal depressions in inferior leads (II, III,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aVF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ECG: Sinus bradycardia, left axis deviation, poor R-wave progression with new Q-waves in V1-3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Diagnosis: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 Anterior STEMI due to 100% occlusion mid-LAD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anterior wall is supplied by the left anterior descending artery, which is seen electrocardiographically in the precordial leads.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Reciprocal depressions can be seen in the inferior leads.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ST elevation is present in V1-V3 with reciprocal ST depression II, III,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aVF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(&gt; 1 mm), PPV 93% and NPV – 68%</a:t>
            </a:r>
            <a:r>
              <a:rPr lang="en-US" sz="1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Anterior wall myocardial damage is demonstrated by: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 R-wave progression in the precordial leads.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Q in V1-V3 or &gt;30ms and &gt;1mm depth in V4-V6 </a:t>
            </a:r>
            <a:r>
              <a:rPr lang="en-US" sz="1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 in management: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Goal door to balloon time &lt; 90 minutes. Patient was taken to the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 where they underwent balloon angioplasty and stent placement to the mid-LAD with resultant TIMI-3 flow.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this sufficiently precise?  Would it be better to list the relevant leads, not just ‘precordial’?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401B-AD1E-4148-843A-1CF96CA8A2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01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2: Lateral STEMI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ECG Interpretation: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Sinus tachycardia, normal axis, STE in lateral leads (I,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V4-V6), reciprocal depressions in V1-V3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Sinus tachycardia, normal axis, persistent ST depression V2-V5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 Lateral STEMI, 100% occlusion left circumflex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lateral wall is supplied by the left circumflex artery, which is typically depicted electrocardiographically in leads I,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V5, V6. Classic presentation is only seen in ~50% of  cases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Otherwise presents as ST elevation in the inferior leads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Overall, 12-lead ECG demonstrates poor sensitivity for left circumflex involvement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ST elevation present in I,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V5, V6 with reciprocal ST depression in V1-V3, PPV 91% and NPV  93%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 in management: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 door to balloon time is &lt; 90 minutes. Patient was taken to the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 where they underwent balloon angioplasty and stent placement to the proximal left circumflex with resultant TIMI-3 flow.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Interesting! Is this saying that many left circ STEMIs are missed on a 12 lead?  If there is a percent in your reference, it would be nice to include here and maybe on the slide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401B-AD1E-4148-843A-1CF96CA8A2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5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2: Lateral STEMI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ECG Interpretation: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Sinus tachycardia, normal axis, STE in lateral leads (I,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V4-V6), reciprocal depressions in V1-V3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Sinus tachycardia, normal axis, persistent ST depression V2-V5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Diagnosis: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 Lateral STEMI, 100% occlusion left circumflex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lateral wall is supplied by the left circumflex artery, which is typically depicted electrocardiographically in leads I,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V5, V6. Classic presentation is only seen in ~50% of  cases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Otherwise presents as ST elevation in the inferior leads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Overall, 12-lead ECG demonstrates poor sensitivity for left circumflex involvement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ST elevation present in I,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V5, V6 with reciprocal ST depression in V1-V3, PPV 91% and NPV  93%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 in management: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 door to balloon time is &lt; 90 minutes. Patient was taken to the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 where they underwent balloon angioplasty and stent placement to the proximal left circumflex with resultant TIMI-3 flow.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Interesting! Is this saying that many left circ STEMIs are missed on a 12 lead?  If there is a percent in your reference, it would be nice to include here and maybe on the slide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FE3A8-A98B-4D16-84A5-B121C1AAC8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6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2: Lateral STEMI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ECG Interpretation: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Sinus tachycardia, normal axis, STE in lateral leads (I,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V4-V6), reciprocal depressions in V1-V3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Sinus tachycardia, normal axis, persistent ST depression V2-V5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Diagnosis: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 Lateral STEMI, 100% occlusion left circumflex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lateral wall is supplied by the left circumflex artery, which is typically depicted electrocardiographically in leads I,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V5, V6. Classic presentation is only seen in ~50% of  cases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Otherwise presents as ST elevation in the inferior leads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Overall, 12-lead ECG demonstrates poor sensitivity for left circumflex involvement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ST elevation present in I,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V5, V6 with reciprocal ST depression in V1-V3, PPV 91% and NPV  93%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 in management: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 door to balloon time is &lt; 90 minutes. Patient was taken to the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 where they underwent balloon angioplasty and stent placement to the proximal left circumflex with resultant TIMI-3 flow.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Interesting! Is this saying that many left circ STEMIs are missed on a 12 lead?  If there is a percent in your reference, it would be nice to include here and maybe on the slide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401B-AD1E-4148-843A-1CF96CA8A2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01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3: Inferior STEMI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ECG Interpretation: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3rd Degree AV block, right axis deviation, STE in inferior leads (II, III, AVF), reciprocal depressions in I,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V1-V6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Sinus brady, normal axis, normal ST-segments (notice return of 1:1 P-QRS)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Inferior STEMI 100% RCA occlusion, complicated by 3rd degree AV block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inferior wall is supplied by the right coronary artery in approximately 80% of cases vs left circumflex in 20% of cases, which is typically depicted electrocardiographically in leads II, III, aVF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High-degree AV block (2nd or 3rd) is a complication in ~12% of inferior wall MI because the AV nodal artery arises from the right coronary artery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ST elevation in lead III is &gt; ST elevation in II AND ST depression I,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PPV 94% and NPV 70%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Q-wave in lead III is not significant. Q-waves must be &gt; 30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&gt; 1 mm of depth in both II and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indicate past MI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 in management: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 door to balloon time is &lt; 90 minutes. This patient was taken to the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 where they had a temporary intravenous pacer placed. They also underwent balloon angioplasty and stent placement to the RCA with resultant TIMI-3 flow.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401B-AD1E-4148-843A-1CF96CA8A2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35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FE3A8-A98B-4D16-84A5-B121C1AAC8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09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3: Inferior STEMI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ECG Interpretation: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3rd Degree AV block, right axis deviation, STE in inferior leads (II, III, AVF), reciprocal depressions in I,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V1-V6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Sinus brady, normal axis, normal ST-segments (notice return of 1:1 P-QRS)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Diagnosis: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Inferior STEMI 100% RCA occlusion, complicated by 3rd degree AV block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inferior wall is supplied by the right coronary artery in approximately 80% of cases vs left circumflex in 20% of cases, which is typically depicted electrocardiographically in leads II, III, aVF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High-degree AV block (2nd or 3rd) is a complication in ~12% of inferior wall MI because the AV nodal artery arises from the right coronary artery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ST elevation in lead III is &gt; ST elevation in II AND ST depression I,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PPV 94% and NPV 70%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Q-wave in lead III is not significant. Q-waves must be &gt; 30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&gt; 1 mm of depth in both II and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aVF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indicate past MI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 in management: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 door to balloon time is &lt; 90 minutes. This patient was taken to the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 where they had a temporary intravenous pacer placed. They also underwent balloon angioplasty and stent placement to the RCA with resultant TIMI-3 flow.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FE3A8-A98B-4D16-84A5-B121C1AAC8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0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D01E1-EFB3-4F6A-8E04-3DC08B949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F989F-1B54-4EDB-AFC2-BA959447A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D53F6-B01F-4C1F-8C7E-C575C0796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9A97-9955-4FDE-80EC-C1F71071BFD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841BB-B844-4195-9D23-67D4B52A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0E054-AC5F-4256-A29B-9B5F97241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BF26-5EC2-4376-BB6B-A668EDD68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492BD-B6E3-482E-B2C4-ED95DDD80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47980-4750-45D4-B3AE-AD018C714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133AD-42CB-42EA-A0AD-D6DE4962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9A97-9955-4FDE-80EC-C1F71071BFD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3F657-6398-446F-9513-CEA4798C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334BA-5735-4A30-8E3F-E2ED9C381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BF26-5EC2-4376-BB6B-A668EDD68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1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138F71-A4DE-4656-8DDA-DCEC64343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7768E-99FF-4FCC-8E6C-AFF917BF2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C472C-D079-44BF-8FAB-C78BBD7F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9A97-9955-4FDE-80EC-C1F71071BFD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EBA46-58A7-42CC-A501-60EF4713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5CCC5-2F4C-4F28-B513-91E56A4A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BF26-5EC2-4376-BB6B-A668EDD68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4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65FA4-0BCC-4B10-9FA0-61FAA271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4F6DC-953A-4F9E-BBAC-D735B336E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4EA87-88E2-4599-9EE9-95903EABA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9A97-9955-4FDE-80EC-C1F71071BFD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C386D-C772-448A-B34C-E9A3AFC2A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22267-5CA2-4788-864E-1351CFBD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BF26-5EC2-4376-BB6B-A668EDD68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2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FC83-F367-4689-AA04-275E285BE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181B8-2CB0-4BBD-A53F-F60E6069F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56121-B419-46F6-932D-EDD9FC75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9A97-9955-4FDE-80EC-C1F71071BFD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29BA2-8CA9-48B7-80DD-AB7BF50E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4CA12-0019-4656-8626-978F6A93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BF26-5EC2-4376-BB6B-A668EDD68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7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E35B-D0E0-432E-ADD6-E7EFB760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4FD31-E900-40C9-A5BB-1CE3995F7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EB8A6-843D-419F-9ACF-75BFFBF35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D205C-C7AA-4835-97FE-2B6A5D18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9A97-9955-4FDE-80EC-C1F71071BFD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1980A-2653-47E8-892E-2E40C55C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250CD-F4EC-4171-8A70-2C139D6A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BF26-5EC2-4376-BB6B-A668EDD68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2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6DA4-B94E-44E1-AF76-4CDB96A3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46B5E-5D9C-40BA-A546-94EFCA69E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773B6-FA10-4581-9436-702775157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036CB-6EA5-43B8-AFD1-2ED3DB1C1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B51A7-9CFA-4190-AEC5-EB5135285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34D7D-F7EF-45BB-ADF5-78599803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9A97-9955-4FDE-80EC-C1F71071BFD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3F3AD8-3949-4682-BEB3-FA27D5C1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F26508-A77E-4E4B-8D01-124A6AE8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BF26-5EC2-4376-BB6B-A668EDD68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6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8E0E-6613-4D82-A60D-38429C59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98CA85-8A57-4115-ACEE-3CD49418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9A97-9955-4FDE-80EC-C1F71071BFD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AAE7D-CD5E-4DA7-814B-B0975EFE6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3DAF7-D657-40C3-973F-F9FDCD1D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BF26-5EC2-4376-BB6B-A668EDD68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589F1-6674-48D7-AE31-E2F9441C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9A97-9955-4FDE-80EC-C1F71071BFD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71C20-CE18-4656-85F2-C30C45076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93701-B9A8-4FD7-9F04-F33F7712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BF26-5EC2-4376-BB6B-A668EDD68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8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46A2D-8567-4BF5-ACF4-8D8E2911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A8DCD-DF22-4494-815F-674AAA34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D2507-091F-466D-98AD-DD73F7169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A5365-95F5-4629-91E0-FF67E373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9A97-9955-4FDE-80EC-C1F71071BFD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289AC-3203-4823-BE27-233D8EAE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93EA2-798F-45A4-A1C6-B8CF46E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BF26-5EC2-4376-BB6B-A668EDD68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1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06B92-F4D8-4ADD-BF41-1978729D0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A4D780-F09F-4C07-B4E7-C12E8E6F94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CE797-DF37-4B32-BC18-055A888C7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5D0AC-A3E4-4063-88EB-6000509F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9A97-9955-4FDE-80EC-C1F71071BFD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A8D9A-FDA7-4FE0-9DDB-E28E3479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ED09F-CE93-48ED-AC77-B909BD49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BF26-5EC2-4376-BB6B-A668EDD68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0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A7720-9F9B-49ED-9210-84A1BC22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1F069-DAA2-4975-895B-B42B62DF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369B5-5621-4F2F-BE35-05E58F261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09A97-9955-4FDE-80EC-C1F71071BFD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B948F-7862-41F4-AFD0-CEBDBA43A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828C9-E24D-4257-9093-7533FDFFC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4BF26-5EC2-4376-BB6B-A668EDD68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8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761923-60AA-BCB4-7541-FC0F60320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4" b="392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15F9C6-73C3-738B-2084-BB017E536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ECG Case Conference: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STEMIs</a:t>
            </a:r>
          </a:p>
        </p:txBody>
      </p:sp>
      <p:pic>
        <p:nvPicPr>
          <p:cNvPr id="4" name="Logo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7C9C28-D443-842C-2A8A-0F4379FC8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86" y="6289289"/>
            <a:ext cx="1528738" cy="58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32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one">
            <a:extLst>
              <a:ext uri="{FF2B5EF4-FFF2-40B4-BE49-F238E27FC236}">
                <a16:creationId xmlns:a16="http://schemas.microsoft.com/office/drawing/2014/main" id="{EFF81F56-43CC-4858-AD5D-A3E95F6CC0D4}"/>
              </a:ext>
            </a:extLst>
          </p:cNvPr>
          <p:cNvSpPr txBox="1"/>
          <p:nvPr/>
        </p:nvSpPr>
        <p:spPr>
          <a:xfrm>
            <a:off x="-2" y="461665"/>
            <a:ext cx="12192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is your interpretation of the ECG?</a:t>
            </a:r>
          </a:p>
        </p:txBody>
      </p:sp>
      <p:sp>
        <p:nvSpPr>
          <p:cNvPr id="12" name="Image Attribution">
            <a:extLst>
              <a:ext uri="{FF2B5EF4-FFF2-40B4-BE49-F238E27FC236}">
                <a16:creationId xmlns:a16="http://schemas.microsoft.com/office/drawing/2014/main" id="{83E7C1BA-B593-4CB9-9868-405F9EAF4794}"/>
              </a:ext>
            </a:extLst>
          </p:cNvPr>
          <p:cNvSpPr txBox="1"/>
          <p:nvPr/>
        </p:nvSpPr>
        <p:spPr>
          <a:xfrm rot="16200000">
            <a:off x="-547865" y="5271728"/>
            <a:ext cx="186666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i="1" dirty="0"/>
              <a:t>Images courtesy of </a:t>
            </a:r>
          </a:p>
          <a:p>
            <a:r>
              <a:rPr lang="en-US" sz="1200" i="1" dirty="0"/>
              <a:t>Benjamin Titus, MD</a:t>
            </a:r>
            <a:endParaRPr lang="en-US" sz="1200" i="1" dirty="0">
              <a:cs typeface="Calibri"/>
            </a:endParaRPr>
          </a:p>
        </p:txBody>
      </p:sp>
      <p:sp>
        <p:nvSpPr>
          <p:cNvPr id="42" name="Answer one">
            <a:extLst>
              <a:ext uri="{FF2B5EF4-FFF2-40B4-BE49-F238E27FC236}">
                <a16:creationId xmlns:a16="http://schemas.microsoft.com/office/drawing/2014/main" id="{D7007FF2-9E68-4FAC-B4F6-F8B1F94BFCAF}"/>
              </a:ext>
            </a:extLst>
          </p:cNvPr>
          <p:cNvSpPr txBox="1"/>
          <p:nvPr/>
        </p:nvSpPr>
        <p:spPr>
          <a:xfrm>
            <a:off x="-2" y="923330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Resolution/evolution of lateral STEMI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625B8A-721F-E2D7-923C-3DF696A11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97" r="3225" b="5570"/>
          <a:stretch/>
        </p:blipFill>
        <p:spPr>
          <a:xfrm>
            <a:off x="3" y="1384994"/>
            <a:ext cx="12191998" cy="5473005"/>
          </a:xfrm>
          <a:prstGeom prst="rect">
            <a:avLst/>
          </a:prstGeom>
        </p:spPr>
      </p:pic>
      <p:sp>
        <p:nvSpPr>
          <p:cNvPr id="4" name="Answer one">
            <a:extLst>
              <a:ext uri="{FF2B5EF4-FFF2-40B4-BE49-F238E27FC236}">
                <a16:creationId xmlns:a16="http://schemas.microsoft.com/office/drawing/2014/main" id="{6E9BCA65-DF0D-FE0D-7C28-F3C761B50FFD}"/>
              </a:ext>
            </a:extLst>
          </p:cNvPr>
          <p:cNvSpPr txBox="1"/>
          <p:nvPr/>
        </p:nvSpPr>
        <p:spPr>
          <a:xfrm>
            <a:off x="3" y="445172"/>
            <a:ext cx="12192000" cy="55383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Sinus tachycardia, normal axis, persistent ST depression V2-V5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23AEBE-3979-C8AE-EB8A-1E868E6BE59B}"/>
              </a:ext>
            </a:extLst>
          </p:cNvPr>
          <p:cNvGrpSpPr/>
          <p:nvPr/>
        </p:nvGrpSpPr>
        <p:grpSpPr>
          <a:xfrm>
            <a:off x="8354402" y="2052918"/>
            <a:ext cx="3467583" cy="2689411"/>
            <a:chOff x="8435083" y="3251538"/>
            <a:chExt cx="3467583" cy="268941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B0E8824-71DE-0B8B-6785-0B6B051E7477}"/>
                </a:ext>
              </a:extLst>
            </p:cNvPr>
            <p:cNvSpPr/>
            <p:nvPr/>
          </p:nvSpPr>
          <p:spPr>
            <a:xfrm>
              <a:off x="9383900" y="5016688"/>
              <a:ext cx="2518766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Persistent ST-depression</a:t>
              </a:r>
              <a:endParaRPr lang="en-US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B3DA669-0EDA-A8CD-C782-1E841EF96D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02276" y="4778060"/>
              <a:ext cx="0" cy="23930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42DE226-7A67-AB75-7F2D-8711AA593C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1886" y="3251538"/>
              <a:ext cx="0" cy="1786091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37C1B9-B7E5-4DD6-8824-AE04F9442DAA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>
              <a:off x="8435083" y="5201354"/>
              <a:ext cx="948817" cy="739595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0DB6B99-B798-5E42-5DE4-5203BA328976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 flipV="1">
              <a:off x="8597152" y="4575064"/>
              <a:ext cx="786748" cy="62629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Image Attribution">
            <a:extLst>
              <a:ext uri="{FF2B5EF4-FFF2-40B4-BE49-F238E27FC236}">
                <a16:creationId xmlns:a16="http://schemas.microsoft.com/office/drawing/2014/main" id="{440E744B-C5BB-F0B8-244A-CE2B7D0BAB95}"/>
              </a:ext>
            </a:extLst>
          </p:cNvPr>
          <p:cNvSpPr txBox="1"/>
          <p:nvPr/>
        </p:nvSpPr>
        <p:spPr>
          <a:xfrm>
            <a:off x="-4" y="6604084"/>
            <a:ext cx="2496341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i="1" dirty="0"/>
              <a:t>Images courtesy of  Benjamin Titus, MD</a:t>
            </a:r>
            <a:endParaRPr lang="en-US" sz="1050" i="1" dirty="0">
              <a:cs typeface="Calibri"/>
            </a:endParaRPr>
          </a:p>
        </p:txBody>
      </p:sp>
      <p:sp>
        <p:nvSpPr>
          <p:cNvPr id="11" name="Answer three">
            <a:extLst>
              <a:ext uri="{FF2B5EF4-FFF2-40B4-BE49-F238E27FC236}">
                <a16:creationId xmlns:a16="http://schemas.microsoft.com/office/drawing/2014/main" id="{1C602FE0-C8F9-C329-F792-DFD259BBAA1D}"/>
              </a:ext>
            </a:extLst>
          </p:cNvPr>
          <p:cNvSpPr txBox="1"/>
          <p:nvPr/>
        </p:nvSpPr>
        <p:spPr>
          <a:xfrm>
            <a:off x="0" y="4465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40yo man with acute lateral STEMI, s/p PCI to </a:t>
            </a:r>
            <a:r>
              <a:rPr lang="en-US" sz="2400" dirty="0" err="1">
                <a:solidFill>
                  <a:sysClr val="windowText" lastClr="000000"/>
                </a:solidFill>
              </a:rPr>
              <a:t>LCx</a:t>
            </a:r>
            <a:r>
              <a:rPr lang="en-US" sz="2400" dirty="0">
                <a:solidFill>
                  <a:sysClr val="windowText" lastClr="000000"/>
                </a:solidFill>
              </a:rPr>
              <a:t>…1 week latter</a:t>
            </a:r>
          </a:p>
        </p:txBody>
      </p:sp>
      <p:pic>
        <p:nvPicPr>
          <p:cNvPr id="26" name="Picture 25" descr="A blue and white logo&#10;&#10;Description automatically generated">
            <a:extLst>
              <a:ext uri="{FF2B5EF4-FFF2-40B4-BE49-F238E27FC236}">
                <a16:creationId xmlns:a16="http://schemas.microsoft.com/office/drawing/2014/main" id="{123328B1-ABC2-BA2E-EFD8-FB3B02397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532" y="6533435"/>
            <a:ext cx="1145468" cy="3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 stem">
            <a:extLst>
              <a:ext uri="{FF2B5EF4-FFF2-40B4-BE49-F238E27FC236}">
                <a16:creationId xmlns:a16="http://schemas.microsoft.com/office/drawing/2014/main" id="{641F0419-6197-437B-A96B-E329F6C18A08}"/>
              </a:ext>
            </a:extLst>
          </p:cNvPr>
          <p:cNvSpPr txBox="1"/>
          <p:nvPr/>
        </p:nvSpPr>
        <p:spPr>
          <a:xfrm>
            <a:off x="-1" y="0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/>
              <a:t>50yo woman with chest pain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Question one">
            <a:extLst>
              <a:ext uri="{FF2B5EF4-FFF2-40B4-BE49-F238E27FC236}">
                <a16:creationId xmlns:a16="http://schemas.microsoft.com/office/drawing/2014/main" id="{EFF81F56-43CC-4858-AD5D-A3E95F6CC0D4}"/>
              </a:ext>
            </a:extLst>
          </p:cNvPr>
          <p:cNvSpPr txBox="1"/>
          <p:nvPr/>
        </p:nvSpPr>
        <p:spPr>
          <a:xfrm>
            <a:off x="-2" y="439363"/>
            <a:ext cx="121920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is your overall interpretation?</a:t>
            </a:r>
          </a:p>
        </p:txBody>
      </p:sp>
      <p:sp>
        <p:nvSpPr>
          <p:cNvPr id="12" name="Image Attribution">
            <a:extLst>
              <a:ext uri="{FF2B5EF4-FFF2-40B4-BE49-F238E27FC236}">
                <a16:creationId xmlns:a16="http://schemas.microsoft.com/office/drawing/2014/main" id="{83E7C1BA-B593-4CB9-9868-405F9EAF4794}"/>
              </a:ext>
            </a:extLst>
          </p:cNvPr>
          <p:cNvSpPr txBox="1"/>
          <p:nvPr/>
        </p:nvSpPr>
        <p:spPr>
          <a:xfrm rot="16200000">
            <a:off x="-567124" y="5465320"/>
            <a:ext cx="186666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i="1" dirty="0"/>
              <a:t>Images courtesy of </a:t>
            </a:r>
          </a:p>
          <a:p>
            <a:r>
              <a:rPr lang="en-US" sz="1200" i="1" dirty="0"/>
              <a:t>Benjamin Titus, MD</a:t>
            </a:r>
            <a:endParaRPr lang="en-US" sz="1200" i="1" dirty="0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AE07ED-470D-626F-6B45-5C5017A211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2899" b="5998"/>
          <a:stretch/>
        </p:blipFill>
        <p:spPr>
          <a:xfrm>
            <a:off x="0" y="1306936"/>
            <a:ext cx="12192000" cy="5551064"/>
          </a:xfrm>
          <a:prstGeom prst="rect">
            <a:avLst/>
          </a:prstGeom>
          <a:ln w="28575">
            <a:noFill/>
          </a:ln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E82DBD0-350B-8583-8FFB-93C2A6C2EC11}"/>
              </a:ext>
            </a:extLst>
          </p:cNvPr>
          <p:cNvGrpSpPr/>
          <p:nvPr/>
        </p:nvGrpSpPr>
        <p:grpSpPr>
          <a:xfrm>
            <a:off x="2756593" y="1886164"/>
            <a:ext cx="4123843" cy="2757922"/>
            <a:chOff x="2775851" y="1964223"/>
            <a:chExt cx="4123843" cy="275792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3823E35-975D-C4B4-4F04-AE81348A6E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75851" y="2110270"/>
              <a:ext cx="871035" cy="89705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1298D86-710D-FCBA-09EF-752F887375C1}"/>
                </a:ext>
              </a:extLst>
            </p:cNvPr>
            <p:cNvCxnSpPr>
              <a:cxnSpLocks/>
            </p:cNvCxnSpPr>
            <p:nvPr/>
          </p:nvCxnSpPr>
          <p:spPr>
            <a:xfrm>
              <a:off x="3955551" y="2305606"/>
              <a:ext cx="0" cy="116315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DE60D50-2165-F031-7DAE-D9674F60E6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9412" y="2091510"/>
              <a:ext cx="1750282" cy="4434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98F6E73-9207-F224-79AD-005FC98EE2E3}"/>
                </a:ext>
              </a:extLst>
            </p:cNvPr>
            <p:cNvCxnSpPr>
              <a:cxnSpLocks/>
            </p:cNvCxnSpPr>
            <p:nvPr/>
          </p:nvCxnSpPr>
          <p:spPr>
            <a:xfrm>
              <a:off x="5149411" y="2250615"/>
              <a:ext cx="1750283" cy="1409811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07639D2-5603-5CFE-F0B3-17CF3CDC6014}"/>
                </a:ext>
              </a:extLst>
            </p:cNvPr>
            <p:cNvCxnSpPr>
              <a:cxnSpLocks/>
            </p:cNvCxnSpPr>
            <p:nvPr/>
          </p:nvCxnSpPr>
          <p:spPr>
            <a:xfrm>
              <a:off x="4894405" y="2319005"/>
              <a:ext cx="1986029" cy="240314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21AE3A-7957-AABE-8443-44A0880585F5}"/>
                </a:ext>
              </a:extLst>
            </p:cNvPr>
            <p:cNvSpPr/>
            <p:nvPr/>
          </p:nvSpPr>
          <p:spPr>
            <a:xfrm>
              <a:off x="3646886" y="1964223"/>
              <a:ext cx="1502526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ST Depression</a:t>
              </a:r>
              <a:endParaRPr lang="en-US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6E35B61-E59D-2868-E5D0-D8716D04B576}"/>
              </a:ext>
            </a:extLst>
          </p:cNvPr>
          <p:cNvGrpSpPr/>
          <p:nvPr/>
        </p:nvGrpSpPr>
        <p:grpSpPr>
          <a:xfrm>
            <a:off x="3490422" y="5326820"/>
            <a:ext cx="2682890" cy="1170582"/>
            <a:chOff x="3509680" y="5404879"/>
            <a:chExt cx="2682890" cy="117058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59213C-6ED9-D84E-C750-70E1A1230C1C}"/>
                </a:ext>
              </a:extLst>
            </p:cNvPr>
            <p:cNvSpPr/>
            <p:nvPr/>
          </p:nvSpPr>
          <p:spPr>
            <a:xfrm>
              <a:off x="3610503" y="5404879"/>
              <a:ext cx="2070953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Dissociated P-waves</a:t>
              </a:r>
              <a:endParaRPr lang="en-US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BAB9AEC-542D-1C67-FC25-6066DC108C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9680" y="5759527"/>
              <a:ext cx="113184" cy="7337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E99C573-0518-5926-A459-D3F10836C447}"/>
                </a:ext>
              </a:extLst>
            </p:cNvPr>
            <p:cNvCxnSpPr>
              <a:cxnSpLocks/>
            </p:cNvCxnSpPr>
            <p:nvPr/>
          </p:nvCxnSpPr>
          <p:spPr>
            <a:xfrm>
              <a:off x="4390974" y="5774211"/>
              <a:ext cx="0" cy="719056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D1C9F25-0925-6DF9-F2BD-47DA2936685C}"/>
                </a:ext>
              </a:extLst>
            </p:cNvPr>
            <p:cNvCxnSpPr>
              <a:cxnSpLocks/>
            </p:cNvCxnSpPr>
            <p:nvPr/>
          </p:nvCxnSpPr>
          <p:spPr>
            <a:xfrm>
              <a:off x="5078121" y="5774211"/>
              <a:ext cx="213651" cy="80125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D3F2AAE-20BA-A43E-FEB2-750AB66BD99C}"/>
                </a:ext>
              </a:extLst>
            </p:cNvPr>
            <p:cNvCxnSpPr>
              <a:cxnSpLocks/>
            </p:cNvCxnSpPr>
            <p:nvPr/>
          </p:nvCxnSpPr>
          <p:spPr>
            <a:xfrm>
              <a:off x="5695076" y="5589545"/>
              <a:ext cx="497494" cy="985916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959A2C-6FB9-C0E9-B155-41D004497CC1}"/>
              </a:ext>
            </a:extLst>
          </p:cNvPr>
          <p:cNvGrpSpPr/>
          <p:nvPr/>
        </p:nvGrpSpPr>
        <p:grpSpPr>
          <a:xfrm>
            <a:off x="493377" y="3390697"/>
            <a:ext cx="3300189" cy="1214337"/>
            <a:chOff x="512635" y="3468756"/>
            <a:chExt cx="3300189" cy="121433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D4D1D40-E65B-E90C-75E3-DC1961B75EBF}"/>
                </a:ext>
              </a:extLst>
            </p:cNvPr>
            <p:cNvSpPr/>
            <p:nvPr/>
          </p:nvSpPr>
          <p:spPr>
            <a:xfrm>
              <a:off x="512635" y="3852096"/>
              <a:ext cx="206563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Inferior ST elevation</a:t>
              </a:r>
              <a:endParaRPr lang="en-US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923E247-D1D4-B40E-7135-18B41DFA2891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978090" y="4221428"/>
              <a:ext cx="567360" cy="46166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DD43A83-8469-377F-50C0-EC41FAAC0F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5780" y="3468756"/>
              <a:ext cx="144889" cy="38334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3588F2-842B-5F74-A8B0-E37E38AB2473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>
              <a:off x="2578265" y="4036762"/>
              <a:ext cx="1234559" cy="56800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Answer one">
            <a:extLst>
              <a:ext uri="{FF2B5EF4-FFF2-40B4-BE49-F238E27FC236}">
                <a16:creationId xmlns:a16="http://schemas.microsoft.com/office/drawing/2014/main" id="{4926962B-3DB1-F6A9-9BB7-15548F7769E3}"/>
              </a:ext>
            </a:extLst>
          </p:cNvPr>
          <p:cNvSpPr txBox="1"/>
          <p:nvPr/>
        </p:nvSpPr>
        <p:spPr>
          <a:xfrm>
            <a:off x="-3" y="435066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3</a:t>
            </a:r>
            <a:r>
              <a:rPr lang="en-US" sz="2400" baseline="30000" dirty="0">
                <a:solidFill>
                  <a:sysClr val="windowText" lastClr="000000"/>
                </a:solidFill>
              </a:rPr>
              <a:t>rd</a:t>
            </a:r>
            <a:r>
              <a:rPr lang="en-US" sz="2400" dirty="0">
                <a:solidFill>
                  <a:sysClr val="windowText" lastClr="000000"/>
                </a:solidFill>
              </a:rPr>
              <a:t> Degree AV block, RAD, STE in inferior leads (II, III, AVF), reciprocal depressions in I, </a:t>
            </a:r>
            <a:r>
              <a:rPr lang="en-US" sz="2400" dirty="0" err="1">
                <a:solidFill>
                  <a:sysClr val="windowText" lastClr="000000"/>
                </a:solidFill>
              </a:rPr>
              <a:t>aVL</a:t>
            </a:r>
            <a:r>
              <a:rPr lang="en-US" sz="2400" dirty="0">
                <a:solidFill>
                  <a:sysClr val="windowText" lastClr="000000"/>
                </a:solidFill>
              </a:rPr>
              <a:t>, V1-V6</a:t>
            </a:r>
          </a:p>
        </p:txBody>
      </p:sp>
      <p:sp>
        <p:nvSpPr>
          <p:cNvPr id="26" name="Question two">
            <a:extLst>
              <a:ext uri="{FF2B5EF4-FFF2-40B4-BE49-F238E27FC236}">
                <a16:creationId xmlns:a16="http://schemas.microsoft.com/office/drawing/2014/main" id="{9EA4E4C7-C6F1-D5E9-FCB7-BB66E809FA1E}"/>
              </a:ext>
            </a:extLst>
          </p:cNvPr>
          <p:cNvSpPr txBox="1"/>
          <p:nvPr/>
        </p:nvSpPr>
        <p:spPr>
          <a:xfrm>
            <a:off x="0" y="864545"/>
            <a:ext cx="121920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region of the myocardium is involved, and which vessel is most likely occluded?</a:t>
            </a:r>
          </a:p>
        </p:txBody>
      </p:sp>
      <p:sp>
        <p:nvSpPr>
          <p:cNvPr id="42" name="Answer two" hidden="1">
            <a:extLst>
              <a:ext uri="{FF2B5EF4-FFF2-40B4-BE49-F238E27FC236}">
                <a16:creationId xmlns:a16="http://schemas.microsoft.com/office/drawing/2014/main" id="{D7007FF2-9E68-4FAC-B4F6-F8B1F94BFCAF}"/>
              </a:ext>
            </a:extLst>
          </p:cNvPr>
          <p:cNvSpPr txBox="1"/>
          <p:nvPr/>
        </p:nvSpPr>
        <p:spPr>
          <a:xfrm>
            <a:off x="-3" y="856066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Inferior STEMI 100% RCA occlusion, complicated by 3</a:t>
            </a:r>
            <a:r>
              <a:rPr lang="en-US" sz="2400" baseline="30000" dirty="0">
                <a:solidFill>
                  <a:sysClr val="windowText" lastClr="000000"/>
                </a:solidFill>
              </a:rPr>
              <a:t>rd</a:t>
            </a:r>
            <a:r>
              <a:rPr lang="en-US" sz="2400" dirty="0">
                <a:solidFill>
                  <a:sysClr val="windowText" lastClr="000000"/>
                </a:solidFill>
              </a:rPr>
              <a:t> degree AV block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5E8F9A-6F0B-45B4-1A88-EF80C606E7BD}"/>
              </a:ext>
            </a:extLst>
          </p:cNvPr>
          <p:cNvSpPr txBox="1"/>
          <p:nvPr/>
        </p:nvSpPr>
        <p:spPr>
          <a:xfrm>
            <a:off x="6370773" y="5491878"/>
            <a:ext cx="568585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 elevation III &gt; ST elevation in II AND ST depression I,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aVL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PPV – 94%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NPV – 70%</a:t>
            </a:r>
          </a:p>
        </p:txBody>
      </p:sp>
      <p:grpSp>
        <p:nvGrpSpPr>
          <p:cNvPr id="5" name="RAD">
            <a:extLst>
              <a:ext uri="{FF2B5EF4-FFF2-40B4-BE49-F238E27FC236}">
                <a16:creationId xmlns:a16="http://schemas.microsoft.com/office/drawing/2014/main" id="{A43D3395-C0CC-8F13-DE65-DE33A2486587}"/>
              </a:ext>
            </a:extLst>
          </p:cNvPr>
          <p:cNvGrpSpPr/>
          <p:nvPr/>
        </p:nvGrpSpPr>
        <p:grpSpPr>
          <a:xfrm>
            <a:off x="200669" y="2013326"/>
            <a:ext cx="585417" cy="1049054"/>
            <a:chOff x="1069946" y="1956020"/>
            <a:chExt cx="585417" cy="10490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EB66F3-09D8-83BC-9533-20B6107E12CE}"/>
                </a:ext>
              </a:extLst>
            </p:cNvPr>
            <p:cNvSpPr/>
            <p:nvPr/>
          </p:nvSpPr>
          <p:spPr>
            <a:xfrm>
              <a:off x="1069946" y="2303956"/>
              <a:ext cx="585417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RAD</a:t>
              </a:r>
              <a:endParaRPr lang="en-US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6936CD4-16F1-08CA-0E1F-674608F959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2653" y="2673288"/>
              <a:ext cx="1" cy="331786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1BA57A8-7B98-492E-88F5-DB87298B0F44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H="1" flipV="1">
              <a:off x="1362653" y="1956020"/>
              <a:ext cx="2" cy="347936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Image Attribution">
            <a:extLst>
              <a:ext uri="{FF2B5EF4-FFF2-40B4-BE49-F238E27FC236}">
                <a16:creationId xmlns:a16="http://schemas.microsoft.com/office/drawing/2014/main" id="{D3A75114-E391-42ED-F238-F499FF80C31E}"/>
              </a:ext>
            </a:extLst>
          </p:cNvPr>
          <p:cNvSpPr txBox="1"/>
          <p:nvPr/>
        </p:nvSpPr>
        <p:spPr>
          <a:xfrm>
            <a:off x="-4" y="6604084"/>
            <a:ext cx="2496341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i="1" dirty="0"/>
              <a:t>Images courtesy of  Benjamin Titus, MD</a:t>
            </a:r>
            <a:endParaRPr lang="en-US" sz="1050" i="1" dirty="0">
              <a:cs typeface="Calibri"/>
            </a:endParaRPr>
          </a:p>
        </p:txBody>
      </p:sp>
      <p:pic>
        <p:nvPicPr>
          <p:cNvPr id="28" name="Picture 27" descr="A blue and white logo&#10;&#10;Description automatically generated">
            <a:extLst>
              <a:ext uri="{FF2B5EF4-FFF2-40B4-BE49-F238E27FC236}">
                <a16:creationId xmlns:a16="http://schemas.microsoft.com/office/drawing/2014/main" id="{0417EA5A-DFD6-3698-E94F-553319D88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532" y="6533435"/>
            <a:ext cx="1145468" cy="3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6" grpId="0" animBg="1"/>
      <p:bldP spid="42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ABDCDF2C-3871-44A7-BFA7-DBE80A2D04F1}"/>
              </a:ext>
            </a:extLst>
          </p:cNvPr>
          <p:cNvSpPr/>
          <p:nvPr/>
        </p:nvSpPr>
        <p:spPr>
          <a:xfrm>
            <a:off x="1158204" y="4829728"/>
            <a:ext cx="3784600" cy="1447800"/>
          </a:xfrm>
          <a:custGeom>
            <a:avLst/>
            <a:gdLst>
              <a:gd name="connsiteX0" fmla="*/ 177800 w 4241800"/>
              <a:gd name="connsiteY0" fmla="*/ 0 h 1574800"/>
              <a:gd name="connsiteX1" fmla="*/ 0 w 4241800"/>
              <a:gd name="connsiteY1" fmla="*/ 558800 h 1574800"/>
              <a:gd name="connsiteX2" fmla="*/ 1498600 w 4241800"/>
              <a:gd name="connsiteY2" fmla="*/ 1562100 h 1574800"/>
              <a:gd name="connsiteX3" fmla="*/ 2552700 w 4241800"/>
              <a:gd name="connsiteY3" fmla="*/ 1574800 h 1574800"/>
              <a:gd name="connsiteX4" fmla="*/ 4241800 w 4241800"/>
              <a:gd name="connsiteY4" fmla="*/ 558800 h 1574800"/>
              <a:gd name="connsiteX5" fmla="*/ 3670300 w 4241800"/>
              <a:gd name="connsiteY5" fmla="*/ 190500 h 1574800"/>
              <a:gd name="connsiteX6" fmla="*/ 2413000 w 4241800"/>
              <a:gd name="connsiteY6" fmla="*/ 990600 h 1574800"/>
              <a:gd name="connsiteX7" fmla="*/ 1828800 w 4241800"/>
              <a:gd name="connsiteY7" fmla="*/ 1003300 h 1574800"/>
              <a:gd name="connsiteX8" fmla="*/ 177800 w 4241800"/>
              <a:gd name="connsiteY8" fmla="*/ 0 h 1574800"/>
              <a:gd name="connsiteX0" fmla="*/ 508000 w 4241800"/>
              <a:gd name="connsiteY0" fmla="*/ 0 h 1536700"/>
              <a:gd name="connsiteX1" fmla="*/ 0 w 4241800"/>
              <a:gd name="connsiteY1" fmla="*/ 520700 h 1536700"/>
              <a:gd name="connsiteX2" fmla="*/ 1498600 w 4241800"/>
              <a:gd name="connsiteY2" fmla="*/ 1524000 h 1536700"/>
              <a:gd name="connsiteX3" fmla="*/ 2552700 w 4241800"/>
              <a:gd name="connsiteY3" fmla="*/ 1536700 h 1536700"/>
              <a:gd name="connsiteX4" fmla="*/ 4241800 w 4241800"/>
              <a:gd name="connsiteY4" fmla="*/ 520700 h 1536700"/>
              <a:gd name="connsiteX5" fmla="*/ 3670300 w 4241800"/>
              <a:gd name="connsiteY5" fmla="*/ 152400 h 1536700"/>
              <a:gd name="connsiteX6" fmla="*/ 2413000 w 4241800"/>
              <a:gd name="connsiteY6" fmla="*/ 952500 h 1536700"/>
              <a:gd name="connsiteX7" fmla="*/ 1828800 w 4241800"/>
              <a:gd name="connsiteY7" fmla="*/ 965200 h 1536700"/>
              <a:gd name="connsiteX8" fmla="*/ 508000 w 4241800"/>
              <a:gd name="connsiteY8" fmla="*/ 0 h 1536700"/>
              <a:gd name="connsiteX0" fmla="*/ 381000 w 4114800"/>
              <a:gd name="connsiteY0" fmla="*/ 0 h 1536700"/>
              <a:gd name="connsiteX1" fmla="*/ 0 w 4114800"/>
              <a:gd name="connsiteY1" fmla="*/ 584200 h 1536700"/>
              <a:gd name="connsiteX2" fmla="*/ 1371600 w 4114800"/>
              <a:gd name="connsiteY2" fmla="*/ 1524000 h 1536700"/>
              <a:gd name="connsiteX3" fmla="*/ 2425700 w 4114800"/>
              <a:gd name="connsiteY3" fmla="*/ 1536700 h 1536700"/>
              <a:gd name="connsiteX4" fmla="*/ 4114800 w 4114800"/>
              <a:gd name="connsiteY4" fmla="*/ 520700 h 1536700"/>
              <a:gd name="connsiteX5" fmla="*/ 3543300 w 4114800"/>
              <a:gd name="connsiteY5" fmla="*/ 152400 h 1536700"/>
              <a:gd name="connsiteX6" fmla="*/ 2286000 w 4114800"/>
              <a:gd name="connsiteY6" fmla="*/ 952500 h 1536700"/>
              <a:gd name="connsiteX7" fmla="*/ 1701800 w 4114800"/>
              <a:gd name="connsiteY7" fmla="*/ 965200 h 1536700"/>
              <a:gd name="connsiteX8" fmla="*/ 381000 w 4114800"/>
              <a:gd name="connsiteY8" fmla="*/ 0 h 1536700"/>
              <a:gd name="connsiteX0" fmla="*/ 381000 w 4114800"/>
              <a:gd name="connsiteY0" fmla="*/ 0 h 1536700"/>
              <a:gd name="connsiteX1" fmla="*/ 0 w 4114800"/>
              <a:gd name="connsiteY1" fmla="*/ 584200 h 1536700"/>
              <a:gd name="connsiteX2" fmla="*/ 1371600 w 4114800"/>
              <a:gd name="connsiteY2" fmla="*/ 1524000 h 1536700"/>
              <a:gd name="connsiteX3" fmla="*/ 2425700 w 4114800"/>
              <a:gd name="connsiteY3" fmla="*/ 1536700 h 1536700"/>
              <a:gd name="connsiteX4" fmla="*/ 4114800 w 4114800"/>
              <a:gd name="connsiteY4" fmla="*/ 520700 h 1536700"/>
              <a:gd name="connsiteX5" fmla="*/ 3543300 w 4114800"/>
              <a:gd name="connsiteY5" fmla="*/ 152400 h 1536700"/>
              <a:gd name="connsiteX6" fmla="*/ 2286000 w 4114800"/>
              <a:gd name="connsiteY6" fmla="*/ 952500 h 1536700"/>
              <a:gd name="connsiteX7" fmla="*/ 1397000 w 4114800"/>
              <a:gd name="connsiteY7" fmla="*/ 914400 h 1536700"/>
              <a:gd name="connsiteX8" fmla="*/ 381000 w 4114800"/>
              <a:gd name="connsiteY8" fmla="*/ 0 h 1536700"/>
              <a:gd name="connsiteX0" fmla="*/ 381000 w 4114800"/>
              <a:gd name="connsiteY0" fmla="*/ 0 h 1536700"/>
              <a:gd name="connsiteX1" fmla="*/ 0 w 4114800"/>
              <a:gd name="connsiteY1" fmla="*/ 584200 h 1536700"/>
              <a:gd name="connsiteX2" fmla="*/ 1371600 w 4114800"/>
              <a:gd name="connsiteY2" fmla="*/ 1524000 h 1536700"/>
              <a:gd name="connsiteX3" fmla="*/ 2425700 w 4114800"/>
              <a:gd name="connsiteY3" fmla="*/ 1536700 h 1536700"/>
              <a:gd name="connsiteX4" fmla="*/ 4114800 w 4114800"/>
              <a:gd name="connsiteY4" fmla="*/ 520700 h 1536700"/>
              <a:gd name="connsiteX5" fmla="*/ 3543300 w 4114800"/>
              <a:gd name="connsiteY5" fmla="*/ 152400 h 1536700"/>
              <a:gd name="connsiteX6" fmla="*/ 2336800 w 4114800"/>
              <a:gd name="connsiteY6" fmla="*/ 990600 h 1536700"/>
              <a:gd name="connsiteX7" fmla="*/ 1397000 w 4114800"/>
              <a:gd name="connsiteY7" fmla="*/ 914400 h 1536700"/>
              <a:gd name="connsiteX8" fmla="*/ 381000 w 4114800"/>
              <a:gd name="connsiteY8" fmla="*/ 0 h 1536700"/>
              <a:gd name="connsiteX0" fmla="*/ 381000 w 4114800"/>
              <a:gd name="connsiteY0" fmla="*/ 0 h 1536700"/>
              <a:gd name="connsiteX1" fmla="*/ 0 w 4114800"/>
              <a:gd name="connsiteY1" fmla="*/ 584200 h 1536700"/>
              <a:gd name="connsiteX2" fmla="*/ 1371600 w 4114800"/>
              <a:gd name="connsiteY2" fmla="*/ 1524000 h 1536700"/>
              <a:gd name="connsiteX3" fmla="*/ 2425700 w 4114800"/>
              <a:gd name="connsiteY3" fmla="*/ 1536700 h 1536700"/>
              <a:gd name="connsiteX4" fmla="*/ 4114800 w 4114800"/>
              <a:gd name="connsiteY4" fmla="*/ 520700 h 1536700"/>
              <a:gd name="connsiteX5" fmla="*/ 3543300 w 4114800"/>
              <a:gd name="connsiteY5" fmla="*/ 152400 h 1536700"/>
              <a:gd name="connsiteX6" fmla="*/ 2362200 w 4114800"/>
              <a:gd name="connsiteY6" fmla="*/ 914400 h 1536700"/>
              <a:gd name="connsiteX7" fmla="*/ 1397000 w 4114800"/>
              <a:gd name="connsiteY7" fmla="*/ 914400 h 1536700"/>
              <a:gd name="connsiteX8" fmla="*/ 381000 w 4114800"/>
              <a:gd name="connsiteY8" fmla="*/ 0 h 1536700"/>
              <a:gd name="connsiteX0" fmla="*/ 381000 w 4114800"/>
              <a:gd name="connsiteY0" fmla="*/ 0 h 1536700"/>
              <a:gd name="connsiteX1" fmla="*/ 0 w 4114800"/>
              <a:gd name="connsiteY1" fmla="*/ 584200 h 1536700"/>
              <a:gd name="connsiteX2" fmla="*/ 1371600 w 4114800"/>
              <a:gd name="connsiteY2" fmla="*/ 1524000 h 1536700"/>
              <a:gd name="connsiteX3" fmla="*/ 2425700 w 4114800"/>
              <a:gd name="connsiteY3" fmla="*/ 1536700 h 1536700"/>
              <a:gd name="connsiteX4" fmla="*/ 4114800 w 4114800"/>
              <a:gd name="connsiteY4" fmla="*/ 520700 h 1536700"/>
              <a:gd name="connsiteX5" fmla="*/ 3238500 w 4114800"/>
              <a:gd name="connsiteY5" fmla="*/ 203200 h 1536700"/>
              <a:gd name="connsiteX6" fmla="*/ 2362200 w 4114800"/>
              <a:gd name="connsiteY6" fmla="*/ 914400 h 1536700"/>
              <a:gd name="connsiteX7" fmla="*/ 1397000 w 4114800"/>
              <a:gd name="connsiteY7" fmla="*/ 914400 h 1536700"/>
              <a:gd name="connsiteX8" fmla="*/ 381000 w 4114800"/>
              <a:gd name="connsiteY8" fmla="*/ 0 h 1536700"/>
              <a:gd name="connsiteX0" fmla="*/ 381000 w 3784600"/>
              <a:gd name="connsiteY0" fmla="*/ 0 h 1536700"/>
              <a:gd name="connsiteX1" fmla="*/ 0 w 3784600"/>
              <a:gd name="connsiteY1" fmla="*/ 584200 h 1536700"/>
              <a:gd name="connsiteX2" fmla="*/ 1371600 w 3784600"/>
              <a:gd name="connsiteY2" fmla="*/ 1524000 h 1536700"/>
              <a:gd name="connsiteX3" fmla="*/ 2425700 w 3784600"/>
              <a:gd name="connsiteY3" fmla="*/ 1536700 h 1536700"/>
              <a:gd name="connsiteX4" fmla="*/ 3784600 w 3784600"/>
              <a:gd name="connsiteY4" fmla="*/ 622300 h 1536700"/>
              <a:gd name="connsiteX5" fmla="*/ 3238500 w 3784600"/>
              <a:gd name="connsiteY5" fmla="*/ 203200 h 1536700"/>
              <a:gd name="connsiteX6" fmla="*/ 2362200 w 3784600"/>
              <a:gd name="connsiteY6" fmla="*/ 914400 h 1536700"/>
              <a:gd name="connsiteX7" fmla="*/ 1397000 w 3784600"/>
              <a:gd name="connsiteY7" fmla="*/ 914400 h 1536700"/>
              <a:gd name="connsiteX8" fmla="*/ 381000 w 3784600"/>
              <a:gd name="connsiteY8" fmla="*/ 0 h 1536700"/>
              <a:gd name="connsiteX0" fmla="*/ 381000 w 3784600"/>
              <a:gd name="connsiteY0" fmla="*/ 0 h 1536700"/>
              <a:gd name="connsiteX1" fmla="*/ 0 w 3784600"/>
              <a:gd name="connsiteY1" fmla="*/ 584200 h 1536700"/>
              <a:gd name="connsiteX2" fmla="*/ 1371600 w 3784600"/>
              <a:gd name="connsiteY2" fmla="*/ 1524000 h 1536700"/>
              <a:gd name="connsiteX3" fmla="*/ 2425700 w 3784600"/>
              <a:gd name="connsiteY3" fmla="*/ 1536700 h 1536700"/>
              <a:gd name="connsiteX4" fmla="*/ 3784600 w 3784600"/>
              <a:gd name="connsiteY4" fmla="*/ 622300 h 1536700"/>
              <a:gd name="connsiteX5" fmla="*/ 3289300 w 3784600"/>
              <a:gd name="connsiteY5" fmla="*/ 190500 h 1536700"/>
              <a:gd name="connsiteX6" fmla="*/ 2362200 w 3784600"/>
              <a:gd name="connsiteY6" fmla="*/ 914400 h 1536700"/>
              <a:gd name="connsiteX7" fmla="*/ 1397000 w 3784600"/>
              <a:gd name="connsiteY7" fmla="*/ 914400 h 1536700"/>
              <a:gd name="connsiteX8" fmla="*/ 381000 w 3784600"/>
              <a:gd name="connsiteY8" fmla="*/ 0 h 1536700"/>
              <a:gd name="connsiteX0" fmla="*/ 406400 w 3784600"/>
              <a:gd name="connsiteY0" fmla="*/ 0 h 1447800"/>
              <a:gd name="connsiteX1" fmla="*/ 0 w 3784600"/>
              <a:gd name="connsiteY1" fmla="*/ 495300 h 1447800"/>
              <a:gd name="connsiteX2" fmla="*/ 1371600 w 3784600"/>
              <a:gd name="connsiteY2" fmla="*/ 1435100 h 1447800"/>
              <a:gd name="connsiteX3" fmla="*/ 2425700 w 3784600"/>
              <a:gd name="connsiteY3" fmla="*/ 1447800 h 1447800"/>
              <a:gd name="connsiteX4" fmla="*/ 3784600 w 3784600"/>
              <a:gd name="connsiteY4" fmla="*/ 533400 h 1447800"/>
              <a:gd name="connsiteX5" fmla="*/ 3289300 w 3784600"/>
              <a:gd name="connsiteY5" fmla="*/ 101600 h 1447800"/>
              <a:gd name="connsiteX6" fmla="*/ 2362200 w 3784600"/>
              <a:gd name="connsiteY6" fmla="*/ 825500 h 1447800"/>
              <a:gd name="connsiteX7" fmla="*/ 1397000 w 3784600"/>
              <a:gd name="connsiteY7" fmla="*/ 825500 h 1447800"/>
              <a:gd name="connsiteX8" fmla="*/ 406400 w 3784600"/>
              <a:gd name="connsiteY8" fmla="*/ 0 h 1447800"/>
              <a:gd name="connsiteX0" fmla="*/ 406400 w 3784600"/>
              <a:gd name="connsiteY0" fmla="*/ 0 h 1447800"/>
              <a:gd name="connsiteX1" fmla="*/ 0 w 3784600"/>
              <a:gd name="connsiteY1" fmla="*/ 495300 h 1447800"/>
              <a:gd name="connsiteX2" fmla="*/ 1371600 w 3784600"/>
              <a:gd name="connsiteY2" fmla="*/ 1435100 h 1447800"/>
              <a:gd name="connsiteX3" fmla="*/ 2425700 w 3784600"/>
              <a:gd name="connsiteY3" fmla="*/ 1447800 h 1447800"/>
              <a:gd name="connsiteX4" fmla="*/ 3784600 w 3784600"/>
              <a:gd name="connsiteY4" fmla="*/ 533400 h 1447800"/>
              <a:gd name="connsiteX5" fmla="*/ 3289300 w 3784600"/>
              <a:gd name="connsiteY5" fmla="*/ 101600 h 1447800"/>
              <a:gd name="connsiteX6" fmla="*/ 2362200 w 3784600"/>
              <a:gd name="connsiteY6" fmla="*/ 825500 h 1447800"/>
              <a:gd name="connsiteX7" fmla="*/ 1397000 w 3784600"/>
              <a:gd name="connsiteY7" fmla="*/ 825500 h 1447800"/>
              <a:gd name="connsiteX8" fmla="*/ 406400 w 3784600"/>
              <a:gd name="connsiteY8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4600" h="1447800">
                <a:moveTo>
                  <a:pt x="406400" y="0"/>
                </a:moveTo>
                <a:lnTo>
                  <a:pt x="0" y="495300"/>
                </a:lnTo>
                <a:lnTo>
                  <a:pt x="1371600" y="1435100"/>
                </a:lnTo>
                <a:lnTo>
                  <a:pt x="2425700" y="1447800"/>
                </a:lnTo>
                <a:lnTo>
                  <a:pt x="3784600" y="533400"/>
                </a:lnTo>
                <a:lnTo>
                  <a:pt x="3289300" y="101600"/>
                </a:lnTo>
                <a:lnTo>
                  <a:pt x="2362200" y="825500"/>
                </a:lnTo>
                <a:lnTo>
                  <a:pt x="1397000" y="825500"/>
                </a:lnTo>
                <a:lnTo>
                  <a:pt x="406400" y="0"/>
                </a:lnTo>
                <a:close/>
              </a:path>
            </a:pathLst>
          </a:custGeom>
          <a:solidFill>
            <a:srgbClr val="D3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281CA318-AC08-4372-A59E-9E0CE43330AA}"/>
              </a:ext>
            </a:extLst>
          </p:cNvPr>
          <p:cNvSpPr/>
          <p:nvPr/>
        </p:nvSpPr>
        <p:spPr>
          <a:xfrm>
            <a:off x="5445853" y="1416329"/>
            <a:ext cx="527888" cy="505429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7E98BA3-F523-4551-92D6-8AFB890FDC16}"/>
              </a:ext>
            </a:extLst>
          </p:cNvPr>
          <p:cNvSpPr/>
          <p:nvPr/>
        </p:nvSpPr>
        <p:spPr>
          <a:xfrm>
            <a:off x="2767510" y="369271"/>
            <a:ext cx="527887" cy="442008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545BE-A366-4775-BEC7-4ACCA4FF6DAF}"/>
              </a:ext>
            </a:extLst>
          </p:cNvPr>
          <p:cNvSpPr txBox="1"/>
          <p:nvPr/>
        </p:nvSpPr>
        <p:spPr>
          <a:xfrm>
            <a:off x="-107060" y="1556788"/>
            <a:ext cx="763456" cy="365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aVR</a:t>
            </a:r>
            <a:endParaRPr lang="en-US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862128-D877-402D-A38B-4A265E386405}"/>
              </a:ext>
            </a:extLst>
          </p:cNvPr>
          <p:cNvCxnSpPr>
            <a:cxnSpLocks/>
          </p:cNvCxnSpPr>
          <p:nvPr/>
        </p:nvCxnSpPr>
        <p:spPr>
          <a:xfrm>
            <a:off x="703159" y="2740066"/>
            <a:ext cx="1332299" cy="295471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A3B327-6C0D-4996-93C4-432E2344C354}"/>
              </a:ext>
            </a:extLst>
          </p:cNvPr>
          <p:cNvCxnSpPr>
            <a:cxnSpLocks/>
          </p:cNvCxnSpPr>
          <p:nvPr/>
        </p:nvCxnSpPr>
        <p:spPr>
          <a:xfrm flipH="1" flipV="1">
            <a:off x="649875" y="1844757"/>
            <a:ext cx="1858869" cy="102815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9B7035-7A67-48DB-A786-45E754089A55}"/>
              </a:ext>
            </a:extLst>
          </p:cNvPr>
          <p:cNvCxnSpPr>
            <a:cxnSpLocks/>
          </p:cNvCxnSpPr>
          <p:nvPr/>
        </p:nvCxnSpPr>
        <p:spPr>
          <a:xfrm flipV="1">
            <a:off x="3095580" y="1729094"/>
            <a:ext cx="2259386" cy="175779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F1DCBA-CCD6-42EA-BB61-A787EBAB23AC}"/>
              </a:ext>
            </a:extLst>
          </p:cNvPr>
          <p:cNvCxnSpPr>
            <a:cxnSpLocks/>
          </p:cNvCxnSpPr>
          <p:nvPr/>
        </p:nvCxnSpPr>
        <p:spPr>
          <a:xfrm flipH="1">
            <a:off x="2941530" y="3335945"/>
            <a:ext cx="7506" cy="235883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FD101D-F2D5-443E-9497-7A5CCCA31924}"/>
              </a:ext>
            </a:extLst>
          </p:cNvPr>
          <p:cNvCxnSpPr>
            <a:cxnSpLocks/>
          </p:cNvCxnSpPr>
          <p:nvPr/>
        </p:nvCxnSpPr>
        <p:spPr>
          <a:xfrm flipH="1">
            <a:off x="3888370" y="2595813"/>
            <a:ext cx="1534938" cy="309896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94529-969A-4A5A-90C4-82D6E1C66309}"/>
              </a:ext>
            </a:extLst>
          </p:cNvPr>
          <p:cNvGrpSpPr/>
          <p:nvPr/>
        </p:nvGrpSpPr>
        <p:grpSpPr>
          <a:xfrm>
            <a:off x="887825" y="991832"/>
            <a:ext cx="4709426" cy="3836456"/>
            <a:chOff x="6066771" y="1151893"/>
            <a:chExt cx="4897641" cy="387352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14FDB70-710F-4189-B2B7-CC0784D37C93}"/>
                </a:ext>
              </a:extLst>
            </p:cNvPr>
            <p:cNvSpPr/>
            <p:nvPr/>
          </p:nvSpPr>
          <p:spPr>
            <a:xfrm>
              <a:off x="6066771" y="1227666"/>
              <a:ext cx="4897641" cy="3797754"/>
            </a:xfrm>
            <a:custGeom>
              <a:avLst/>
              <a:gdLst>
                <a:gd name="connsiteX0" fmla="*/ 407515 w 4896121"/>
                <a:gd name="connsiteY0" fmla="*/ 143933 h 3812052"/>
                <a:gd name="connsiteX1" fmla="*/ 263581 w 4896121"/>
                <a:gd name="connsiteY1" fmla="*/ 812800 h 3812052"/>
                <a:gd name="connsiteX2" fmla="*/ 1115 w 4896121"/>
                <a:gd name="connsiteY2" fmla="*/ 1854200 h 3812052"/>
                <a:gd name="connsiteX3" fmla="*/ 373648 w 4896121"/>
                <a:gd name="connsiteY3" fmla="*/ 2785533 h 3812052"/>
                <a:gd name="connsiteX4" fmla="*/ 1990781 w 4896121"/>
                <a:gd name="connsiteY4" fmla="*/ 3691466 h 3812052"/>
                <a:gd name="connsiteX5" fmla="*/ 4242915 w 4896121"/>
                <a:gd name="connsiteY5" fmla="*/ 3742266 h 3812052"/>
                <a:gd name="connsiteX6" fmla="*/ 4886381 w 4896121"/>
                <a:gd name="connsiteY6" fmla="*/ 3132666 h 3812052"/>
                <a:gd name="connsiteX7" fmla="*/ 4581581 w 4896121"/>
                <a:gd name="connsiteY7" fmla="*/ 1998133 h 3812052"/>
                <a:gd name="connsiteX8" fmla="*/ 3921181 w 4896121"/>
                <a:gd name="connsiteY8" fmla="*/ 897466 h 3812052"/>
                <a:gd name="connsiteX9" fmla="*/ 2845915 w 4896121"/>
                <a:gd name="connsiteY9" fmla="*/ 287866 h 3812052"/>
                <a:gd name="connsiteX10" fmla="*/ 1906115 w 4896121"/>
                <a:gd name="connsiteY10" fmla="*/ 42333 h 3812052"/>
                <a:gd name="connsiteX11" fmla="*/ 1584381 w 4896121"/>
                <a:gd name="connsiteY11" fmla="*/ 8466 h 3812052"/>
                <a:gd name="connsiteX12" fmla="*/ 1491248 w 4896121"/>
                <a:gd name="connsiteY12" fmla="*/ 0 h 3812052"/>
                <a:gd name="connsiteX0" fmla="*/ 407515 w 4896121"/>
                <a:gd name="connsiteY0" fmla="*/ 143933 h 3809631"/>
                <a:gd name="connsiteX1" fmla="*/ 263581 w 4896121"/>
                <a:gd name="connsiteY1" fmla="*/ 812800 h 3809631"/>
                <a:gd name="connsiteX2" fmla="*/ 1115 w 4896121"/>
                <a:gd name="connsiteY2" fmla="*/ 1854200 h 3809631"/>
                <a:gd name="connsiteX3" fmla="*/ 373648 w 4896121"/>
                <a:gd name="connsiteY3" fmla="*/ 2827867 h 3809631"/>
                <a:gd name="connsiteX4" fmla="*/ 1990781 w 4896121"/>
                <a:gd name="connsiteY4" fmla="*/ 3691466 h 3809631"/>
                <a:gd name="connsiteX5" fmla="*/ 4242915 w 4896121"/>
                <a:gd name="connsiteY5" fmla="*/ 3742266 h 3809631"/>
                <a:gd name="connsiteX6" fmla="*/ 4886381 w 4896121"/>
                <a:gd name="connsiteY6" fmla="*/ 3132666 h 3809631"/>
                <a:gd name="connsiteX7" fmla="*/ 4581581 w 4896121"/>
                <a:gd name="connsiteY7" fmla="*/ 1998133 h 3809631"/>
                <a:gd name="connsiteX8" fmla="*/ 3921181 w 4896121"/>
                <a:gd name="connsiteY8" fmla="*/ 897466 h 3809631"/>
                <a:gd name="connsiteX9" fmla="*/ 2845915 w 4896121"/>
                <a:gd name="connsiteY9" fmla="*/ 287866 h 3809631"/>
                <a:gd name="connsiteX10" fmla="*/ 1906115 w 4896121"/>
                <a:gd name="connsiteY10" fmla="*/ 42333 h 3809631"/>
                <a:gd name="connsiteX11" fmla="*/ 1584381 w 4896121"/>
                <a:gd name="connsiteY11" fmla="*/ 8466 h 3809631"/>
                <a:gd name="connsiteX12" fmla="*/ 1491248 w 4896121"/>
                <a:gd name="connsiteY12" fmla="*/ 0 h 3809631"/>
                <a:gd name="connsiteX0" fmla="*/ 407515 w 4896121"/>
                <a:gd name="connsiteY0" fmla="*/ 143933 h 3797754"/>
                <a:gd name="connsiteX1" fmla="*/ 263581 w 4896121"/>
                <a:gd name="connsiteY1" fmla="*/ 812800 h 3797754"/>
                <a:gd name="connsiteX2" fmla="*/ 1115 w 4896121"/>
                <a:gd name="connsiteY2" fmla="*/ 1854200 h 3797754"/>
                <a:gd name="connsiteX3" fmla="*/ 373648 w 4896121"/>
                <a:gd name="connsiteY3" fmla="*/ 2827867 h 3797754"/>
                <a:gd name="connsiteX4" fmla="*/ 2016181 w 4896121"/>
                <a:gd name="connsiteY4" fmla="*/ 3666066 h 3797754"/>
                <a:gd name="connsiteX5" fmla="*/ 4242915 w 4896121"/>
                <a:gd name="connsiteY5" fmla="*/ 3742266 h 3797754"/>
                <a:gd name="connsiteX6" fmla="*/ 4886381 w 4896121"/>
                <a:gd name="connsiteY6" fmla="*/ 3132666 h 3797754"/>
                <a:gd name="connsiteX7" fmla="*/ 4581581 w 4896121"/>
                <a:gd name="connsiteY7" fmla="*/ 1998133 h 3797754"/>
                <a:gd name="connsiteX8" fmla="*/ 3921181 w 4896121"/>
                <a:gd name="connsiteY8" fmla="*/ 897466 h 3797754"/>
                <a:gd name="connsiteX9" fmla="*/ 2845915 w 4896121"/>
                <a:gd name="connsiteY9" fmla="*/ 287866 h 3797754"/>
                <a:gd name="connsiteX10" fmla="*/ 1906115 w 4896121"/>
                <a:gd name="connsiteY10" fmla="*/ 42333 h 3797754"/>
                <a:gd name="connsiteX11" fmla="*/ 1584381 w 4896121"/>
                <a:gd name="connsiteY11" fmla="*/ 8466 h 3797754"/>
                <a:gd name="connsiteX12" fmla="*/ 1491248 w 4896121"/>
                <a:gd name="connsiteY12" fmla="*/ 0 h 3797754"/>
                <a:gd name="connsiteX0" fmla="*/ 407515 w 4897641"/>
                <a:gd name="connsiteY0" fmla="*/ 143933 h 3797754"/>
                <a:gd name="connsiteX1" fmla="*/ 263581 w 4897641"/>
                <a:gd name="connsiteY1" fmla="*/ 812800 h 3797754"/>
                <a:gd name="connsiteX2" fmla="*/ 1115 w 4897641"/>
                <a:gd name="connsiteY2" fmla="*/ 1854200 h 3797754"/>
                <a:gd name="connsiteX3" fmla="*/ 373648 w 4897641"/>
                <a:gd name="connsiteY3" fmla="*/ 2827867 h 3797754"/>
                <a:gd name="connsiteX4" fmla="*/ 2016181 w 4897641"/>
                <a:gd name="connsiteY4" fmla="*/ 3666066 h 3797754"/>
                <a:gd name="connsiteX5" fmla="*/ 4242915 w 4897641"/>
                <a:gd name="connsiteY5" fmla="*/ 3742266 h 3797754"/>
                <a:gd name="connsiteX6" fmla="*/ 4886381 w 4897641"/>
                <a:gd name="connsiteY6" fmla="*/ 3132666 h 3797754"/>
                <a:gd name="connsiteX7" fmla="*/ 4598514 w 4897641"/>
                <a:gd name="connsiteY7" fmla="*/ 1947333 h 3797754"/>
                <a:gd name="connsiteX8" fmla="*/ 3921181 w 4897641"/>
                <a:gd name="connsiteY8" fmla="*/ 897466 h 3797754"/>
                <a:gd name="connsiteX9" fmla="*/ 2845915 w 4897641"/>
                <a:gd name="connsiteY9" fmla="*/ 287866 h 3797754"/>
                <a:gd name="connsiteX10" fmla="*/ 1906115 w 4897641"/>
                <a:gd name="connsiteY10" fmla="*/ 42333 h 3797754"/>
                <a:gd name="connsiteX11" fmla="*/ 1584381 w 4897641"/>
                <a:gd name="connsiteY11" fmla="*/ 8466 h 3797754"/>
                <a:gd name="connsiteX12" fmla="*/ 1491248 w 4897641"/>
                <a:gd name="connsiteY12" fmla="*/ 0 h 379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97641" h="3797754">
                  <a:moveTo>
                    <a:pt x="407515" y="143933"/>
                  </a:moveTo>
                  <a:cubicBezTo>
                    <a:pt x="369414" y="335844"/>
                    <a:pt x="331314" y="527756"/>
                    <a:pt x="263581" y="812800"/>
                  </a:cubicBezTo>
                  <a:cubicBezTo>
                    <a:pt x="195848" y="1097844"/>
                    <a:pt x="-17229" y="1518356"/>
                    <a:pt x="1115" y="1854200"/>
                  </a:cubicBezTo>
                  <a:cubicBezTo>
                    <a:pt x="19459" y="2190044"/>
                    <a:pt x="37804" y="2525889"/>
                    <a:pt x="373648" y="2827867"/>
                  </a:cubicBezTo>
                  <a:cubicBezTo>
                    <a:pt x="709492" y="3129845"/>
                    <a:pt x="1371303" y="3513666"/>
                    <a:pt x="2016181" y="3666066"/>
                  </a:cubicBezTo>
                  <a:cubicBezTo>
                    <a:pt x="2661059" y="3818466"/>
                    <a:pt x="3764548" y="3831166"/>
                    <a:pt x="4242915" y="3742266"/>
                  </a:cubicBezTo>
                  <a:cubicBezTo>
                    <a:pt x="4721282" y="3653366"/>
                    <a:pt x="4827115" y="3431821"/>
                    <a:pt x="4886381" y="3132666"/>
                  </a:cubicBezTo>
                  <a:cubicBezTo>
                    <a:pt x="4945647" y="2833511"/>
                    <a:pt x="4759381" y="2319866"/>
                    <a:pt x="4598514" y="1947333"/>
                  </a:cubicBezTo>
                  <a:cubicBezTo>
                    <a:pt x="4437647" y="1574800"/>
                    <a:pt x="4213281" y="1174044"/>
                    <a:pt x="3921181" y="897466"/>
                  </a:cubicBezTo>
                  <a:cubicBezTo>
                    <a:pt x="3629081" y="620888"/>
                    <a:pt x="3181759" y="430388"/>
                    <a:pt x="2845915" y="287866"/>
                  </a:cubicBezTo>
                  <a:cubicBezTo>
                    <a:pt x="2510071" y="145344"/>
                    <a:pt x="2116371" y="88900"/>
                    <a:pt x="1906115" y="42333"/>
                  </a:cubicBezTo>
                  <a:cubicBezTo>
                    <a:pt x="1695859" y="-4234"/>
                    <a:pt x="1653525" y="15521"/>
                    <a:pt x="1584381" y="8466"/>
                  </a:cubicBezTo>
                  <a:cubicBezTo>
                    <a:pt x="1515237" y="1411"/>
                    <a:pt x="1503242" y="705"/>
                    <a:pt x="1491248" y="0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57BBF09-A610-44FA-8AA0-F4B65D20E4F9}"/>
                </a:ext>
              </a:extLst>
            </p:cNvPr>
            <p:cNvSpPr/>
            <p:nvPr/>
          </p:nvSpPr>
          <p:spPr>
            <a:xfrm>
              <a:off x="6932105" y="2579099"/>
              <a:ext cx="381000" cy="381000"/>
            </a:xfrm>
            <a:custGeom>
              <a:avLst/>
              <a:gdLst>
                <a:gd name="connsiteX0" fmla="*/ 0 w 381000"/>
                <a:gd name="connsiteY0" fmla="*/ 0 h 381000"/>
                <a:gd name="connsiteX1" fmla="*/ 110067 w 381000"/>
                <a:gd name="connsiteY1" fmla="*/ 220133 h 381000"/>
                <a:gd name="connsiteX2" fmla="*/ 279400 w 381000"/>
                <a:gd name="connsiteY2" fmla="*/ 254000 h 381000"/>
                <a:gd name="connsiteX3" fmla="*/ 38100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cubicBezTo>
                    <a:pt x="31750" y="88900"/>
                    <a:pt x="63500" y="177800"/>
                    <a:pt x="110067" y="220133"/>
                  </a:cubicBezTo>
                  <a:cubicBezTo>
                    <a:pt x="156634" y="262466"/>
                    <a:pt x="234245" y="227189"/>
                    <a:pt x="279400" y="254000"/>
                  </a:cubicBezTo>
                  <a:cubicBezTo>
                    <a:pt x="324555" y="280811"/>
                    <a:pt x="352777" y="330905"/>
                    <a:pt x="381000" y="381000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40B3E1-9A26-4FB1-958D-B01E024E1FAE}"/>
                </a:ext>
              </a:extLst>
            </p:cNvPr>
            <p:cNvSpPr/>
            <p:nvPr/>
          </p:nvSpPr>
          <p:spPr>
            <a:xfrm>
              <a:off x="6103308" y="2082801"/>
              <a:ext cx="1008692" cy="1286932"/>
            </a:xfrm>
            <a:custGeom>
              <a:avLst/>
              <a:gdLst>
                <a:gd name="connsiteX0" fmla="*/ 999067 w 999067"/>
                <a:gd name="connsiteY0" fmla="*/ 0 h 1286933"/>
                <a:gd name="connsiteX1" fmla="*/ 846667 w 999067"/>
                <a:gd name="connsiteY1" fmla="*/ 508000 h 1286933"/>
                <a:gd name="connsiteX2" fmla="*/ 304800 w 999067"/>
                <a:gd name="connsiteY2" fmla="*/ 1066800 h 1286933"/>
                <a:gd name="connsiteX3" fmla="*/ 0 w 999067"/>
                <a:gd name="connsiteY3" fmla="*/ 1286933 h 1286933"/>
                <a:gd name="connsiteX0" fmla="*/ 999067 w 999067"/>
                <a:gd name="connsiteY0" fmla="*/ 0 h 1296558"/>
                <a:gd name="connsiteX1" fmla="*/ 846667 w 999067"/>
                <a:gd name="connsiteY1" fmla="*/ 508000 h 1296558"/>
                <a:gd name="connsiteX2" fmla="*/ 304800 w 999067"/>
                <a:gd name="connsiteY2" fmla="*/ 1066800 h 1296558"/>
                <a:gd name="connsiteX3" fmla="*/ 0 w 999067"/>
                <a:gd name="connsiteY3" fmla="*/ 1296558 h 1296558"/>
                <a:gd name="connsiteX0" fmla="*/ 999067 w 999067"/>
                <a:gd name="connsiteY0" fmla="*/ 0 h 1296558"/>
                <a:gd name="connsiteX1" fmla="*/ 846667 w 999067"/>
                <a:gd name="connsiteY1" fmla="*/ 508000 h 1296558"/>
                <a:gd name="connsiteX2" fmla="*/ 304800 w 999067"/>
                <a:gd name="connsiteY2" fmla="*/ 1066800 h 1296558"/>
                <a:gd name="connsiteX3" fmla="*/ 0 w 999067"/>
                <a:gd name="connsiteY3" fmla="*/ 1296558 h 1296558"/>
                <a:gd name="connsiteX0" fmla="*/ 1008692 w 1008692"/>
                <a:gd name="connsiteY0" fmla="*/ 0 h 1248431"/>
                <a:gd name="connsiteX1" fmla="*/ 856292 w 1008692"/>
                <a:gd name="connsiteY1" fmla="*/ 508000 h 1248431"/>
                <a:gd name="connsiteX2" fmla="*/ 314425 w 1008692"/>
                <a:gd name="connsiteY2" fmla="*/ 1066800 h 1248431"/>
                <a:gd name="connsiteX3" fmla="*/ 0 w 1008692"/>
                <a:gd name="connsiteY3" fmla="*/ 1248431 h 1248431"/>
                <a:gd name="connsiteX0" fmla="*/ 1008692 w 1008692"/>
                <a:gd name="connsiteY0" fmla="*/ 0 h 1286932"/>
                <a:gd name="connsiteX1" fmla="*/ 856292 w 1008692"/>
                <a:gd name="connsiteY1" fmla="*/ 508000 h 1286932"/>
                <a:gd name="connsiteX2" fmla="*/ 314425 w 1008692"/>
                <a:gd name="connsiteY2" fmla="*/ 1066800 h 1286932"/>
                <a:gd name="connsiteX3" fmla="*/ 0 w 1008692"/>
                <a:gd name="connsiteY3" fmla="*/ 1286932 h 128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8692" h="1286932">
                  <a:moveTo>
                    <a:pt x="1008692" y="0"/>
                  </a:moveTo>
                  <a:cubicBezTo>
                    <a:pt x="990347" y="165100"/>
                    <a:pt x="972003" y="330200"/>
                    <a:pt x="856292" y="508000"/>
                  </a:cubicBezTo>
                  <a:cubicBezTo>
                    <a:pt x="740581" y="685800"/>
                    <a:pt x="457140" y="936978"/>
                    <a:pt x="314425" y="1066800"/>
                  </a:cubicBezTo>
                  <a:cubicBezTo>
                    <a:pt x="171710" y="1196622"/>
                    <a:pt x="4842" y="1222526"/>
                    <a:pt x="0" y="1286932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B8339B-87FB-4A98-8F71-EA0E4D26EDEC}"/>
                </a:ext>
              </a:extLst>
            </p:cNvPr>
            <p:cNvSpPr/>
            <p:nvPr/>
          </p:nvSpPr>
          <p:spPr>
            <a:xfrm flipV="1">
              <a:off x="6739171" y="3394287"/>
              <a:ext cx="1227667" cy="228057"/>
            </a:xfrm>
            <a:custGeom>
              <a:avLst/>
              <a:gdLst>
                <a:gd name="connsiteX0" fmla="*/ 0 w 2252133"/>
                <a:gd name="connsiteY0" fmla="*/ 0 h 1143000"/>
                <a:gd name="connsiteX1" fmla="*/ 287866 w 2252133"/>
                <a:gd name="connsiteY1" fmla="*/ 67733 h 1143000"/>
                <a:gd name="connsiteX2" fmla="*/ 812800 w 2252133"/>
                <a:gd name="connsiteY2" fmla="*/ 321733 h 1143000"/>
                <a:gd name="connsiteX3" fmla="*/ 1202266 w 2252133"/>
                <a:gd name="connsiteY3" fmla="*/ 584200 h 1143000"/>
                <a:gd name="connsiteX4" fmla="*/ 1803400 w 2252133"/>
                <a:gd name="connsiteY4" fmla="*/ 897467 h 1143000"/>
                <a:gd name="connsiteX5" fmla="*/ 2252133 w 2252133"/>
                <a:gd name="connsiteY5" fmla="*/ 1143000 h 1143000"/>
                <a:gd name="connsiteX0" fmla="*/ 0 w 2252133"/>
                <a:gd name="connsiteY0" fmla="*/ 930818 h 2073818"/>
                <a:gd name="connsiteX1" fmla="*/ 287866 w 2252133"/>
                <a:gd name="connsiteY1" fmla="*/ 998551 h 2073818"/>
                <a:gd name="connsiteX2" fmla="*/ 889404 w 2252133"/>
                <a:gd name="connsiteY2" fmla="*/ 5645 h 2073818"/>
                <a:gd name="connsiteX3" fmla="*/ 1202266 w 2252133"/>
                <a:gd name="connsiteY3" fmla="*/ 1515018 h 2073818"/>
                <a:gd name="connsiteX4" fmla="*/ 1803400 w 2252133"/>
                <a:gd name="connsiteY4" fmla="*/ 1828285 h 2073818"/>
                <a:gd name="connsiteX5" fmla="*/ 2252133 w 2252133"/>
                <a:gd name="connsiteY5" fmla="*/ 2073818 h 2073818"/>
                <a:gd name="connsiteX0" fmla="*/ 0 w 2252133"/>
                <a:gd name="connsiteY0" fmla="*/ 929591 h 2072591"/>
                <a:gd name="connsiteX1" fmla="*/ 287866 w 2252133"/>
                <a:gd name="connsiteY1" fmla="*/ 997324 h 2072591"/>
                <a:gd name="connsiteX2" fmla="*/ 889404 w 2252133"/>
                <a:gd name="connsiteY2" fmla="*/ 4418 h 2072591"/>
                <a:gd name="connsiteX3" fmla="*/ 1324830 w 2252133"/>
                <a:gd name="connsiteY3" fmla="*/ 682518 h 2072591"/>
                <a:gd name="connsiteX4" fmla="*/ 1803400 w 2252133"/>
                <a:gd name="connsiteY4" fmla="*/ 1827058 h 2072591"/>
                <a:gd name="connsiteX5" fmla="*/ 2252133 w 2252133"/>
                <a:gd name="connsiteY5" fmla="*/ 2072591 h 2072591"/>
                <a:gd name="connsiteX0" fmla="*/ 0 w 2252133"/>
                <a:gd name="connsiteY0" fmla="*/ 928499 h 2071499"/>
                <a:gd name="connsiteX1" fmla="*/ 287866 w 2252133"/>
                <a:gd name="connsiteY1" fmla="*/ 996232 h 2071499"/>
                <a:gd name="connsiteX2" fmla="*/ 889404 w 2252133"/>
                <a:gd name="connsiteY2" fmla="*/ 3326 h 2071499"/>
                <a:gd name="connsiteX3" fmla="*/ 1324830 w 2252133"/>
                <a:gd name="connsiteY3" fmla="*/ 681426 h 2071499"/>
                <a:gd name="connsiteX4" fmla="*/ 1818721 w 2252133"/>
                <a:gd name="connsiteY4" fmla="*/ 890785 h 2071499"/>
                <a:gd name="connsiteX5" fmla="*/ 2252133 w 2252133"/>
                <a:gd name="connsiteY5" fmla="*/ 2071499 h 2071499"/>
                <a:gd name="connsiteX0" fmla="*/ 0 w 2221492"/>
                <a:gd name="connsiteY0" fmla="*/ 928499 h 2798862"/>
                <a:gd name="connsiteX1" fmla="*/ 287866 w 2221492"/>
                <a:gd name="connsiteY1" fmla="*/ 996232 h 2798862"/>
                <a:gd name="connsiteX2" fmla="*/ 889404 w 2221492"/>
                <a:gd name="connsiteY2" fmla="*/ 3326 h 2798862"/>
                <a:gd name="connsiteX3" fmla="*/ 1324830 w 2221492"/>
                <a:gd name="connsiteY3" fmla="*/ 681426 h 2798862"/>
                <a:gd name="connsiteX4" fmla="*/ 1818721 w 2221492"/>
                <a:gd name="connsiteY4" fmla="*/ 890785 h 2798862"/>
                <a:gd name="connsiteX5" fmla="*/ 2221492 w 2221492"/>
                <a:gd name="connsiteY5" fmla="*/ 2798862 h 279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1492" h="2798862">
                  <a:moveTo>
                    <a:pt x="0" y="928499"/>
                  </a:moveTo>
                  <a:cubicBezTo>
                    <a:pt x="76199" y="935554"/>
                    <a:pt x="139632" y="1150427"/>
                    <a:pt x="287866" y="996232"/>
                  </a:cubicBezTo>
                  <a:cubicBezTo>
                    <a:pt x="436100" y="842037"/>
                    <a:pt x="716577" y="55794"/>
                    <a:pt x="889404" y="3326"/>
                  </a:cubicBezTo>
                  <a:cubicBezTo>
                    <a:pt x="1062231" y="-49142"/>
                    <a:pt x="1169944" y="533516"/>
                    <a:pt x="1324830" y="681426"/>
                  </a:cubicBezTo>
                  <a:cubicBezTo>
                    <a:pt x="1479716" y="829336"/>
                    <a:pt x="1669277" y="537879"/>
                    <a:pt x="1818721" y="890785"/>
                  </a:cubicBezTo>
                  <a:cubicBezTo>
                    <a:pt x="1968165" y="1243691"/>
                    <a:pt x="2084614" y="2722662"/>
                    <a:pt x="2221492" y="2798862"/>
                  </a:cubicBezTo>
                </a:path>
              </a:pathLst>
            </a:cu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A9E7C6-021C-42A9-A0DD-F99751EBAABF}"/>
                </a:ext>
              </a:extLst>
            </p:cNvPr>
            <p:cNvSpPr/>
            <p:nvPr/>
          </p:nvSpPr>
          <p:spPr>
            <a:xfrm rot="1765970">
              <a:off x="8523438" y="2174240"/>
              <a:ext cx="338128" cy="550661"/>
            </a:xfrm>
            <a:custGeom>
              <a:avLst/>
              <a:gdLst>
                <a:gd name="connsiteX0" fmla="*/ 0 w 381000"/>
                <a:gd name="connsiteY0" fmla="*/ 0 h 381000"/>
                <a:gd name="connsiteX1" fmla="*/ 110067 w 381000"/>
                <a:gd name="connsiteY1" fmla="*/ 220133 h 381000"/>
                <a:gd name="connsiteX2" fmla="*/ 279400 w 381000"/>
                <a:gd name="connsiteY2" fmla="*/ 254000 h 381000"/>
                <a:gd name="connsiteX3" fmla="*/ 38100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cubicBezTo>
                    <a:pt x="31750" y="88900"/>
                    <a:pt x="63500" y="177800"/>
                    <a:pt x="110067" y="220133"/>
                  </a:cubicBezTo>
                  <a:cubicBezTo>
                    <a:pt x="156634" y="262466"/>
                    <a:pt x="234245" y="227189"/>
                    <a:pt x="279400" y="254000"/>
                  </a:cubicBezTo>
                  <a:cubicBezTo>
                    <a:pt x="324555" y="280811"/>
                    <a:pt x="352777" y="330905"/>
                    <a:pt x="381000" y="38100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119DB2-10ED-4084-AD28-BC5D223EEFB3}"/>
                </a:ext>
              </a:extLst>
            </p:cNvPr>
            <p:cNvSpPr/>
            <p:nvPr/>
          </p:nvSpPr>
          <p:spPr>
            <a:xfrm rot="3817468">
              <a:off x="9369820" y="3983719"/>
              <a:ext cx="381000" cy="381000"/>
            </a:xfrm>
            <a:custGeom>
              <a:avLst/>
              <a:gdLst>
                <a:gd name="connsiteX0" fmla="*/ 0 w 381000"/>
                <a:gd name="connsiteY0" fmla="*/ 0 h 381000"/>
                <a:gd name="connsiteX1" fmla="*/ 110067 w 381000"/>
                <a:gd name="connsiteY1" fmla="*/ 220133 h 381000"/>
                <a:gd name="connsiteX2" fmla="*/ 279400 w 381000"/>
                <a:gd name="connsiteY2" fmla="*/ 254000 h 381000"/>
                <a:gd name="connsiteX3" fmla="*/ 38100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cubicBezTo>
                    <a:pt x="31750" y="88900"/>
                    <a:pt x="63500" y="177800"/>
                    <a:pt x="110067" y="220133"/>
                  </a:cubicBezTo>
                  <a:cubicBezTo>
                    <a:pt x="156634" y="262466"/>
                    <a:pt x="234245" y="227189"/>
                    <a:pt x="279400" y="254000"/>
                  </a:cubicBezTo>
                  <a:cubicBezTo>
                    <a:pt x="324555" y="280811"/>
                    <a:pt x="352777" y="330905"/>
                    <a:pt x="381000" y="38100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6361EF4-1557-4DF6-BFE2-A364EC87E98C}"/>
                </a:ext>
              </a:extLst>
            </p:cNvPr>
            <p:cNvSpPr/>
            <p:nvPr/>
          </p:nvSpPr>
          <p:spPr>
            <a:xfrm rot="3817468">
              <a:off x="8889908" y="3282867"/>
              <a:ext cx="580924" cy="467787"/>
            </a:xfrm>
            <a:custGeom>
              <a:avLst/>
              <a:gdLst>
                <a:gd name="connsiteX0" fmla="*/ 0 w 381000"/>
                <a:gd name="connsiteY0" fmla="*/ 0 h 381000"/>
                <a:gd name="connsiteX1" fmla="*/ 110067 w 381000"/>
                <a:gd name="connsiteY1" fmla="*/ 220133 h 381000"/>
                <a:gd name="connsiteX2" fmla="*/ 279400 w 381000"/>
                <a:gd name="connsiteY2" fmla="*/ 254000 h 381000"/>
                <a:gd name="connsiteX3" fmla="*/ 38100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cubicBezTo>
                    <a:pt x="31750" y="88900"/>
                    <a:pt x="63500" y="177800"/>
                    <a:pt x="110067" y="220133"/>
                  </a:cubicBezTo>
                  <a:cubicBezTo>
                    <a:pt x="156634" y="262466"/>
                    <a:pt x="234245" y="227189"/>
                    <a:pt x="279400" y="254000"/>
                  </a:cubicBezTo>
                  <a:cubicBezTo>
                    <a:pt x="324555" y="280811"/>
                    <a:pt x="352777" y="330905"/>
                    <a:pt x="381000" y="38100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159E7D2-9C92-451B-9918-256040527DF3}"/>
                </a:ext>
              </a:extLst>
            </p:cNvPr>
            <p:cNvSpPr/>
            <p:nvPr/>
          </p:nvSpPr>
          <p:spPr>
            <a:xfrm rot="4644564">
              <a:off x="9210152" y="1796516"/>
              <a:ext cx="1328892" cy="1028058"/>
            </a:xfrm>
            <a:custGeom>
              <a:avLst/>
              <a:gdLst>
                <a:gd name="connsiteX0" fmla="*/ 999067 w 999067"/>
                <a:gd name="connsiteY0" fmla="*/ 0 h 1286933"/>
                <a:gd name="connsiteX1" fmla="*/ 846667 w 999067"/>
                <a:gd name="connsiteY1" fmla="*/ 508000 h 1286933"/>
                <a:gd name="connsiteX2" fmla="*/ 304800 w 999067"/>
                <a:gd name="connsiteY2" fmla="*/ 1066800 h 1286933"/>
                <a:gd name="connsiteX3" fmla="*/ 0 w 999067"/>
                <a:gd name="connsiteY3" fmla="*/ 1286933 h 1286933"/>
                <a:gd name="connsiteX0" fmla="*/ 2878667 w 2878667"/>
                <a:gd name="connsiteY0" fmla="*/ 0 h 1989666"/>
                <a:gd name="connsiteX1" fmla="*/ 846667 w 2878667"/>
                <a:gd name="connsiteY1" fmla="*/ 1210733 h 1989666"/>
                <a:gd name="connsiteX2" fmla="*/ 304800 w 2878667"/>
                <a:gd name="connsiteY2" fmla="*/ 1769533 h 1989666"/>
                <a:gd name="connsiteX3" fmla="*/ 0 w 2878667"/>
                <a:gd name="connsiteY3" fmla="*/ 1989666 h 1989666"/>
                <a:gd name="connsiteX0" fmla="*/ 3132670 w 3132670"/>
                <a:gd name="connsiteY0" fmla="*/ 0 h 1617133"/>
                <a:gd name="connsiteX1" fmla="*/ 846667 w 3132670"/>
                <a:gd name="connsiteY1" fmla="*/ 838200 h 1617133"/>
                <a:gd name="connsiteX2" fmla="*/ 304800 w 3132670"/>
                <a:gd name="connsiteY2" fmla="*/ 1397000 h 1617133"/>
                <a:gd name="connsiteX3" fmla="*/ 0 w 3132670"/>
                <a:gd name="connsiteY3" fmla="*/ 1617133 h 1617133"/>
                <a:gd name="connsiteX0" fmla="*/ 3132670 w 3132670"/>
                <a:gd name="connsiteY0" fmla="*/ 0 h 1617133"/>
                <a:gd name="connsiteX1" fmla="*/ 2395685 w 3132670"/>
                <a:gd name="connsiteY1" fmla="*/ 342702 h 1617133"/>
                <a:gd name="connsiteX2" fmla="*/ 846667 w 3132670"/>
                <a:gd name="connsiteY2" fmla="*/ 838200 h 1617133"/>
                <a:gd name="connsiteX3" fmla="*/ 304800 w 3132670"/>
                <a:gd name="connsiteY3" fmla="*/ 1397000 h 1617133"/>
                <a:gd name="connsiteX4" fmla="*/ 0 w 3132670"/>
                <a:gd name="connsiteY4" fmla="*/ 1617133 h 1617133"/>
                <a:gd name="connsiteX0" fmla="*/ 3132670 w 3132670"/>
                <a:gd name="connsiteY0" fmla="*/ 0 h 1617133"/>
                <a:gd name="connsiteX1" fmla="*/ 2395685 w 3132670"/>
                <a:gd name="connsiteY1" fmla="*/ 342702 h 1617133"/>
                <a:gd name="connsiteX2" fmla="*/ 1201884 w 3132670"/>
                <a:gd name="connsiteY2" fmla="*/ 605169 h 1617133"/>
                <a:gd name="connsiteX3" fmla="*/ 846667 w 3132670"/>
                <a:gd name="connsiteY3" fmla="*/ 838200 h 1617133"/>
                <a:gd name="connsiteX4" fmla="*/ 304800 w 3132670"/>
                <a:gd name="connsiteY4" fmla="*/ 1397000 h 1617133"/>
                <a:gd name="connsiteX5" fmla="*/ 0 w 3132670"/>
                <a:gd name="connsiteY5" fmla="*/ 1617133 h 1617133"/>
                <a:gd name="connsiteX0" fmla="*/ 3132670 w 3132670"/>
                <a:gd name="connsiteY0" fmla="*/ 0 h 1617133"/>
                <a:gd name="connsiteX1" fmla="*/ 2438021 w 3132670"/>
                <a:gd name="connsiteY1" fmla="*/ 368102 h 1617133"/>
                <a:gd name="connsiteX2" fmla="*/ 1201884 w 3132670"/>
                <a:gd name="connsiteY2" fmla="*/ 605169 h 1617133"/>
                <a:gd name="connsiteX3" fmla="*/ 846667 w 3132670"/>
                <a:gd name="connsiteY3" fmla="*/ 838200 h 1617133"/>
                <a:gd name="connsiteX4" fmla="*/ 304800 w 3132670"/>
                <a:gd name="connsiteY4" fmla="*/ 1397000 h 1617133"/>
                <a:gd name="connsiteX5" fmla="*/ 0 w 3132670"/>
                <a:gd name="connsiteY5" fmla="*/ 1617133 h 1617133"/>
                <a:gd name="connsiteX0" fmla="*/ 3132670 w 3132670"/>
                <a:gd name="connsiteY0" fmla="*/ 0 h 1617133"/>
                <a:gd name="connsiteX1" fmla="*/ 2438021 w 3132670"/>
                <a:gd name="connsiteY1" fmla="*/ 368102 h 1617133"/>
                <a:gd name="connsiteX2" fmla="*/ 846667 w 3132670"/>
                <a:gd name="connsiteY2" fmla="*/ 838200 h 1617133"/>
                <a:gd name="connsiteX3" fmla="*/ 304800 w 3132670"/>
                <a:gd name="connsiteY3" fmla="*/ 1397000 h 1617133"/>
                <a:gd name="connsiteX4" fmla="*/ 0 w 3132670"/>
                <a:gd name="connsiteY4" fmla="*/ 1617133 h 1617133"/>
                <a:gd name="connsiteX0" fmla="*/ 3132670 w 3132670"/>
                <a:gd name="connsiteY0" fmla="*/ 0 h 1617133"/>
                <a:gd name="connsiteX1" fmla="*/ 846667 w 3132670"/>
                <a:gd name="connsiteY1" fmla="*/ 838200 h 1617133"/>
                <a:gd name="connsiteX2" fmla="*/ 304800 w 3132670"/>
                <a:gd name="connsiteY2" fmla="*/ 1397000 h 1617133"/>
                <a:gd name="connsiteX3" fmla="*/ 0 w 3132670"/>
                <a:gd name="connsiteY3" fmla="*/ 1617133 h 1617133"/>
                <a:gd name="connsiteX0" fmla="*/ 1342181 w 1342181"/>
                <a:gd name="connsiteY0" fmla="*/ 0 h 1019388"/>
                <a:gd name="connsiteX1" fmla="*/ 846667 w 1342181"/>
                <a:gd name="connsiteY1" fmla="*/ 240455 h 1019388"/>
                <a:gd name="connsiteX2" fmla="*/ 304800 w 1342181"/>
                <a:gd name="connsiteY2" fmla="*/ 799255 h 1019388"/>
                <a:gd name="connsiteX3" fmla="*/ 0 w 1342181"/>
                <a:gd name="connsiteY3" fmla="*/ 1019388 h 10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2181" h="1019388">
                  <a:moveTo>
                    <a:pt x="1342181" y="0"/>
                  </a:moveTo>
                  <a:cubicBezTo>
                    <a:pt x="865931" y="174625"/>
                    <a:pt x="1019564" y="107246"/>
                    <a:pt x="846667" y="240455"/>
                  </a:cubicBezTo>
                  <a:cubicBezTo>
                    <a:pt x="673770" y="373664"/>
                    <a:pt x="445911" y="669433"/>
                    <a:pt x="304800" y="799255"/>
                  </a:cubicBezTo>
                  <a:cubicBezTo>
                    <a:pt x="163689" y="929077"/>
                    <a:pt x="81844" y="974232"/>
                    <a:pt x="0" y="1019388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0F67B9-6BBB-45EB-ACA8-034F5A14D486}"/>
                </a:ext>
              </a:extLst>
            </p:cNvPr>
            <p:cNvSpPr/>
            <p:nvPr/>
          </p:nvSpPr>
          <p:spPr>
            <a:xfrm rot="4170786">
              <a:off x="8191200" y="1910983"/>
              <a:ext cx="1505651" cy="1489767"/>
            </a:xfrm>
            <a:custGeom>
              <a:avLst/>
              <a:gdLst>
                <a:gd name="connsiteX0" fmla="*/ 0 w 2252133"/>
                <a:gd name="connsiteY0" fmla="*/ 0 h 1143000"/>
                <a:gd name="connsiteX1" fmla="*/ 287866 w 2252133"/>
                <a:gd name="connsiteY1" fmla="*/ 67733 h 1143000"/>
                <a:gd name="connsiteX2" fmla="*/ 812800 w 2252133"/>
                <a:gd name="connsiteY2" fmla="*/ 321733 h 1143000"/>
                <a:gd name="connsiteX3" fmla="*/ 1202266 w 2252133"/>
                <a:gd name="connsiteY3" fmla="*/ 584200 h 1143000"/>
                <a:gd name="connsiteX4" fmla="*/ 1803400 w 2252133"/>
                <a:gd name="connsiteY4" fmla="*/ 897467 h 1143000"/>
                <a:gd name="connsiteX5" fmla="*/ 2252133 w 2252133"/>
                <a:gd name="connsiteY5" fmla="*/ 1143000 h 1143000"/>
                <a:gd name="connsiteX0" fmla="*/ 0 w 2252133"/>
                <a:gd name="connsiteY0" fmla="*/ 0 h 1430867"/>
                <a:gd name="connsiteX1" fmla="*/ 287866 w 2252133"/>
                <a:gd name="connsiteY1" fmla="*/ 67733 h 1430867"/>
                <a:gd name="connsiteX2" fmla="*/ 812800 w 2252133"/>
                <a:gd name="connsiteY2" fmla="*/ 321733 h 1430867"/>
                <a:gd name="connsiteX3" fmla="*/ 1202266 w 2252133"/>
                <a:gd name="connsiteY3" fmla="*/ 584200 h 1430867"/>
                <a:gd name="connsiteX4" fmla="*/ 1803400 w 2252133"/>
                <a:gd name="connsiteY4" fmla="*/ 897467 h 1430867"/>
                <a:gd name="connsiteX5" fmla="*/ 2252133 w 2252133"/>
                <a:gd name="connsiteY5" fmla="*/ 1430867 h 1430867"/>
                <a:gd name="connsiteX0" fmla="*/ 0 w 2252133"/>
                <a:gd name="connsiteY0" fmla="*/ 27777 h 1458644"/>
                <a:gd name="connsiteX1" fmla="*/ 235850 w 2252133"/>
                <a:gd name="connsiteY1" fmla="*/ 20841 h 1458644"/>
                <a:gd name="connsiteX2" fmla="*/ 812800 w 2252133"/>
                <a:gd name="connsiteY2" fmla="*/ 349510 h 1458644"/>
                <a:gd name="connsiteX3" fmla="*/ 1202266 w 2252133"/>
                <a:gd name="connsiteY3" fmla="*/ 611977 h 1458644"/>
                <a:gd name="connsiteX4" fmla="*/ 1803400 w 2252133"/>
                <a:gd name="connsiteY4" fmla="*/ 925244 h 1458644"/>
                <a:gd name="connsiteX5" fmla="*/ 2252133 w 2252133"/>
                <a:gd name="connsiteY5" fmla="*/ 1458644 h 1458644"/>
                <a:gd name="connsiteX0" fmla="*/ 0 w 2252133"/>
                <a:gd name="connsiteY0" fmla="*/ 27778 h 1458644"/>
                <a:gd name="connsiteX1" fmla="*/ 235850 w 2252133"/>
                <a:gd name="connsiteY1" fmla="*/ 20841 h 1458644"/>
                <a:gd name="connsiteX2" fmla="*/ 812800 w 2252133"/>
                <a:gd name="connsiteY2" fmla="*/ 349510 h 1458644"/>
                <a:gd name="connsiteX3" fmla="*/ 1202266 w 2252133"/>
                <a:gd name="connsiteY3" fmla="*/ 611977 h 1458644"/>
                <a:gd name="connsiteX4" fmla="*/ 1803400 w 2252133"/>
                <a:gd name="connsiteY4" fmla="*/ 925244 h 1458644"/>
                <a:gd name="connsiteX5" fmla="*/ 2252133 w 2252133"/>
                <a:gd name="connsiteY5" fmla="*/ 1458644 h 145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2133" h="1458644">
                  <a:moveTo>
                    <a:pt x="0" y="27778"/>
                  </a:moveTo>
                  <a:cubicBezTo>
                    <a:pt x="76199" y="34833"/>
                    <a:pt x="100383" y="-32781"/>
                    <a:pt x="235850" y="20841"/>
                  </a:cubicBezTo>
                  <a:cubicBezTo>
                    <a:pt x="371317" y="74463"/>
                    <a:pt x="651731" y="250987"/>
                    <a:pt x="812800" y="349510"/>
                  </a:cubicBezTo>
                  <a:cubicBezTo>
                    <a:pt x="973869" y="448033"/>
                    <a:pt x="1037166" y="516021"/>
                    <a:pt x="1202266" y="611977"/>
                  </a:cubicBezTo>
                  <a:cubicBezTo>
                    <a:pt x="1367366" y="707933"/>
                    <a:pt x="1628422" y="784133"/>
                    <a:pt x="1803400" y="925244"/>
                  </a:cubicBezTo>
                  <a:cubicBezTo>
                    <a:pt x="1978378" y="1066355"/>
                    <a:pt x="2115255" y="1382444"/>
                    <a:pt x="2252133" y="1458644"/>
                  </a:cubicBezTo>
                </a:path>
              </a:pathLst>
            </a:cu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E40FA7E-8165-4A6D-8267-91B0D4E56CDD}"/>
                </a:ext>
              </a:extLst>
            </p:cNvPr>
            <p:cNvSpPr/>
            <p:nvPr/>
          </p:nvSpPr>
          <p:spPr>
            <a:xfrm rot="5400000">
              <a:off x="8031441" y="1921315"/>
              <a:ext cx="1368491" cy="1082635"/>
            </a:xfrm>
            <a:custGeom>
              <a:avLst/>
              <a:gdLst>
                <a:gd name="connsiteX0" fmla="*/ 999067 w 999067"/>
                <a:gd name="connsiteY0" fmla="*/ 0 h 1286933"/>
                <a:gd name="connsiteX1" fmla="*/ 846667 w 999067"/>
                <a:gd name="connsiteY1" fmla="*/ 508000 h 1286933"/>
                <a:gd name="connsiteX2" fmla="*/ 304800 w 999067"/>
                <a:gd name="connsiteY2" fmla="*/ 1066800 h 1286933"/>
                <a:gd name="connsiteX3" fmla="*/ 0 w 999067"/>
                <a:gd name="connsiteY3" fmla="*/ 1286933 h 1286933"/>
                <a:gd name="connsiteX0" fmla="*/ 2878667 w 2878667"/>
                <a:gd name="connsiteY0" fmla="*/ 0 h 1989666"/>
                <a:gd name="connsiteX1" fmla="*/ 846667 w 2878667"/>
                <a:gd name="connsiteY1" fmla="*/ 1210733 h 1989666"/>
                <a:gd name="connsiteX2" fmla="*/ 304800 w 2878667"/>
                <a:gd name="connsiteY2" fmla="*/ 1769533 h 1989666"/>
                <a:gd name="connsiteX3" fmla="*/ 0 w 2878667"/>
                <a:gd name="connsiteY3" fmla="*/ 1989666 h 1989666"/>
                <a:gd name="connsiteX0" fmla="*/ 3132670 w 3132670"/>
                <a:gd name="connsiteY0" fmla="*/ 0 h 1617133"/>
                <a:gd name="connsiteX1" fmla="*/ 846667 w 3132670"/>
                <a:gd name="connsiteY1" fmla="*/ 838200 h 1617133"/>
                <a:gd name="connsiteX2" fmla="*/ 304800 w 3132670"/>
                <a:gd name="connsiteY2" fmla="*/ 1397000 h 1617133"/>
                <a:gd name="connsiteX3" fmla="*/ 0 w 3132670"/>
                <a:gd name="connsiteY3" fmla="*/ 1617133 h 1617133"/>
                <a:gd name="connsiteX0" fmla="*/ 3132670 w 3132670"/>
                <a:gd name="connsiteY0" fmla="*/ 0 h 1617133"/>
                <a:gd name="connsiteX1" fmla="*/ 2395685 w 3132670"/>
                <a:gd name="connsiteY1" fmla="*/ 342702 h 1617133"/>
                <a:gd name="connsiteX2" fmla="*/ 846667 w 3132670"/>
                <a:gd name="connsiteY2" fmla="*/ 838200 h 1617133"/>
                <a:gd name="connsiteX3" fmla="*/ 304800 w 3132670"/>
                <a:gd name="connsiteY3" fmla="*/ 1397000 h 1617133"/>
                <a:gd name="connsiteX4" fmla="*/ 0 w 3132670"/>
                <a:gd name="connsiteY4" fmla="*/ 1617133 h 1617133"/>
                <a:gd name="connsiteX0" fmla="*/ 3132670 w 3132670"/>
                <a:gd name="connsiteY0" fmla="*/ 0 h 1617133"/>
                <a:gd name="connsiteX1" fmla="*/ 2395685 w 3132670"/>
                <a:gd name="connsiteY1" fmla="*/ 342702 h 1617133"/>
                <a:gd name="connsiteX2" fmla="*/ 1201884 w 3132670"/>
                <a:gd name="connsiteY2" fmla="*/ 605169 h 1617133"/>
                <a:gd name="connsiteX3" fmla="*/ 846667 w 3132670"/>
                <a:gd name="connsiteY3" fmla="*/ 838200 h 1617133"/>
                <a:gd name="connsiteX4" fmla="*/ 304800 w 3132670"/>
                <a:gd name="connsiteY4" fmla="*/ 1397000 h 1617133"/>
                <a:gd name="connsiteX5" fmla="*/ 0 w 3132670"/>
                <a:gd name="connsiteY5" fmla="*/ 1617133 h 1617133"/>
                <a:gd name="connsiteX0" fmla="*/ 3132670 w 3132670"/>
                <a:gd name="connsiteY0" fmla="*/ 0 h 1617133"/>
                <a:gd name="connsiteX1" fmla="*/ 2438021 w 3132670"/>
                <a:gd name="connsiteY1" fmla="*/ 368102 h 1617133"/>
                <a:gd name="connsiteX2" fmla="*/ 1201884 w 3132670"/>
                <a:gd name="connsiteY2" fmla="*/ 605169 h 1617133"/>
                <a:gd name="connsiteX3" fmla="*/ 846667 w 3132670"/>
                <a:gd name="connsiteY3" fmla="*/ 838200 h 1617133"/>
                <a:gd name="connsiteX4" fmla="*/ 304800 w 3132670"/>
                <a:gd name="connsiteY4" fmla="*/ 1397000 h 1617133"/>
                <a:gd name="connsiteX5" fmla="*/ 0 w 3132670"/>
                <a:gd name="connsiteY5" fmla="*/ 1617133 h 161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2670" h="1617133">
                  <a:moveTo>
                    <a:pt x="3132670" y="0"/>
                  </a:moveTo>
                  <a:cubicBezTo>
                    <a:pt x="2764305" y="137550"/>
                    <a:pt x="2819021" y="228402"/>
                    <a:pt x="2438021" y="368102"/>
                  </a:cubicBezTo>
                  <a:cubicBezTo>
                    <a:pt x="2071067" y="501419"/>
                    <a:pt x="1460054" y="522586"/>
                    <a:pt x="1201884" y="605169"/>
                  </a:cubicBezTo>
                  <a:cubicBezTo>
                    <a:pt x="943714" y="687752"/>
                    <a:pt x="996181" y="706228"/>
                    <a:pt x="846667" y="838200"/>
                  </a:cubicBezTo>
                  <a:cubicBezTo>
                    <a:pt x="697153" y="970172"/>
                    <a:pt x="445911" y="1267178"/>
                    <a:pt x="304800" y="1397000"/>
                  </a:cubicBezTo>
                  <a:cubicBezTo>
                    <a:pt x="163689" y="1526822"/>
                    <a:pt x="81844" y="1571977"/>
                    <a:pt x="0" y="1617133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7EA46B4-1B3A-4EC4-B4F6-94026C823188}"/>
                </a:ext>
              </a:extLst>
            </p:cNvPr>
            <p:cNvSpPr/>
            <p:nvPr/>
          </p:nvSpPr>
          <p:spPr>
            <a:xfrm rot="19227177">
              <a:off x="9017915" y="2420981"/>
              <a:ext cx="381000" cy="381000"/>
            </a:xfrm>
            <a:custGeom>
              <a:avLst/>
              <a:gdLst>
                <a:gd name="connsiteX0" fmla="*/ 0 w 381000"/>
                <a:gd name="connsiteY0" fmla="*/ 0 h 381000"/>
                <a:gd name="connsiteX1" fmla="*/ 110067 w 381000"/>
                <a:gd name="connsiteY1" fmla="*/ 220133 h 381000"/>
                <a:gd name="connsiteX2" fmla="*/ 279400 w 381000"/>
                <a:gd name="connsiteY2" fmla="*/ 254000 h 381000"/>
                <a:gd name="connsiteX3" fmla="*/ 38100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cubicBezTo>
                    <a:pt x="31750" y="88900"/>
                    <a:pt x="63500" y="177800"/>
                    <a:pt x="110067" y="220133"/>
                  </a:cubicBezTo>
                  <a:cubicBezTo>
                    <a:pt x="156634" y="262466"/>
                    <a:pt x="234245" y="227189"/>
                    <a:pt x="279400" y="254000"/>
                  </a:cubicBezTo>
                  <a:cubicBezTo>
                    <a:pt x="324555" y="280811"/>
                    <a:pt x="352777" y="330905"/>
                    <a:pt x="381000" y="38100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0AAA93-2ABD-4B8F-BF41-4398C2DA4458}"/>
                </a:ext>
              </a:extLst>
            </p:cNvPr>
            <p:cNvSpPr/>
            <p:nvPr/>
          </p:nvSpPr>
          <p:spPr>
            <a:xfrm rot="16644344" flipV="1">
              <a:off x="9932826" y="3365699"/>
              <a:ext cx="1227667" cy="228057"/>
            </a:xfrm>
            <a:custGeom>
              <a:avLst/>
              <a:gdLst>
                <a:gd name="connsiteX0" fmla="*/ 0 w 2252133"/>
                <a:gd name="connsiteY0" fmla="*/ 0 h 1143000"/>
                <a:gd name="connsiteX1" fmla="*/ 287866 w 2252133"/>
                <a:gd name="connsiteY1" fmla="*/ 67733 h 1143000"/>
                <a:gd name="connsiteX2" fmla="*/ 812800 w 2252133"/>
                <a:gd name="connsiteY2" fmla="*/ 321733 h 1143000"/>
                <a:gd name="connsiteX3" fmla="*/ 1202266 w 2252133"/>
                <a:gd name="connsiteY3" fmla="*/ 584200 h 1143000"/>
                <a:gd name="connsiteX4" fmla="*/ 1803400 w 2252133"/>
                <a:gd name="connsiteY4" fmla="*/ 897467 h 1143000"/>
                <a:gd name="connsiteX5" fmla="*/ 2252133 w 2252133"/>
                <a:gd name="connsiteY5" fmla="*/ 1143000 h 1143000"/>
                <a:gd name="connsiteX0" fmla="*/ 0 w 2252133"/>
                <a:gd name="connsiteY0" fmla="*/ 930818 h 2073818"/>
                <a:gd name="connsiteX1" fmla="*/ 287866 w 2252133"/>
                <a:gd name="connsiteY1" fmla="*/ 998551 h 2073818"/>
                <a:gd name="connsiteX2" fmla="*/ 889404 w 2252133"/>
                <a:gd name="connsiteY2" fmla="*/ 5645 h 2073818"/>
                <a:gd name="connsiteX3" fmla="*/ 1202266 w 2252133"/>
                <a:gd name="connsiteY3" fmla="*/ 1515018 h 2073818"/>
                <a:gd name="connsiteX4" fmla="*/ 1803400 w 2252133"/>
                <a:gd name="connsiteY4" fmla="*/ 1828285 h 2073818"/>
                <a:gd name="connsiteX5" fmla="*/ 2252133 w 2252133"/>
                <a:gd name="connsiteY5" fmla="*/ 2073818 h 2073818"/>
                <a:gd name="connsiteX0" fmla="*/ 0 w 2252133"/>
                <a:gd name="connsiteY0" fmla="*/ 929591 h 2072591"/>
                <a:gd name="connsiteX1" fmla="*/ 287866 w 2252133"/>
                <a:gd name="connsiteY1" fmla="*/ 997324 h 2072591"/>
                <a:gd name="connsiteX2" fmla="*/ 889404 w 2252133"/>
                <a:gd name="connsiteY2" fmla="*/ 4418 h 2072591"/>
                <a:gd name="connsiteX3" fmla="*/ 1324830 w 2252133"/>
                <a:gd name="connsiteY3" fmla="*/ 682518 h 2072591"/>
                <a:gd name="connsiteX4" fmla="*/ 1803400 w 2252133"/>
                <a:gd name="connsiteY4" fmla="*/ 1827058 h 2072591"/>
                <a:gd name="connsiteX5" fmla="*/ 2252133 w 2252133"/>
                <a:gd name="connsiteY5" fmla="*/ 2072591 h 2072591"/>
                <a:gd name="connsiteX0" fmla="*/ 0 w 2252133"/>
                <a:gd name="connsiteY0" fmla="*/ 928499 h 2071499"/>
                <a:gd name="connsiteX1" fmla="*/ 287866 w 2252133"/>
                <a:gd name="connsiteY1" fmla="*/ 996232 h 2071499"/>
                <a:gd name="connsiteX2" fmla="*/ 889404 w 2252133"/>
                <a:gd name="connsiteY2" fmla="*/ 3326 h 2071499"/>
                <a:gd name="connsiteX3" fmla="*/ 1324830 w 2252133"/>
                <a:gd name="connsiteY3" fmla="*/ 681426 h 2071499"/>
                <a:gd name="connsiteX4" fmla="*/ 1818721 w 2252133"/>
                <a:gd name="connsiteY4" fmla="*/ 890785 h 2071499"/>
                <a:gd name="connsiteX5" fmla="*/ 2252133 w 2252133"/>
                <a:gd name="connsiteY5" fmla="*/ 2071499 h 2071499"/>
                <a:gd name="connsiteX0" fmla="*/ 0 w 2221492"/>
                <a:gd name="connsiteY0" fmla="*/ 928499 h 2798862"/>
                <a:gd name="connsiteX1" fmla="*/ 287866 w 2221492"/>
                <a:gd name="connsiteY1" fmla="*/ 996232 h 2798862"/>
                <a:gd name="connsiteX2" fmla="*/ 889404 w 2221492"/>
                <a:gd name="connsiteY2" fmla="*/ 3326 h 2798862"/>
                <a:gd name="connsiteX3" fmla="*/ 1324830 w 2221492"/>
                <a:gd name="connsiteY3" fmla="*/ 681426 h 2798862"/>
                <a:gd name="connsiteX4" fmla="*/ 1818721 w 2221492"/>
                <a:gd name="connsiteY4" fmla="*/ 890785 h 2798862"/>
                <a:gd name="connsiteX5" fmla="*/ 2221492 w 2221492"/>
                <a:gd name="connsiteY5" fmla="*/ 2798862 h 279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1492" h="2798862">
                  <a:moveTo>
                    <a:pt x="0" y="928499"/>
                  </a:moveTo>
                  <a:cubicBezTo>
                    <a:pt x="76199" y="935554"/>
                    <a:pt x="139632" y="1150427"/>
                    <a:pt x="287866" y="996232"/>
                  </a:cubicBezTo>
                  <a:cubicBezTo>
                    <a:pt x="436100" y="842037"/>
                    <a:pt x="716577" y="55794"/>
                    <a:pt x="889404" y="3326"/>
                  </a:cubicBezTo>
                  <a:cubicBezTo>
                    <a:pt x="1062231" y="-49142"/>
                    <a:pt x="1169944" y="533516"/>
                    <a:pt x="1324830" y="681426"/>
                  </a:cubicBezTo>
                  <a:cubicBezTo>
                    <a:pt x="1479716" y="829336"/>
                    <a:pt x="1669277" y="537879"/>
                    <a:pt x="1818721" y="890785"/>
                  </a:cubicBezTo>
                  <a:cubicBezTo>
                    <a:pt x="1968165" y="1243691"/>
                    <a:pt x="2084614" y="2722662"/>
                    <a:pt x="2221492" y="2798862"/>
                  </a:cubicBezTo>
                </a:path>
              </a:pathLst>
            </a:cu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10B22A2-82EC-4E43-98ED-94BC9A69D5C7}"/>
                </a:ext>
              </a:extLst>
            </p:cNvPr>
            <p:cNvSpPr/>
            <p:nvPr/>
          </p:nvSpPr>
          <p:spPr>
            <a:xfrm rot="3240362">
              <a:off x="8028290" y="1011062"/>
              <a:ext cx="1020846" cy="1302508"/>
            </a:xfrm>
            <a:custGeom>
              <a:avLst/>
              <a:gdLst>
                <a:gd name="connsiteX0" fmla="*/ 999067 w 999067"/>
                <a:gd name="connsiteY0" fmla="*/ 0 h 1286933"/>
                <a:gd name="connsiteX1" fmla="*/ 846667 w 999067"/>
                <a:gd name="connsiteY1" fmla="*/ 508000 h 1286933"/>
                <a:gd name="connsiteX2" fmla="*/ 304800 w 999067"/>
                <a:gd name="connsiteY2" fmla="*/ 1066800 h 1286933"/>
                <a:gd name="connsiteX3" fmla="*/ 0 w 999067"/>
                <a:gd name="connsiteY3" fmla="*/ 1286933 h 1286933"/>
                <a:gd name="connsiteX0" fmla="*/ 1048247 w 1048247"/>
                <a:gd name="connsiteY0" fmla="*/ 0 h 1282604"/>
                <a:gd name="connsiteX1" fmla="*/ 846667 w 1048247"/>
                <a:gd name="connsiteY1" fmla="*/ 503671 h 1282604"/>
                <a:gd name="connsiteX2" fmla="*/ 304800 w 1048247"/>
                <a:gd name="connsiteY2" fmla="*/ 1062471 h 1282604"/>
                <a:gd name="connsiteX3" fmla="*/ 0 w 1048247"/>
                <a:gd name="connsiteY3" fmla="*/ 1282604 h 1282604"/>
                <a:gd name="connsiteX0" fmla="*/ 1048247 w 1048247"/>
                <a:gd name="connsiteY0" fmla="*/ 0 h 1282604"/>
                <a:gd name="connsiteX1" fmla="*/ 846667 w 1048247"/>
                <a:gd name="connsiteY1" fmla="*/ 503671 h 1282604"/>
                <a:gd name="connsiteX2" fmla="*/ 304800 w 1048247"/>
                <a:gd name="connsiteY2" fmla="*/ 1062471 h 1282604"/>
                <a:gd name="connsiteX3" fmla="*/ 0 w 1048247"/>
                <a:gd name="connsiteY3" fmla="*/ 1282604 h 1282604"/>
                <a:gd name="connsiteX0" fmla="*/ 1020846 w 1020846"/>
                <a:gd name="connsiteY0" fmla="*/ 0 h 1302508"/>
                <a:gd name="connsiteX1" fmla="*/ 846667 w 1020846"/>
                <a:gd name="connsiteY1" fmla="*/ 523575 h 1302508"/>
                <a:gd name="connsiteX2" fmla="*/ 304800 w 1020846"/>
                <a:gd name="connsiteY2" fmla="*/ 1082375 h 1302508"/>
                <a:gd name="connsiteX3" fmla="*/ 0 w 1020846"/>
                <a:gd name="connsiteY3" fmla="*/ 1302508 h 130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0846" h="1302508">
                  <a:moveTo>
                    <a:pt x="1020846" y="0"/>
                  </a:moveTo>
                  <a:cubicBezTo>
                    <a:pt x="940849" y="120318"/>
                    <a:pt x="966008" y="343179"/>
                    <a:pt x="846667" y="523575"/>
                  </a:cubicBezTo>
                  <a:cubicBezTo>
                    <a:pt x="727326" y="703971"/>
                    <a:pt x="445911" y="952553"/>
                    <a:pt x="304800" y="1082375"/>
                  </a:cubicBezTo>
                  <a:cubicBezTo>
                    <a:pt x="163689" y="1212197"/>
                    <a:pt x="81844" y="1257352"/>
                    <a:pt x="0" y="1302508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D08E23C-7912-485E-B6EA-94A81A31BA6A}"/>
                </a:ext>
              </a:extLst>
            </p:cNvPr>
            <p:cNvSpPr/>
            <p:nvPr/>
          </p:nvSpPr>
          <p:spPr>
            <a:xfrm>
              <a:off x="6109815" y="3414028"/>
              <a:ext cx="2348385" cy="1344240"/>
            </a:xfrm>
            <a:custGeom>
              <a:avLst/>
              <a:gdLst>
                <a:gd name="connsiteX0" fmla="*/ 0 w 2252133"/>
                <a:gd name="connsiteY0" fmla="*/ 0 h 1143000"/>
                <a:gd name="connsiteX1" fmla="*/ 287866 w 2252133"/>
                <a:gd name="connsiteY1" fmla="*/ 67733 h 1143000"/>
                <a:gd name="connsiteX2" fmla="*/ 812800 w 2252133"/>
                <a:gd name="connsiteY2" fmla="*/ 321733 h 1143000"/>
                <a:gd name="connsiteX3" fmla="*/ 1202266 w 2252133"/>
                <a:gd name="connsiteY3" fmla="*/ 584200 h 1143000"/>
                <a:gd name="connsiteX4" fmla="*/ 1803400 w 2252133"/>
                <a:gd name="connsiteY4" fmla="*/ 897467 h 1143000"/>
                <a:gd name="connsiteX5" fmla="*/ 2252133 w 2252133"/>
                <a:gd name="connsiteY5" fmla="*/ 1143000 h 1143000"/>
                <a:gd name="connsiteX0" fmla="*/ 0 w 2252133"/>
                <a:gd name="connsiteY0" fmla="*/ 0 h 1430867"/>
                <a:gd name="connsiteX1" fmla="*/ 287866 w 2252133"/>
                <a:gd name="connsiteY1" fmla="*/ 67733 h 1430867"/>
                <a:gd name="connsiteX2" fmla="*/ 812800 w 2252133"/>
                <a:gd name="connsiteY2" fmla="*/ 321733 h 1430867"/>
                <a:gd name="connsiteX3" fmla="*/ 1202266 w 2252133"/>
                <a:gd name="connsiteY3" fmla="*/ 584200 h 1430867"/>
                <a:gd name="connsiteX4" fmla="*/ 1803400 w 2252133"/>
                <a:gd name="connsiteY4" fmla="*/ 897467 h 1430867"/>
                <a:gd name="connsiteX5" fmla="*/ 2252133 w 2252133"/>
                <a:gd name="connsiteY5" fmla="*/ 1430867 h 1430867"/>
                <a:gd name="connsiteX0" fmla="*/ 0 w 2348385"/>
                <a:gd name="connsiteY0" fmla="*/ 31527 h 1375767"/>
                <a:gd name="connsiteX1" fmla="*/ 384118 w 2348385"/>
                <a:gd name="connsiteY1" fmla="*/ 12633 h 1375767"/>
                <a:gd name="connsiteX2" fmla="*/ 909052 w 2348385"/>
                <a:gd name="connsiteY2" fmla="*/ 266633 h 1375767"/>
                <a:gd name="connsiteX3" fmla="*/ 1298518 w 2348385"/>
                <a:gd name="connsiteY3" fmla="*/ 529100 h 1375767"/>
                <a:gd name="connsiteX4" fmla="*/ 1899652 w 2348385"/>
                <a:gd name="connsiteY4" fmla="*/ 842367 h 1375767"/>
                <a:gd name="connsiteX5" fmla="*/ 2348385 w 2348385"/>
                <a:gd name="connsiteY5" fmla="*/ 1375767 h 1375767"/>
                <a:gd name="connsiteX0" fmla="*/ 0 w 2348385"/>
                <a:gd name="connsiteY0" fmla="*/ 0 h 1344240"/>
                <a:gd name="connsiteX1" fmla="*/ 316741 w 2348385"/>
                <a:gd name="connsiteY1" fmla="*/ 125485 h 1344240"/>
                <a:gd name="connsiteX2" fmla="*/ 909052 w 2348385"/>
                <a:gd name="connsiteY2" fmla="*/ 235106 h 1344240"/>
                <a:gd name="connsiteX3" fmla="*/ 1298518 w 2348385"/>
                <a:gd name="connsiteY3" fmla="*/ 497573 h 1344240"/>
                <a:gd name="connsiteX4" fmla="*/ 1899652 w 2348385"/>
                <a:gd name="connsiteY4" fmla="*/ 810840 h 1344240"/>
                <a:gd name="connsiteX5" fmla="*/ 2348385 w 2348385"/>
                <a:gd name="connsiteY5" fmla="*/ 1344240 h 134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8385" h="1344240">
                  <a:moveTo>
                    <a:pt x="0" y="0"/>
                  </a:moveTo>
                  <a:cubicBezTo>
                    <a:pt x="76199" y="7055"/>
                    <a:pt x="165232" y="86301"/>
                    <a:pt x="316741" y="125485"/>
                  </a:cubicBezTo>
                  <a:cubicBezTo>
                    <a:pt x="468250" y="164669"/>
                    <a:pt x="745423" y="173091"/>
                    <a:pt x="909052" y="235106"/>
                  </a:cubicBezTo>
                  <a:cubicBezTo>
                    <a:pt x="1072681" y="297121"/>
                    <a:pt x="1133418" y="401617"/>
                    <a:pt x="1298518" y="497573"/>
                  </a:cubicBezTo>
                  <a:cubicBezTo>
                    <a:pt x="1463618" y="593529"/>
                    <a:pt x="1724674" y="669729"/>
                    <a:pt x="1899652" y="810840"/>
                  </a:cubicBezTo>
                  <a:cubicBezTo>
                    <a:pt x="2074630" y="951951"/>
                    <a:pt x="2211507" y="1268040"/>
                    <a:pt x="2348385" y="1344240"/>
                  </a:cubicBezTo>
                </a:path>
              </a:pathLst>
            </a:cu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DD1F33E-21ED-4706-B101-979CB223DF95}"/>
                </a:ext>
              </a:extLst>
            </p:cNvPr>
            <p:cNvSpPr/>
            <p:nvPr/>
          </p:nvSpPr>
          <p:spPr>
            <a:xfrm>
              <a:off x="6189133" y="3310467"/>
              <a:ext cx="804334" cy="1134533"/>
            </a:xfrm>
            <a:custGeom>
              <a:avLst/>
              <a:gdLst>
                <a:gd name="connsiteX0" fmla="*/ 0 w 804334"/>
                <a:gd name="connsiteY0" fmla="*/ 0 h 1134533"/>
                <a:gd name="connsiteX1" fmla="*/ 118534 w 804334"/>
                <a:gd name="connsiteY1" fmla="*/ 448733 h 1134533"/>
                <a:gd name="connsiteX2" fmla="*/ 406400 w 804334"/>
                <a:gd name="connsiteY2" fmla="*/ 626533 h 1134533"/>
                <a:gd name="connsiteX3" fmla="*/ 677334 w 804334"/>
                <a:gd name="connsiteY3" fmla="*/ 863600 h 1134533"/>
                <a:gd name="connsiteX4" fmla="*/ 804334 w 804334"/>
                <a:gd name="connsiteY4" fmla="*/ 1134533 h 113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334" h="1134533">
                  <a:moveTo>
                    <a:pt x="0" y="0"/>
                  </a:moveTo>
                  <a:cubicBezTo>
                    <a:pt x="25400" y="172155"/>
                    <a:pt x="50801" y="344311"/>
                    <a:pt x="118534" y="448733"/>
                  </a:cubicBezTo>
                  <a:cubicBezTo>
                    <a:pt x="186267" y="553155"/>
                    <a:pt x="313267" y="557389"/>
                    <a:pt x="406400" y="626533"/>
                  </a:cubicBezTo>
                  <a:cubicBezTo>
                    <a:pt x="499533" y="695677"/>
                    <a:pt x="611012" y="778933"/>
                    <a:pt x="677334" y="863600"/>
                  </a:cubicBezTo>
                  <a:cubicBezTo>
                    <a:pt x="743656" y="948267"/>
                    <a:pt x="773995" y="1041400"/>
                    <a:pt x="804334" y="1134533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3E4300-B743-4DEF-8419-4E2E51E91358}"/>
              </a:ext>
            </a:extLst>
          </p:cNvPr>
          <p:cNvCxnSpPr/>
          <p:nvPr/>
        </p:nvCxnSpPr>
        <p:spPr>
          <a:xfrm>
            <a:off x="1332833" y="745490"/>
            <a:ext cx="3366793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9B5A72-5A04-4B9D-8E9F-DEC620FB495E}"/>
              </a:ext>
            </a:extLst>
          </p:cNvPr>
          <p:cNvSpPr txBox="1"/>
          <p:nvPr/>
        </p:nvSpPr>
        <p:spPr>
          <a:xfrm>
            <a:off x="2860119" y="394670"/>
            <a:ext cx="327233" cy="365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103C4F-A1F5-4500-8587-F2A667C6F3C7}"/>
              </a:ext>
            </a:extLst>
          </p:cNvPr>
          <p:cNvSpPr txBox="1"/>
          <p:nvPr/>
        </p:nvSpPr>
        <p:spPr>
          <a:xfrm>
            <a:off x="1358558" y="5049093"/>
            <a:ext cx="377856" cy="373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359415-80AC-46AE-8895-BCDB43235ACD}"/>
              </a:ext>
            </a:extLst>
          </p:cNvPr>
          <p:cNvSpPr txBox="1"/>
          <p:nvPr/>
        </p:nvSpPr>
        <p:spPr>
          <a:xfrm>
            <a:off x="4225273" y="5074585"/>
            <a:ext cx="463466" cy="365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8918D5-52C3-4946-A6D5-FEE40E6750F1}"/>
              </a:ext>
            </a:extLst>
          </p:cNvPr>
          <p:cNvSpPr txBox="1"/>
          <p:nvPr/>
        </p:nvSpPr>
        <p:spPr>
          <a:xfrm>
            <a:off x="2559802" y="5755584"/>
            <a:ext cx="763456" cy="365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aVF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0F73C8-F111-486A-91F1-7E619AADCF16}"/>
              </a:ext>
            </a:extLst>
          </p:cNvPr>
          <p:cNvSpPr txBox="1"/>
          <p:nvPr/>
        </p:nvSpPr>
        <p:spPr>
          <a:xfrm>
            <a:off x="5315231" y="1478960"/>
            <a:ext cx="763456" cy="365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cs typeface="Times New Roman" panose="02020603050405020304" pitchFamily="18" charset="0"/>
              </a:rPr>
              <a:t>aVL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6DAA83-16F9-425E-BA4D-9F6880799A86}"/>
              </a:ext>
            </a:extLst>
          </p:cNvPr>
          <p:cNvSpPr txBox="1"/>
          <p:nvPr/>
        </p:nvSpPr>
        <p:spPr>
          <a:xfrm>
            <a:off x="917257" y="2277575"/>
            <a:ext cx="75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34C4C"/>
                </a:solidFill>
              </a:rPr>
              <a:t>RCA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6A2DC1-B567-4851-B075-D144DA28ABED}"/>
              </a:ext>
            </a:extLst>
          </p:cNvPr>
          <p:cNvSpPr txBox="1"/>
          <p:nvPr/>
        </p:nvSpPr>
        <p:spPr>
          <a:xfrm>
            <a:off x="1281522" y="3009635"/>
            <a:ext cx="68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PDA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24838AE-43B4-4BE8-9764-5933EE9584A9}"/>
              </a:ext>
            </a:extLst>
          </p:cNvPr>
          <p:cNvSpPr/>
          <p:nvPr/>
        </p:nvSpPr>
        <p:spPr>
          <a:xfrm rot="4644564">
            <a:off x="3778664" y="3065707"/>
            <a:ext cx="1248097" cy="724796"/>
          </a:xfrm>
          <a:custGeom>
            <a:avLst/>
            <a:gdLst>
              <a:gd name="connsiteX0" fmla="*/ 999067 w 999067"/>
              <a:gd name="connsiteY0" fmla="*/ 0 h 1286933"/>
              <a:gd name="connsiteX1" fmla="*/ 846667 w 999067"/>
              <a:gd name="connsiteY1" fmla="*/ 508000 h 1286933"/>
              <a:gd name="connsiteX2" fmla="*/ 304800 w 999067"/>
              <a:gd name="connsiteY2" fmla="*/ 1066800 h 1286933"/>
              <a:gd name="connsiteX3" fmla="*/ 0 w 999067"/>
              <a:gd name="connsiteY3" fmla="*/ 1286933 h 1286933"/>
              <a:gd name="connsiteX0" fmla="*/ 2878667 w 2878667"/>
              <a:gd name="connsiteY0" fmla="*/ 0 h 1989666"/>
              <a:gd name="connsiteX1" fmla="*/ 846667 w 2878667"/>
              <a:gd name="connsiteY1" fmla="*/ 1210733 h 1989666"/>
              <a:gd name="connsiteX2" fmla="*/ 304800 w 2878667"/>
              <a:gd name="connsiteY2" fmla="*/ 1769533 h 1989666"/>
              <a:gd name="connsiteX3" fmla="*/ 0 w 2878667"/>
              <a:gd name="connsiteY3" fmla="*/ 1989666 h 1989666"/>
              <a:gd name="connsiteX0" fmla="*/ 3132670 w 3132670"/>
              <a:gd name="connsiteY0" fmla="*/ 0 h 1617133"/>
              <a:gd name="connsiteX1" fmla="*/ 846667 w 3132670"/>
              <a:gd name="connsiteY1" fmla="*/ 838200 h 1617133"/>
              <a:gd name="connsiteX2" fmla="*/ 304800 w 3132670"/>
              <a:gd name="connsiteY2" fmla="*/ 1397000 h 1617133"/>
              <a:gd name="connsiteX3" fmla="*/ 0 w 3132670"/>
              <a:gd name="connsiteY3" fmla="*/ 1617133 h 1617133"/>
              <a:gd name="connsiteX0" fmla="*/ 3132670 w 3132670"/>
              <a:gd name="connsiteY0" fmla="*/ 0 h 1617133"/>
              <a:gd name="connsiteX1" fmla="*/ 2395685 w 3132670"/>
              <a:gd name="connsiteY1" fmla="*/ 342702 h 1617133"/>
              <a:gd name="connsiteX2" fmla="*/ 846667 w 3132670"/>
              <a:gd name="connsiteY2" fmla="*/ 838200 h 1617133"/>
              <a:gd name="connsiteX3" fmla="*/ 304800 w 3132670"/>
              <a:gd name="connsiteY3" fmla="*/ 1397000 h 1617133"/>
              <a:gd name="connsiteX4" fmla="*/ 0 w 3132670"/>
              <a:gd name="connsiteY4" fmla="*/ 1617133 h 1617133"/>
              <a:gd name="connsiteX0" fmla="*/ 3132670 w 3132670"/>
              <a:gd name="connsiteY0" fmla="*/ 0 h 1617133"/>
              <a:gd name="connsiteX1" fmla="*/ 2395685 w 3132670"/>
              <a:gd name="connsiteY1" fmla="*/ 342702 h 1617133"/>
              <a:gd name="connsiteX2" fmla="*/ 1201884 w 3132670"/>
              <a:gd name="connsiteY2" fmla="*/ 605169 h 1617133"/>
              <a:gd name="connsiteX3" fmla="*/ 846667 w 3132670"/>
              <a:gd name="connsiteY3" fmla="*/ 838200 h 1617133"/>
              <a:gd name="connsiteX4" fmla="*/ 304800 w 3132670"/>
              <a:gd name="connsiteY4" fmla="*/ 1397000 h 1617133"/>
              <a:gd name="connsiteX5" fmla="*/ 0 w 3132670"/>
              <a:gd name="connsiteY5" fmla="*/ 1617133 h 1617133"/>
              <a:gd name="connsiteX0" fmla="*/ 3132670 w 3132670"/>
              <a:gd name="connsiteY0" fmla="*/ 0 h 1617133"/>
              <a:gd name="connsiteX1" fmla="*/ 2438021 w 3132670"/>
              <a:gd name="connsiteY1" fmla="*/ 368102 h 1617133"/>
              <a:gd name="connsiteX2" fmla="*/ 1201884 w 3132670"/>
              <a:gd name="connsiteY2" fmla="*/ 605169 h 1617133"/>
              <a:gd name="connsiteX3" fmla="*/ 846667 w 3132670"/>
              <a:gd name="connsiteY3" fmla="*/ 838200 h 1617133"/>
              <a:gd name="connsiteX4" fmla="*/ 304800 w 3132670"/>
              <a:gd name="connsiteY4" fmla="*/ 1397000 h 1617133"/>
              <a:gd name="connsiteX5" fmla="*/ 0 w 3132670"/>
              <a:gd name="connsiteY5" fmla="*/ 1617133 h 1617133"/>
              <a:gd name="connsiteX0" fmla="*/ 3132670 w 3132670"/>
              <a:gd name="connsiteY0" fmla="*/ 0 h 1617133"/>
              <a:gd name="connsiteX1" fmla="*/ 2438021 w 3132670"/>
              <a:gd name="connsiteY1" fmla="*/ 368102 h 1617133"/>
              <a:gd name="connsiteX2" fmla="*/ 846667 w 3132670"/>
              <a:gd name="connsiteY2" fmla="*/ 838200 h 1617133"/>
              <a:gd name="connsiteX3" fmla="*/ 304800 w 3132670"/>
              <a:gd name="connsiteY3" fmla="*/ 1397000 h 1617133"/>
              <a:gd name="connsiteX4" fmla="*/ 0 w 3132670"/>
              <a:gd name="connsiteY4" fmla="*/ 1617133 h 1617133"/>
              <a:gd name="connsiteX0" fmla="*/ 3132670 w 3132670"/>
              <a:gd name="connsiteY0" fmla="*/ 0 h 1617133"/>
              <a:gd name="connsiteX1" fmla="*/ 846667 w 3132670"/>
              <a:gd name="connsiteY1" fmla="*/ 838200 h 1617133"/>
              <a:gd name="connsiteX2" fmla="*/ 304800 w 3132670"/>
              <a:gd name="connsiteY2" fmla="*/ 1397000 h 1617133"/>
              <a:gd name="connsiteX3" fmla="*/ 0 w 3132670"/>
              <a:gd name="connsiteY3" fmla="*/ 1617133 h 1617133"/>
              <a:gd name="connsiteX0" fmla="*/ 1342181 w 1342181"/>
              <a:gd name="connsiteY0" fmla="*/ 0 h 1019388"/>
              <a:gd name="connsiteX1" fmla="*/ 846667 w 1342181"/>
              <a:gd name="connsiteY1" fmla="*/ 240455 h 1019388"/>
              <a:gd name="connsiteX2" fmla="*/ 304800 w 1342181"/>
              <a:gd name="connsiteY2" fmla="*/ 799255 h 1019388"/>
              <a:gd name="connsiteX3" fmla="*/ 0 w 1342181"/>
              <a:gd name="connsiteY3" fmla="*/ 1019388 h 101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81" h="1019388">
                <a:moveTo>
                  <a:pt x="1342181" y="0"/>
                </a:moveTo>
                <a:cubicBezTo>
                  <a:pt x="865931" y="174625"/>
                  <a:pt x="1019564" y="107246"/>
                  <a:pt x="846667" y="240455"/>
                </a:cubicBezTo>
                <a:cubicBezTo>
                  <a:pt x="673770" y="373664"/>
                  <a:pt x="445911" y="669433"/>
                  <a:pt x="304800" y="799255"/>
                </a:cubicBezTo>
                <a:cubicBezTo>
                  <a:pt x="163689" y="929077"/>
                  <a:pt x="81844" y="974232"/>
                  <a:pt x="0" y="1019388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7FAC57-2B58-425C-BA9A-3FED34484E0F}"/>
              </a:ext>
            </a:extLst>
          </p:cNvPr>
          <p:cNvSpPr txBox="1"/>
          <p:nvPr/>
        </p:nvSpPr>
        <p:spPr>
          <a:xfrm>
            <a:off x="2343830" y="1130254"/>
            <a:ext cx="97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 main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10A466-F2AB-442F-AF22-4975A09041A7}"/>
              </a:ext>
            </a:extLst>
          </p:cNvPr>
          <p:cNvSpPr txBox="1"/>
          <p:nvPr/>
        </p:nvSpPr>
        <p:spPr>
          <a:xfrm>
            <a:off x="3923477" y="1231663"/>
            <a:ext cx="144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Circumflex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59BEBBA-91E1-4116-9BD3-F3EFA3501057}"/>
              </a:ext>
            </a:extLst>
          </p:cNvPr>
          <p:cNvSpPr txBox="1"/>
          <p:nvPr/>
        </p:nvSpPr>
        <p:spPr>
          <a:xfrm>
            <a:off x="2395736" y="1801257"/>
            <a:ext cx="97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LAD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52A80A1-AC67-4BD4-A912-F3F94BF52FFC}"/>
              </a:ext>
            </a:extLst>
          </p:cNvPr>
          <p:cNvGrpSpPr/>
          <p:nvPr/>
        </p:nvGrpSpPr>
        <p:grpSpPr>
          <a:xfrm>
            <a:off x="7389720" y="403811"/>
            <a:ext cx="4033352" cy="2815797"/>
            <a:chOff x="7783138" y="252280"/>
            <a:chExt cx="4033352" cy="2815797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CD183B7-3FB4-4129-81DF-1B94B75EBD95}"/>
                </a:ext>
              </a:extLst>
            </p:cNvPr>
            <p:cNvSpPr/>
            <p:nvPr/>
          </p:nvSpPr>
          <p:spPr>
            <a:xfrm rot="6011718">
              <a:off x="8651101" y="1441430"/>
              <a:ext cx="754915" cy="916539"/>
            </a:xfrm>
            <a:custGeom>
              <a:avLst/>
              <a:gdLst>
                <a:gd name="connsiteX0" fmla="*/ 38100 w 1066800"/>
                <a:gd name="connsiteY0" fmla="*/ 520700 h 1333500"/>
                <a:gd name="connsiteX1" fmla="*/ 0 w 1066800"/>
                <a:gd name="connsiteY1" fmla="*/ 1333500 h 1333500"/>
                <a:gd name="connsiteX2" fmla="*/ 685800 w 1066800"/>
                <a:gd name="connsiteY2" fmla="*/ 1257300 h 1333500"/>
                <a:gd name="connsiteX3" fmla="*/ 1066800 w 1066800"/>
                <a:gd name="connsiteY3" fmla="*/ 736600 h 1333500"/>
                <a:gd name="connsiteX4" fmla="*/ 1066800 w 1066800"/>
                <a:gd name="connsiteY4" fmla="*/ 266700 h 1333500"/>
                <a:gd name="connsiteX5" fmla="*/ 863600 w 1066800"/>
                <a:gd name="connsiteY5" fmla="*/ 0 h 1333500"/>
                <a:gd name="connsiteX6" fmla="*/ 12700 w 1066800"/>
                <a:gd name="connsiteY6" fmla="*/ 419100 h 1333500"/>
                <a:gd name="connsiteX0" fmla="*/ 38100 w 1066800"/>
                <a:gd name="connsiteY0" fmla="*/ 535940 h 1348740"/>
                <a:gd name="connsiteX1" fmla="*/ 0 w 1066800"/>
                <a:gd name="connsiteY1" fmla="*/ 1348740 h 1348740"/>
                <a:gd name="connsiteX2" fmla="*/ 685800 w 1066800"/>
                <a:gd name="connsiteY2" fmla="*/ 1272540 h 1348740"/>
                <a:gd name="connsiteX3" fmla="*/ 1066800 w 1066800"/>
                <a:gd name="connsiteY3" fmla="*/ 751840 h 1348740"/>
                <a:gd name="connsiteX4" fmla="*/ 1066800 w 1066800"/>
                <a:gd name="connsiteY4" fmla="*/ 281940 h 1348740"/>
                <a:gd name="connsiteX5" fmla="*/ 767080 w 1066800"/>
                <a:gd name="connsiteY5" fmla="*/ 0 h 1348740"/>
                <a:gd name="connsiteX6" fmla="*/ 12700 w 1066800"/>
                <a:gd name="connsiteY6" fmla="*/ 434340 h 1348740"/>
                <a:gd name="connsiteX0" fmla="*/ 38100 w 1066800"/>
                <a:gd name="connsiteY0" fmla="*/ 535940 h 1405657"/>
                <a:gd name="connsiteX1" fmla="*/ 0 w 1066800"/>
                <a:gd name="connsiteY1" fmla="*/ 1348740 h 1405657"/>
                <a:gd name="connsiteX2" fmla="*/ 685800 w 1066800"/>
                <a:gd name="connsiteY2" fmla="*/ 1272540 h 1405657"/>
                <a:gd name="connsiteX3" fmla="*/ 1066800 w 1066800"/>
                <a:gd name="connsiteY3" fmla="*/ 751840 h 1405657"/>
                <a:gd name="connsiteX4" fmla="*/ 1066800 w 1066800"/>
                <a:gd name="connsiteY4" fmla="*/ 281940 h 1405657"/>
                <a:gd name="connsiteX5" fmla="*/ 767080 w 1066800"/>
                <a:gd name="connsiteY5" fmla="*/ 0 h 1405657"/>
                <a:gd name="connsiteX6" fmla="*/ 12700 w 1066800"/>
                <a:gd name="connsiteY6" fmla="*/ 434340 h 1405657"/>
                <a:gd name="connsiteX0" fmla="*/ 38100 w 1066800"/>
                <a:gd name="connsiteY0" fmla="*/ 535940 h 1405657"/>
                <a:gd name="connsiteX1" fmla="*/ 0 w 1066800"/>
                <a:gd name="connsiteY1" fmla="*/ 1348740 h 1405657"/>
                <a:gd name="connsiteX2" fmla="*/ 685800 w 1066800"/>
                <a:gd name="connsiteY2" fmla="*/ 1272540 h 1405657"/>
                <a:gd name="connsiteX3" fmla="*/ 1066800 w 1066800"/>
                <a:gd name="connsiteY3" fmla="*/ 751840 h 1405657"/>
                <a:gd name="connsiteX4" fmla="*/ 1066800 w 1066800"/>
                <a:gd name="connsiteY4" fmla="*/ 281940 h 1405657"/>
                <a:gd name="connsiteX5" fmla="*/ 767080 w 1066800"/>
                <a:gd name="connsiteY5" fmla="*/ 0 h 1405657"/>
                <a:gd name="connsiteX6" fmla="*/ 12700 w 1066800"/>
                <a:gd name="connsiteY6" fmla="*/ 434340 h 1405657"/>
                <a:gd name="connsiteX0" fmla="*/ 38100 w 1066800"/>
                <a:gd name="connsiteY0" fmla="*/ 538755 h 1408472"/>
                <a:gd name="connsiteX1" fmla="*/ 0 w 1066800"/>
                <a:gd name="connsiteY1" fmla="*/ 1351555 h 1408472"/>
                <a:gd name="connsiteX2" fmla="*/ 685800 w 1066800"/>
                <a:gd name="connsiteY2" fmla="*/ 1275355 h 1408472"/>
                <a:gd name="connsiteX3" fmla="*/ 1066800 w 1066800"/>
                <a:gd name="connsiteY3" fmla="*/ 754655 h 1408472"/>
                <a:gd name="connsiteX4" fmla="*/ 1066800 w 1066800"/>
                <a:gd name="connsiteY4" fmla="*/ 284755 h 1408472"/>
                <a:gd name="connsiteX5" fmla="*/ 767080 w 1066800"/>
                <a:gd name="connsiteY5" fmla="*/ 2815 h 1408472"/>
                <a:gd name="connsiteX6" fmla="*/ 12700 w 1066800"/>
                <a:gd name="connsiteY6" fmla="*/ 437155 h 1408472"/>
                <a:gd name="connsiteX0" fmla="*/ 38100 w 1076744"/>
                <a:gd name="connsiteY0" fmla="*/ 537239 h 1406956"/>
                <a:gd name="connsiteX1" fmla="*/ 0 w 1076744"/>
                <a:gd name="connsiteY1" fmla="*/ 1350039 h 1406956"/>
                <a:gd name="connsiteX2" fmla="*/ 685800 w 1076744"/>
                <a:gd name="connsiteY2" fmla="*/ 1273839 h 1406956"/>
                <a:gd name="connsiteX3" fmla="*/ 1066800 w 1076744"/>
                <a:gd name="connsiteY3" fmla="*/ 753139 h 1406956"/>
                <a:gd name="connsiteX4" fmla="*/ 955040 w 1076744"/>
                <a:gd name="connsiteY4" fmla="*/ 486439 h 1406956"/>
                <a:gd name="connsiteX5" fmla="*/ 767080 w 1076744"/>
                <a:gd name="connsiteY5" fmla="*/ 1299 h 1406956"/>
                <a:gd name="connsiteX6" fmla="*/ 12700 w 1076744"/>
                <a:gd name="connsiteY6" fmla="*/ 435639 h 1406956"/>
                <a:gd name="connsiteX0" fmla="*/ 38100 w 955542"/>
                <a:gd name="connsiteY0" fmla="*/ 537173 h 1404538"/>
                <a:gd name="connsiteX1" fmla="*/ 0 w 955542"/>
                <a:gd name="connsiteY1" fmla="*/ 1349973 h 1404538"/>
                <a:gd name="connsiteX2" fmla="*/ 685800 w 955542"/>
                <a:gd name="connsiteY2" fmla="*/ 1273773 h 1404538"/>
                <a:gd name="connsiteX3" fmla="*/ 817880 w 955542"/>
                <a:gd name="connsiteY3" fmla="*/ 819113 h 1404538"/>
                <a:gd name="connsiteX4" fmla="*/ 955040 w 955542"/>
                <a:gd name="connsiteY4" fmla="*/ 486373 h 1404538"/>
                <a:gd name="connsiteX5" fmla="*/ 767080 w 955542"/>
                <a:gd name="connsiteY5" fmla="*/ 1233 h 1404538"/>
                <a:gd name="connsiteX6" fmla="*/ 12700 w 955542"/>
                <a:gd name="connsiteY6" fmla="*/ 435573 h 1404538"/>
                <a:gd name="connsiteX0" fmla="*/ 38100 w 955523"/>
                <a:gd name="connsiteY0" fmla="*/ 537173 h 1373920"/>
                <a:gd name="connsiteX1" fmla="*/ 0 w 955523"/>
                <a:gd name="connsiteY1" fmla="*/ 1349973 h 1373920"/>
                <a:gd name="connsiteX2" fmla="*/ 711200 w 955523"/>
                <a:gd name="connsiteY2" fmla="*/ 999453 h 1373920"/>
                <a:gd name="connsiteX3" fmla="*/ 817880 w 955523"/>
                <a:gd name="connsiteY3" fmla="*/ 819113 h 1373920"/>
                <a:gd name="connsiteX4" fmla="*/ 955040 w 955523"/>
                <a:gd name="connsiteY4" fmla="*/ 486373 h 1373920"/>
                <a:gd name="connsiteX5" fmla="*/ 767080 w 955523"/>
                <a:gd name="connsiteY5" fmla="*/ 1233 h 1373920"/>
                <a:gd name="connsiteX6" fmla="*/ 12700 w 955523"/>
                <a:gd name="connsiteY6" fmla="*/ 435573 h 1373920"/>
                <a:gd name="connsiteX0" fmla="*/ 38100 w 955040"/>
                <a:gd name="connsiteY0" fmla="*/ 537173 h 1376856"/>
                <a:gd name="connsiteX1" fmla="*/ 0 w 955040"/>
                <a:gd name="connsiteY1" fmla="*/ 1349973 h 1376856"/>
                <a:gd name="connsiteX2" fmla="*/ 711200 w 955040"/>
                <a:gd name="connsiteY2" fmla="*/ 999453 h 1376856"/>
                <a:gd name="connsiteX3" fmla="*/ 955040 w 955040"/>
                <a:gd name="connsiteY3" fmla="*/ 486373 h 1376856"/>
                <a:gd name="connsiteX4" fmla="*/ 767080 w 955040"/>
                <a:gd name="connsiteY4" fmla="*/ 1233 h 1376856"/>
                <a:gd name="connsiteX5" fmla="*/ 12700 w 955040"/>
                <a:gd name="connsiteY5" fmla="*/ 435573 h 1376856"/>
                <a:gd name="connsiteX0" fmla="*/ 38100 w 866247"/>
                <a:gd name="connsiteY0" fmla="*/ 536900 h 1375526"/>
                <a:gd name="connsiteX1" fmla="*/ 0 w 866247"/>
                <a:gd name="connsiteY1" fmla="*/ 1349700 h 1375526"/>
                <a:gd name="connsiteX2" fmla="*/ 711200 w 866247"/>
                <a:gd name="connsiteY2" fmla="*/ 999180 h 1375526"/>
                <a:gd name="connsiteX3" fmla="*/ 838200 w 866247"/>
                <a:gd name="connsiteY3" fmla="*/ 597860 h 1375526"/>
                <a:gd name="connsiteX4" fmla="*/ 767080 w 866247"/>
                <a:gd name="connsiteY4" fmla="*/ 960 h 1375526"/>
                <a:gd name="connsiteX5" fmla="*/ 12700 w 866247"/>
                <a:gd name="connsiteY5" fmla="*/ 435300 h 1375526"/>
                <a:gd name="connsiteX0" fmla="*/ 38100 w 874697"/>
                <a:gd name="connsiteY0" fmla="*/ 536963 h 1376190"/>
                <a:gd name="connsiteX1" fmla="*/ 0 w 874697"/>
                <a:gd name="connsiteY1" fmla="*/ 1349763 h 1376190"/>
                <a:gd name="connsiteX2" fmla="*/ 670560 w 874697"/>
                <a:gd name="connsiteY2" fmla="*/ 1009403 h 1376190"/>
                <a:gd name="connsiteX3" fmla="*/ 838200 w 874697"/>
                <a:gd name="connsiteY3" fmla="*/ 597923 h 1376190"/>
                <a:gd name="connsiteX4" fmla="*/ 767080 w 874697"/>
                <a:gd name="connsiteY4" fmla="*/ 1023 h 1376190"/>
                <a:gd name="connsiteX5" fmla="*/ 12700 w 874697"/>
                <a:gd name="connsiteY5" fmla="*/ 435363 h 1376190"/>
                <a:gd name="connsiteX0" fmla="*/ 38100 w 874697"/>
                <a:gd name="connsiteY0" fmla="*/ 536963 h 1380137"/>
                <a:gd name="connsiteX1" fmla="*/ 0 w 874697"/>
                <a:gd name="connsiteY1" fmla="*/ 1349763 h 1380137"/>
                <a:gd name="connsiteX2" fmla="*/ 670560 w 874697"/>
                <a:gd name="connsiteY2" fmla="*/ 1009403 h 1380137"/>
                <a:gd name="connsiteX3" fmla="*/ 838200 w 874697"/>
                <a:gd name="connsiteY3" fmla="*/ 597923 h 1380137"/>
                <a:gd name="connsiteX4" fmla="*/ 767080 w 874697"/>
                <a:gd name="connsiteY4" fmla="*/ 1023 h 1380137"/>
                <a:gd name="connsiteX5" fmla="*/ 12700 w 874697"/>
                <a:gd name="connsiteY5" fmla="*/ 435363 h 1380137"/>
                <a:gd name="connsiteX0" fmla="*/ 38100 w 897051"/>
                <a:gd name="connsiteY0" fmla="*/ 536953 h 1376132"/>
                <a:gd name="connsiteX1" fmla="*/ 0 w 897051"/>
                <a:gd name="connsiteY1" fmla="*/ 1349753 h 1376132"/>
                <a:gd name="connsiteX2" fmla="*/ 670560 w 897051"/>
                <a:gd name="connsiteY2" fmla="*/ 1009393 h 1376132"/>
                <a:gd name="connsiteX3" fmla="*/ 878840 w 897051"/>
                <a:gd name="connsiteY3" fmla="*/ 602993 h 1376132"/>
                <a:gd name="connsiteX4" fmla="*/ 767080 w 897051"/>
                <a:gd name="connsiteY4" fmla="*/ 1013 h 1376132"/>
                <a:gd name="connsiteX5" fmla="*/ 12700 w 897051"/>
                <a:gd name="connsiteY5" fmla="*/ 435353 h 1376132"/>
                <a:gd name="connsiteX0" fmla="*/ 38100 w 910286"/>
                <a:gd name="connsiteY0" fmla="*/ 536963 h 1376142"/>
                <a:gd name="connsiteX1" fmla="*/ 0 w 910286"/>
                <a:gd name="connsiteY1" fmla="*/ 1349763 h 1376142"/>
                <a:gd name="connsiteX2" fmla="*/ 670560 w 910286"/>
                <a:gd name="connsiteY2" fmla="*/ 1009403 h 1376142"/>
                <a:gd name="connsiteX3" fmla="*/ 878840 w 910286"/>
                <a:gd name="connsiteY3" fmla="*/ 603003 h 1376142"/>
                <a:gd name="connsiteX4" fmla="*/ 767080 w 910286"/>
                <a:gd name="connsiteY4" fmla="*/ 1023 h 1376142"/>
                <a:gd name="connsiteX5" fmla="*/ 12700 w 910286"/>
                <a:gd name="connsiteY5" fmla="*/ 435363 h 1376142"/>
                <a:gd name="connsiteX0" fmla="*/ 38100 w 910286"/>
                <a:gd name="connsiteY0" fmla="*/ 536883 h 1375681"/>
                <a:gd name="connsiteX1" fmla="*/ 0 w 910286"/>
                <a:gd name="connsiteY1" fmla="*/ 1349683 h 1375681"/>
                <a:gd name="connsiteX2" fmla="*/ 670560 w 910286"/>
                <a:gd name="connsiteY2" fmla="*/ 1009323 h 1375681"/>
                <a:gd name="connsiteX3" fmla="*/ 878840 w 910286"/>
                <a:gd name="connsiteY3" fmla="*/ 643563 h 1375681"/>
                <a:gd name="connsiteX4" fmla="*/ 767080 w 910286"/>
                <a:gd name="connsiteY4" fmla="*/ 943 h 1375681"/>
                <a:gd name="connsiteX5" fmla="*/ 12700 w 910286"/>
                <a:gd name="connsiteY5" fmla="*/ 435283 h 1375681"/>
                <a:gd name="connsiteX0" fmla="*/ 38100 w 919194"/>
                <a:gd name="connsiteY0" fmla="*/ 536883 h 1375681"/>
                <a:gd name="connsiteX1" fmla="*/ 0 w 919194"/>
                <a:gd name="connsiteY1" fmla="*/ 1349683 h 1375681"/>
                <a:gd name="connsiteX2" fmla="*/ 670560 w 919194"/>
                <a:gd name="connsiteY2" fmla="*/ 1009323 h 1375681"/>
                <a:gd name="connsiteX3" fmla="*/ 878840 w 919194"/>
                <a:gd name="connsiteY3" fmla="*/ 643563 h 1375681"/>
                <a:gd name="connsiteX4" fmla="*/ 767080 w 919194"/>
                <a:gd name="connsiteY4" fmla="*/ 943 h 1375681"/>
                <a:gd name="connsiteX5" fmla="*/ 12700 w 919194"/>
                <a:gd name="connsiteY5" fmla="*/ 435283 h 1375681"/>
                <a:gd name="connsiteX0" fmla="*/ 38100 w 899972"/>
                <a:gd name="connsiteY0" fmla="*/ 536896 h 1381058"/>
                <a:gd name="connsiteX1" fmla="*/ 0 w 899972"/>
                <a:gd name="connsiteY1" fmla="*/ 1349696 h 1381058"/>
                <a:gd name="connsiteX2" fmla="*/ 629920 w 899972"/>
                <a:gd name="connsiteY2" fmla="*/ 1085536 h 1381058"/>
                <a:gd name="connsiteX3" fmla="*/ 878840 w 899972"/>
                <a:gd name="connsiteY3" fmla="*/ 643576 h 1381058"/>
                <a:gd name="connsiteX4" fmla="*/ 767080 w 899972"/>
                <a:gd name="connsiteY4" fmla="*/ 956 h 1381058"/>
                <a:gd name="connsiteX5" fmla="*/ 12700 w 899972"/>
                <a:gd name="connsiteY5" fmla="*/ 435296 h 1381058"/>
                <a:gd name="connsiteX0" fmla="*/ 38100 w 899972"/>
                <a:gd name="connsiteY0" fmla="*/ 536896 h 1384567"/>
                <a:gd name="connsiteX1" fmla="*/ 0 w 899972"/>
                <a:gd name="connsiteY1" fmla="*/ 1349696 h 1384567"/>
                <a:gd name="connsiteX2" fmla="*/ 629920 w 899972"/>
                <a:gd name="connsiteY2" fmla="*/ 1085536 h 1384567"/>
                <a:gd name="connsiteX3" fmla="*/ 878840 w 899972"/>
                <a:gd name="connsiteY3" fmla="*/ 643576 h 1384567"/>
                <a:gd name="connsiteX4" fmla="*/ 767080 w 899972"/>
                <a:gd name="connsiteY4" fmla="*/ 956 h 1384567"/>
                <a:gd name="connsiteX5" fmla="*/ 12700 w 899972"/>
                <a:gd name="connsiteY5" fmla="*/ 435296 h 1384567"/>
                <a:gd name="connsiteX0" fmla="*/ 38100 w 899972"/>
                <a:gd name="connsiteY0" fmla="*/ 536896 h 1352008"/>
                <a:gd name="connsiteX1" fmla="*/ 0 w 899972"/>
                <a:gd name="connsiteY1" fmla="*/ 1349696 h 1352008"/>
                <a:gd name="connsiteX2" fmla="*/ 629920 w 899972"/>
                <a:gd name="connsiteY2" fmla="*/ 1085536 h 1352008"/>
                <a:gd name="connsiteX3" fmla="*/ 878840 w 899972"/>
                <a:gd name="connsiteY3" fmla="*/ 643576 h 1352008"/>
                <a:gd name="connsiteX4" fmla="*/ 767080 w 899972"/>
                <a:gd name="connsiteY4" fmla="*/ 956 h 1352008"/>
                <a:gd name="connsiteX5" fmla="*/ 12700 w 899972"/>
                <a:gd name="connsiteY5" fmla="*/ 435296 h 1352008"/>
                <a:gd name="connsiteX0" fmla="*/ 38100 w 891275"/>
                <a:gd name="connsiteY0" fmla="*/ 535940 h 1351052"/>
                <a:gd name="connsiteX1" fmla="*/ 0 w 891275"/>
                <a:gd name="connsiteY1" fmla="*/ 1348740 h 1351052"/>
                <a:gd name="connsiteX2" fmla="*/ 629920 w 891275"/>
                <a:gd name="connsiteY2" fmla="*/ 1084580 h 1351052"/>
                <a:gd name="connsiteX3" fmla="*/ 878840 w 891275"/>
                <a:gd name="connsiteY3" fmla="*/ 642620 h 1351052"/>
                <a:gd name="connsiteX4" fmla="*/ 767080 w 891275"/>
                <a:gd name="connsiteY4" fmla="*/ 0 h 1351052"/>
                <a:gd name="connsiteX5" fmla="*/ 12700 w 891275"/>
                <a:gd name="connsiteY5" fmla="*/ 434340 h 1351052"/>
                <a:gd name="connsiteX0" fmla="*/ 38100 w 891275"/>
                <a:gd name="connsiteY0" fmla="*/ 535940 h 1351052"/>
                <a:gd name="connsiteX1" fmla="*/ 0 w 891275"/>
                <a:gd name="connsiteY1" fmla="*/ 1348740 h 1351052"/>
                <a:gd name="connsiteX2" fmla="*/ 629920 w 891275"/>
                <a:gd name="connsiteY2" fmla="*/ 1084580 h 1351052"/>
                <a:gd name="connsiteX3" fmla="*/ 878840 w 891275"/>
                <a:gd name="connsiteY3" fmla="*/ 642620 h 1351052"/>
                <a:gd name="connsiteX4" fmla="*/ 767080 w 891275"/>
                <a:gd name="connsiteY4" fmla="*/ 0 h 1351052"/>
                <a:gd name="connsiteX5" fmla="*/ 12700 w 891275"/>
                <a:gd name="connsiteY5" fmla="*/ 434340 h 1351052"/>
                <a:gd name="connsiteX0" fmla="*/ 38100 w 888610"/>
                <a:gd name="connsiteY0" fmla="*/ 535940 h 1351052"/>
                <a:gd name="connsiteX1" fmla="*/ 0 w 888610"/>
                <a:gd name="connsiteY1" fmla="*/ 1348740 h 1351052"/>
                <a:gd name="connsiteX2" fmla="*/ 629920 w 888610"/>
                <a:gd name="connsiteY2" fmla="*/ 1084580 h 1351052"/>
                <a:gd name="connsiteX3" fmla="*/ 878840 w 888610"/>
                <a:gd name="connsiteY3" fmla="*/ 642620 h 1351052"/>
                <a:gd name="connsiteX4" fmla="*/ 767080 w 888610"/>
                <a:gd name="connsiteY4" fmla="*/ 0 h 1351052"/>
                <a:gd name="connsiteX5" fmla="*/ 12700 w 888610"/>
                <a:gd name="connsiteY5" fmla="*/ 434340 h 1351052"/>
                <a:gd name="connsiteX0" fmla="*/ 38100 w 888610"/>
                <a:gd name="connsiteY0" fmla="*/ 535940 h 1351052"/>
                <a:gd name="connsiteX1" fmla="*/ 0 w 888610"/>
                <a:gd name="connsiteY1" fmla="*/ 1348740 h 1351052"/>
                <a:gd name="connsiteX2" fmla="*/ 629920 w 888610"/>
                <a:gd name="connsiteY2" fmla="*/ 1084580 h 1351052"/>
                <a:gd name="connsiteX3" fmla="*/ 878840 w 888610"/>
                <a:gd name="connsiteY3" fmla="*/ 642620 h 1351052"/>
                <a:gd name="connsiteX4" fmla="*/ 767080 w 888610"/>
                <a:gd name="connsiteY4" fmla="*/ 0 h 1351052"/>
                <a:gd name="connsiteX5" fmla="*/ 12700 w 888610"/>
                <a:gd name="connsiteY5" fmla="*/ 434340 h 1351052"/>
                <a:gd name="connsiteX0" fmla="*/ 38100 w 876510"/>
                <a:gd name="connsiteY0" fmla="*/ 535940 h 1350494"/>
                <a:gd name="connsiteX1" fmla="*/ 0 w 876510"/>
                <a:gd name="connsiteY1" fmla="*/ 1348740 h 1350494"/>
                <a:gd name="connsiteX2" fmla="*/ 629920 w 876510"/>
                <a:gd name="connsiteY2" fmla="*/ 1084580 h 1350494"/>
                <a:gd name="connsiteX3" fmla="*/ 863600 w 876510"/>
                <a:gd name="connsiteY3" fmla="*/ 688340 h 1350494"/>
                <a:gd name="connsiteX4" fmla="*/ 767080 w 876510"/>
                <a:gd name="connsiteY4" fmla="*/ 0 h 1350494"/>
                <a:gd name="connsiteX5" fmla="*/ 12700 w 876510"/>
                <a:gd name="connsiteY5" fmla="*/ 434340 h 1350494"/>
                <a:gd name="connsiteX0" fmla="*/ 38100 w 883278"/>
                <a:gd name="connsiteY0" fmla="*/ 535940 h 1350494"/>
                <a:gd name="connsiteX1" fmla="*/ 0 w 883278"/>
                <a:gd name="connsiteY1" fmla="*/ 1348740 h 1350494"/>
                <a:gd name="connsiteX2" fmla="*/ 629920 w 883278"/>
                <a:gd name="connsiteY2" fmla="*/ 1084580 h 1350494"/>
                <a:gd name="connsiteX3" fmla="*/ 863600 w 883278"/>
                <a:gd name="connsiteY3" fmla="*/ 688340 h 1350494"/>
                <a:gd name="connsiteX4" fmla="*/ 767080 w 883278"/>
                <a:gd name="connsiteY4" fmla="*/ 0 h 1350494"/>
                <a:gd name="connsiteX5" fmla="*/ 12700 w 883278"/>
                <a:gd name="connsiteY5" fmla="*/ 434340 h 1350494"/>
                <a:gd name="connsiteX0" fmla="*/ 38100 w 887792"/>
                <a:gd name="connsiteY0" fmla="*/ 535940 h 1350494"/>
                <a:gd name="connsiteX1" fmla="*/ 0 w 887792"/>
                <a:gd name="connsiteY1" fmla="*/ 1348740 h 1350494"/>
                <a:gd name="connsiteX2" fmla="*/ 629920 w 887792"/>
                <a:gd name="connsiteY2" fmla="*/ 1084580 h 1350494"/>
                <a:gd name="connsiteX3" fmla="*/ 863600 w 887792"/>
                <a:gd name="connsiteY3" fmla="*/ 688340 h 1350494"/>
                <a:gd name="connsiteX4" fmla="*/ 767080 w 887792"/>
                <a:gd name="connsiteY4" fmla="*/ 0 h 1350494"/>
                <a:gd name="connsiteX5" fmla="*/ 12700 w 887792"/>
                <a:gd name="connsiteY5" fmla="*/ 434340 h 1350494"/>
                <a:gd name="connsiteX0" fmla="*/ 38100 w 887792"/>
                <a:gd name="connsiteY0" fmla="*/ 535940 h 1350751"/>
                <a:gd name="connsiteX1" fmla="*/ 0 w 887792"/>
                <a:gd name="connsiteY1" fmla="*/ 1348740 h 1350751"/>
                <a:gd name="connsiteX2" fmla="*/ 629920 w 887792"/>
                <a:gd name="connsiteY2" fmla="*/ 1084580 h 1350751"/>
                <a:gd name="connsiteX3" fmla="*/ 863600 w 887792"/>
                <a:gd name="connsiteY3" fmla="*/ 688340 h 1350751"/>
                <a:gd name="connsiteX4" fmla="*/ 767080 w 887792"/>
                <a:gd name="connsiteY4" fmla="*/ 0 h 1350751"/>
                <a:gd name="connsiteX5" fmla="*/ 12700 w 887792"/>
                <a:gd name="connsiteY5" fmla="*/ 434340 h 1350751"/>
                <a:gd name="connsiteX0" fmla="*/ 38100 w 898653"/>
                <a:gd name="connsiteY0" fmla="*/ 438984 h 1253795"/>
                <a:gd name="connsiteX1" fmla="*/ 0 w 898653"/>
                <a:gd name="connsiteY1" fmla="*/ 1251784 h 1253795"/>
                <a:gd name="connsiteX2" fmla="*/ 629920 w 898653"/>
                <a:gd name="connsiteY2" fmla="*/ 987624 h 1253795"/>
                <a:gd name="connsiteX3" fmla="*/ 863600 w 898653"/>
                <a:gd name="connsiteY3" fmla="*/ 591384 h 1253795"/>
                <a:gd name="connsiteX4" fmla="*/ 816699 w 898653"/>
                <a:gd name="connsiteY4" fmla="*/ -1 h 1253795"/>
                <a:gd name="connsiteX5" fmla="*/ 12700 w 898653"/>
                <a:gd name="connsiteY5" fmla="*/ 337384 h 1253795"/>
                <a:gd name="connsiteX0" fmla="*/ 172650 w 1033204"/>
                <a:gd name="connsiteY0" fmla="*/ 438986 h 1253797"/>
                <a:gd name="connsiteX1" fmla="*/ 134550 w 1033204"/>
                <a:gd name="connsiteY1" fmla="*/ 1251786 h 1253797"/>
                <a:gd name="connsiteX2" fmla="*/ 764470 w 1033204"/>
                <a:gd name="connsiteY2" fmla="*/ 987626 h 1253797"/>
                <a:gd name="connsiteX3" fmla="*/ 998150 w 1033204"/>
                <a:gd name="connsiteY3" fmla="*/ 591386 h 1253797"/>
                <a:gd name="connsiteX4" fmla="*/ 951249 w 1033204"/>
                <a:gd name="connsiteY4" fmla="*/ 1 h 1253797"/>
                <a:gd name="connsiteX5" fmla="*/ 0 w 1033204"/>
                <a:gd name="connsiteY5" fmla="*/ 195069 h 1253797"/>
                <a:gd name="connsiteX0" fmla="*/ 71223 w 1033204"/>
                <a:gd name="connsiteY0" fmla="*/ 460599 h 1253795"/>
                <a:gd name="connsiteX1" fmla="*/ 134550 w 1033204"/>
                <a:gd name="connsiteY1" fmla="*/ 1251784 h 1253795"/>
                <a:gd name="connsiteX2" fmla="*/ 764470 w 1033204"/>
                <a:gd name="connsiteY2" fmla="*/ 987624 h 1253795"/>
                <a:gd name="connsiteX3" fmla="*/ 998150 w 1033204"/>
                <a:gd name="connsiteY3" fmla="*/ 591384 h 1253795"/>
                <a:gd name="connsiteX4" fmla="*/ 951249 w 1033204"/>
                <a:gd name="connsiteY4" fmla="*/ -1 h 1253795"/>
                <a:gd name="connsiteX5" fmla="*/ 0 w 1033204"/>
                <a:gd name="connsiteY5" fmla="*/ 195067 h 1253795"/>
                <a:gd name="connsiteX0" fmla="*/ 134550 w 1033204"/>
                <a:gd name="connsiteY0" fmla="*/ 1251786 h 1253797"/>
                <a:gd name="connsiteX1" fmla="*/ 764470 w 1033204"/>
                <a:gd name="connsiteY1" fmla="*/ 987626 h 1253797"/>
                <a:gd name="connsiteX2" fmla="*/ 998150 w 1033204"/>
                <a:gd name="connsiteY2" fmla="*/ 591386 h 1253797"/>
                <a:gd name="connsiteX3" fmla="*/ 951249 w 1033204"/>
                <a:gd name="connsiteY3" fmla="*/ 1 h 1253797"/>
                <a:gd name="connsiteX4" fmla="*/ 0 w 1033204"/>
                <a:gd name="connsiteY4" fmla="*/ 195069 h 1253797"/>
                <a:gd name="connsiteX0" fmla="*/ 177259 w 1033204"/>
                <a:gd name="connsiteY0" fmla="*/ 1441194 h 1442157"/>
                <a:gd name="connsiteX1" fmla="*/ 764470 w 1033204"/>
                <a:gd name="connsiteY1" fmla="*/ 987624 h 1442157"/>
                <a:gd name="connsiteX2" fmla="*/ 998150 w 1033204"/>
                <a:gd name="connsiteY2" fmla="*/ 591384 h 1442157"/>
                <a:gd name="connsiteX3" fmla="*/ 951249 w 1033204"/>
                <a:gd name="connsiteY3" fmla="*/ -1 h 1442157"/>
                <a:gd name="connsiteX4" fmla="*/ 0 w 1033204"/>
                <a:gd name="connsiteY4" fmla="*/ 195067 h 1442157"/>
                <a:gd name="connsiteX0" fmla="*/ 177259 w 1073500"/>
                <a:gd name="connsiteY0" fmla="*/ 1454168 h 1455131"/>
                <a:gd name="connsiteX1" fmla="*/ 764470 w 1073500"/>
                <a:gd name="connsiteY1" fmla="*/ 1000598 h 1455131"/>
                <a:gd name="connsiteX2" fmla="*/ 998150 w 1073500"/>
                <a:gd name="connsiteY2" fmla="*/ 604358 h 1455131"/>
                <a:gd name="connsiteX3" fmla="*/ 1012106 w 1073500"/>
                <a:gd name="connsiteY3" fmla="*/ 1 h 1455131"/>
                <a:gd name="connsiteX4" fmla="*/ 0 w 1073500"/>
                <a:gd name="connsiteY4" fmla="*/ 208041 h 1455131"/>
                <a:gd name="connsiteX0" fmla="*/ 177259 w 1034336"/>
                <a:gd name="connsiteY0" fmla="*/ 1454166 h 1455129"/>
                <a:gd name="connsiteX1" fmla="*/ 764470 w 1034336"/>
                <a:gd name="connsiteY1" fmla="*/ 1000596 h 1455129"/>
                <a:gd name="connsiteX2" fmla="*/ 998150 w 1034336"/>
                <a:gd name="connsiteY2" fmla="*/ 604356 h 1455129"/>
                <a:gd name="connsiteX3" fmla="*/ 1012106 w 1034336"/>
                <a:gd name="connsiteY3" fmla="*/ -1 h 1455129"/>
                <a:gd name="connsiteX4" fmla="*/ 0 w 1034336"/>
                <a:gd name="connsiteY4" fmla="*/ 208039 h 1455129"/>
                <a:gd name="connsiteX0" fmla="*/ 177259 w 1036110"/>
                <a:gd name="connsiteY0" fmla="*/ 1454168 h 1455549"/>
                <a:gd name="connsiteX1" fmla="*/ 731730 w 1036110"/>
                <a:gd name="connsiteY1" fmla="*/ 1106830 h 1455549"/>
                <a:gd name="connsiteX2" fmla="*/ 998150 w 1036110"/>
                <a:gd name="connsiteY2" fmla="*/ 604358 h 1455549"/>
                <a:gd name="connsiteX3" fmla="*/ 1012106 w 1036110"/>
                <a:gd name="connsiteY3" fmla="*/ 1 h 1455549"/>
                <a:gd name="connsiteX4" fmla="*/ 0 w 1036110"/>
                <a:gd name="connsiteY4" fmla="*/ 208041 h 1455549"/>
                <a:gd name="connsiteX0" fmla="*/ 177259 w 1036110"/>
                <a:gd name="connsiteY0" fmla="*/ 1454166 h 1455810"/>
                <a:gd name="connsiteX1" fmla="*/ 731730 w 1036110"/>
                <a:gd name="connsiteY1" fmla="*/ 1106828 h 1455810"/>
                <a:gd name="connsiteX2" fmla="*/ 998150 w 1036110"/>
                <a:gd name="connsiteY2" fmla="*/ 604356 h 1455810"/>
                <a:gd name="connsiteX3" fmla="*/ 1012106 w 1036110"/>
                <a:gd name="connsiteY3" fmla="*/ -1 h 1455810"/>
                <a:gd name="connsiteX4" fmla="*/ 0 w 1036110"/>
                <a:gd name="connsiteY4" fmla="*/ 208039 h 1455810"/>
                <a:gd name="connsiteX0" fmla="*/ 177259 w 1036110"/>
                <a:gd name="connsiteY0" fmla="*/ 1454168 h 1455549"/>
                <a:gd name="connsiteX1" fmla="*/ 731730 w 1036110"/>
                <a:gd name="connsiteY1" fmla="*/ 1106830 h 1455549"/>
                <a:gd name="connsiteX2" fmla="*/ 998150 w 1036110"/>
                <a:gd name="connsiteY2" fmla="*/ 604358 h 1455549"/>
                <a:gd name="connsiteX3" fmla="*/ 1012106 w 1036110"/>
                <a:gd name="connsiteY3" fmla="*/ 1 h 1455549"/>
                <a:gd name="connsiteX4" fmla="*/ 0 w 1036110"/>
                <a:gd name="connsiteY4" fmla="*/ 208041 h 1455549"/>
                <a:gd name="connsiteX0" fmla="*/ 212285 w 1036110"/>
                <a:gd name="connsiteY0" fmla="*/ 1454973 h 1456352"/>
                <a:gd name="connsiteX1" fmla="*/ 731730 w 1036110"/>
                <a:gd name="connsiteY1" fmla="*/ 1106828 h 1456352"/>
                <a:gd name="connsiteX2" fmla="*/ 998150 w 1036110"/>
                <a:gd name="connsiteY2" fmla="*/ 604356 h 1456352"/>
                <a:gd name="connsiteX3" fmla="*/ 1012106 w 1036110"/>
                <a:gd name="connsiteY3" fmla="*/ -1 h 1456352"/>
                <a:gd name="connsiteX4" fmla="*/ 0 w 1036110"/>
                <a:gd name="connsiteY4" fmla="*/ 208039 h 1456352"/>
                <a:gd name="connsiteX0" fmla="*/ 151428 w 1036110"/>
                <a:gd name="connsiteY0" fmla="*/ 1467942 h 1469260"/>
                <a:gd name="connsiteX1" fmla="*/ 731730 w 1036110"/>
                <a:gd name="connsiteY1" fmla="*/ 1106830 h 1469260"/>
                <a:gd name="connsiteX2" fmla="*/ 998150 w 1036110"/>
                <a:gd name="connsiteY2" fmla="*/ 604358 h 1469260"/>
                <a:gd name="connsiteX3" fmla="*/ 1012106 w 1036110"/>
                <a:gd name="connsiteY3" fmla="*/ 1 h 1469260"/>
                <a:gd name="connsiteX4" fmla="*/ 0 w 1036110"/>
                <a:gd name="connsiteY4" fmla="*/ 208041 h 1469260"/>
                <a:gd name="connsiteX0" fmla="*/ 183338 w 1036110"/>
                <a:gd name="connsiteY0" fmla="*/ 1494224 h 1495440"/>
                <a:gd name="connsiteX1" fmla="*/ 731730 w 1036110"/>
                <a:gd name="connsiteY1" fmla="*/ 1106828 h 1495440"/>
                <a:gd name="connsiteX2" fmla="*/ 998150 w 1036110"/>
                <a:gd name="connsiteY2" fmla="*/ 604356 h 1495440"/>
                <a:gd name="connsiteX3" fmla="*/ 1012106 w 1036110"/>
                <a:gd name="connsiteY3" fmla="*/ -1 h 1495440"/>
                <a:gd name="connsiteX4" fmla="*/ 0 w 1036110"/>
                <a:gd name="connsiteY4" fmla="*/ 208039 h 1495440"/>
                <a:gd name="connsiteX0" fmla="*/ 207954 w 1036110"/>
                <a:gd name="connsiteY0" fmla="*/ 1472438 h 1473737"/>
                <a:gd name="connsiteX1" fmla="*/ 731730 w 1036110"/>
                <a:gd name="connsiteY1" fmla="*/ 1106830 h 1473737"/>
                <a:gd name="connsiteX2" fmla="*/ 998150 w 1036110"/>
                <a:gd name="connsiteY2" fmla="*/ 604358 h 1473737"/>
                <a:gd name="connsiteX3" fmla="*/ 1012106 w 1036110"/>
                <a:gd name="connsiteY3" fmla="*/ 1 h 1473737"/>
                <a:gd name="connsiteX4" fmla="*/ 0 w 1036110"/>
                <a:gd name="connsiteY4" fmla="*/ 208041 h 1473737"/>
                <a:gd name="connsiteX0" fmla="*/ 186453 w 1036110"/>
                <a:gd name="connsiteY0" fmla="*/ 1468745 h 1470061"/>
                <a:gd name="connsiteX1" fmla="*/ 731730 w 1036110"/>
                <a:gd name="connsiteY1" fmla="*/ 1106828 h 1470061"/>
                <a:gd name="connsiteX2" fmla="*/ 998150 w 1036110"/>
                <a:gd name="connsiteY2" fmla="*/ 604356 h 1470061"/>
                <a:gd name="connsiteX3" fmla="*/ 1012106 w 1036110"/>
                <a:gd name="connsiteY3" fmla="*/ -1 h 1470061"/>
                <a:gd name="connsiteX4" fmla="*/ 0 w 1036110"/>
                <a:gd name="connsiteY4" fmla="*/ 208039 h 1470061"/>
                <a:gd name="connsiteX0" fmla="*/ 186453 w 1036110"/>
                <a:gd name="connsiteY0" fmla="*/ 1468747 h 1468747"/>
                <a:gd name="connsiteX1" fmla="*/ 731730 w 1036110"/>
                <a:gd name="connsiteY1" fmla="*/ 1106830 h 1468747"/>
                <a:gd name="connsiteX2" fmla="*/ 998150 w 1036110"/>
                <a:gd name="connsiteY2" fmla="*/ 604358 h 1468747"/>
                <a:gd name="connsiteX3" fmla="*/ 1012106 w 1036110"/>
                <a:gd name="connsiteY3" fmla="*/ 1 h 1468747"/>
                <a:gd name="connsiteX4" fmla="*/ 0 w 1036110"/>
                <a:gd name="connsiteY4" fmla="*/ 208041 h 1468747"/>
                <a:gd name="connsiteX0" fmla="*/ 186453 w 1025163"/>
                <a:gd name="connsiteY0" fmla="*/ 1468745 h 1468745"/>
                <a:gd name="connsiteX1" fmla="*/ 731730 w 1025163"/>
                <a:gd name="connsiteY1" fmla="*/ 1106828 h 1468745"/>
                <a:gd name="connsiteX2" fmla="*/ 958795 w 1025163"/>
                <a:gd name="connsiteY2" fmla="*/ 621014 h 1468745"/>
                <a:gd name="connsiteX3" fmla="*/ 1012106 w 1025163"/>
                <a:gd name="connsiteY3" fmla="*/ -1 h 1468745"/>
                <a:gd name="connsiteX4" fmla="*/ 0 w 1025163"/>
                <a:gd name="connsiteY4" fmla="*/ 208039 h 1468745"/>
                <a:gd name="connsiteX0" fmla="*/ 186453 w 1025720"/>
                <a:gd name="connsiteY0" fmla="*/ 1468747 h 1468747"/>
                <a:gd name="connsiteX1" fmla="*/ 710229 w 1025720"/>
                <a:gd name="connsiteY1" fmla="*/ 1103141 h 1468747"/>
                <a:gd name="connsiteX2" fmla="*/ 958795 w 1025720"/>
                <a:gd name="connsiteY2" fmla="*/ 621016 h 1468747"/>
                <a:gd name="connsiteX3" fmla="*/ 1012106 w 1025720"/>
                <a:gd name="connsiteY3" fmla="*/ 1 h 1468747"/>
                <a:gd name="connsiteX4" fmla="*/ 0 w 1025720"/>
                <a:gd name="connsiteY4" fmla="*/ 208041 h 1468747"/>
                <a:gd name="connsiteX0" fmla="*/ 186453 w 1020972"/>
                <a:gd name="connsiteY0" fmla="*/ 1468745 h 1468745"/>
                <a:gd name="connsiteX1" fmla="*/ 710229 w 1020972"/>
                <a:gd name="connsiteY1" fmla="*/ 1103139 h 1468745"/>
                <a:gd name="connsiteX2" fmla="*/ 958795 w 1020972"/>
                <a:gd name="connsiteY2" fmla="*/ 621014 h 1468745"/>
                <a:gd name="connsiteX3" fmla="*/ 1012106 w 1020972"/>
                <a:gd name="connsiteY3" fmla="*/ -1 h 1468745"/>
                <a:gd name="connsiteX4" fmla="*/ 0 w 1020972"/>
                <a:gd name="connsiteY4" fmla="*/ 208039 h 146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972" h="1468745">
                  <a:moveTo>
                    <a:pt x="186453" y="1468745"/>
                  </a:moveTo>
                  <a:cubicBezTo>
                    <a:pt x="365238" y="1462996"/>
                    <a:pt x="581505" y="1244428"/>
                    <a:pt x="710229" y="1103139"/>
                  </a:cubicBezTo>
                  <a:cubicBezTo>
                    <a:pt x="838953" y="961851"/>
                    <a:pt x="908482" y="804871"/>
                    <a:pt x="958795" y="621014"/>
                  </a:cubicBezTo>
                  <a:cubicBezTo>
                    <a:pt x="1009108" y="437157"/>
                    <a:pt x="1036095" y="274327"/>
                    <a:pt x="1012106" y="-1"/>
                  </a:cubicBezTo>
                  <a:lnTo>
                    <a:pt x="0" y="208039"/>
                  </a:lnTo>
                </a:path>
              </a:pathLst>
            </a:custGeom>
            <a:solidFill>
              <a:srgbClr val="00B0F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41A8137-2B33-446B-865B-387FC257C2CB}"/>
                </a:ext>
              </a:extLst>
            </p:cNvPr>
            <p:cNvSpPr/>
            <p:nvPr/>
          </p:nvSpPr>
          <p:spPr>
            <a:xfrm>
              <a:off x="9408158" y="1140459"/>
              <a:ext cx="837158" cy="1211580"/>
            </a:xfrm>
            <a:custGeom>
              <a:avLst/>
              <a:gdLst>
                <a:gd name="connsiteX0" fmla="*/ 38100 w 1066800"/>
                <a:gd name="connsiteY0" fmla="*/ 520700 h 1333500"/>
                <a:gd name="connsiteX1" fmla="*/ 0 w 1066800"/>
                <a:gd name="connsiteY1" fmla="*/ 1333500 h 1333500"/>
                <a:gd name="connsiteX2" fmla="*/ 685800 w 1066800"/>
                <a:gd name="connsiteY2" fmla="*/ 1257300 h 1333500"/>
                <a:gd name="connsiteX3" fmla="*/ 1066800 w 1066800"/>
                <a:gd name="connsiteY3" fmla="*/ 736600 h 1333500"/>
                <a:gd name="connsiteX4" fmla="*/ 1066800 w 1066800"/>
                <a:gd name="connsiteY4" fmla="*/ 266700 h 1333500"/>
                <a:gd name="connsiteX5" fmla="*/ 863600 w 1066800"/>
                <a:gd name="connsiteY5" fmla="*/ 0 h 1333500"/>
                <a:gd name="connsiteX6" fmla="*/ 12700 w 1066800"/>
                <a:gd name="connsiteY6" fmla="*/ 419100 h 1333500"/>
                <a:gd name="connsiteX0" fmla="*/ 38100 w 1066800"/>
                <a:gd name="connsiteY0" fmla="*/ 535940 h 1348740"/>
                <a:gd name="connsiteX1" fmla="*/ 0 w 1066800"/>
                <a:gd name="connsiteY1" fmla="*/ 1348740 h 1348740"/>
                <a:gd name="connsiteX2" fmla="*/ 685800 w 1066800"/>
                <a:gd name="connsiteY2" fmla="*/ 1272540 h 1348740"/>
                <a:gd name="connsiteX3" fmla="*/ 1066800 w 1066800"/>
                <a:gd name="connsiteY3" fmla="*/ 751840 h 1348740"/>
                <a:gd name="connsiteX4" fmla="*/ 1066800 w 1066800"/>
                <a:gd name="connsiteY4" fmla="*/ 281940 h 1348740"/>
                <a:gd name="connsiteX5" fmla="*/ 767080 w 1066800"/>
                <a:gd name="connsiteY5" fmla="*/ 0 h 1348740"/>
                <a:gd name="connsiteX6" fmla="*/ 12700 w 1066800"/>
                <a:gd name="connsiteY6" fmla="*/ 434340 h 1348740"/>
                <a:gd name="connsiteX0" fmla="*/ 38100 w 1066800"/>
                <a:gd name="connsiteY0" fmla="*/ 535940 h 1405657"/>
                <a:gd name="connsiteX1" fmla="*/ 0 w 1066800"/>
                <a:gd name="connsiteY1" fmla="*/ 1348740 h 1405657"/>
                <a:gd name="connsiteX2" fmla="*/ 685800 w 1066800"/>
                <a:gd name="connsiteY2" fmla="*/ 1272540 h 1405657"/>
                <a:gd name="connsiteX3" fmla="*/ 1066800 w 1066800"/>
                <a:gd name="connsiteY3" fmla="*/ 751840 h 1405657"/>
                <a:gd name="connsiteX4" fmla="*/ 1066800 w 1066800"/>
                <a:gd name="connsiteY4" fmla="*/ 281940 h 1405657"/>
                <a:gd name="connsiteX5" fmla="*/ 767080 w 1066800"/>
                <a:gd name="connsiteY5" fmla="*/ 0 h 1405657"/>
                <a:gd name="connsiteX6" fmla="*/ 12700 w 1066800"/>
                <a:gd name="connsiteY6" fmla="*/ 434340 h 1405657"/>
                <a:gd name="connsiteX0" fmla="*/ 38100 w 1066800"/>
                <a:gd name="connsiteY0" fmla="*/ 535940 h 1405657"/>
                <a:gd name="connsiteX1" fmla="*/ 0 w 1066800"/>
                <a:gd name="connsiteY1" fmla="*/ 1348740 h 1405657"/>
                <a:gd name="connsiteX2" fmla="*/ 685800 w 1066800"/>
                <a:gd name="connsiteY2" fmla="*/ 1272540 h 1405657"/>
                <a:gd name="connsiteX3" fmla="*/ 1066800 w 1066800"/>
                <a:gd name="connsiteY3" fmla="*/ 751840 h 1405657"/>
                <a:gd name="connsiteX4" fmla="*/ 1066800 w 1066800"/>
                <a:gd name="connsiteY4" fmla="*/ 281940 h 1405657"/>
                <a:gd name="connsiteX5" fmla="*/ 767080 w 1066800"/>
                <a:gd name="connsiteY5" fmla="*/ 0 h 1405657"/>
                <a:gd name="connsiteX6" fmla="*/ 12700 w 1066800"/>
                <a:gd name="connsiteY6" fmla="*/ 434340 h 1405657"/>
                <a:gd name="connsiteX0" fmla="*/ 38100 w 1066800"/>
                <a:gd name="connsiteY0" fmla="*/ 538755 h 1408472"/>
                <a:gd name="connsiteX1" fmla="*/ 0 w 1066800"/>
                <a:gd name="connsiteY1" fmla="*/ 1351555 h 1408472"/>
                <a:gd name="connsiteX2" fmla="*/ 685800 w 1066800"/>
                <a:gd name="connsiteY2" fmla="*/ 1275355 h 1408472"/>
                <a:gd name="connsiteX3" fmla="*/ 1066800 w 1066800"/>
                <a:gd name="connsiteY3" fmla="*/ 754655 h 1408472"/>
                <a:gd name="connsiteX4" fmla="*/ 1066800 w 1066800"/>
                <a:gd name="connsiteY4" fmla="*/ 284755 h 1408472"/>
                <a:gd name="connsiteX5" fmla="*/ 767080 w 1066800"/>
                <a:gd name="connsiteY5" fmla="*/ 2815 h 1408472"/>
                <a:gd name="connsiteX6" fmla="*/ 12700 w 1066800"/>
                <a:gd name="connsiteY6" fmla="*/ 437155 h 1408472"/>
                <a:gd name="connsiteX0" fmla="*/ 38100 w 1076744"/>
                <a:gd name="connsiteY0" fmla="*/ 537239 h 1406956"/>
                <a:gd name="connsiteX1" fmla="*/ 0 w 1076744"/>
                <a:gd name="connsiteY1" fmla="*/ 1350039 h 1406956"/>
                <a:gd name="connsiteX2" fmla="*/ 685800 w 1076744"/>
                <a:gd name="connsiteY2" fmla="*/ 1273839 h 1406956"/>
                <a:gd name="connsiteX3" fmla="*/ 1066800 w 1076744"/>
                <a:gd name="connsiteY3" fmla="*/ 753139 h 1406956"/>
                <a:gd name="connsiteX4" fmla="*/ 955040 w 1076744"/>
                <a:gd name="connsiteY4" fmla="*/ 486439 h 1406956"/>
                <a:gd name="connsiteX5" fmla="*/ 767080 w 1076744"/>
                <a:gd name="connsiteY5" fmla="*/ 1299 h 1406956"/>
                <a:gd name="connsiteX6" fmla="*/ 12700 w 1076744"/>
                <a:gd name="connsiteY6" fmla="*/ 435639 h 1406956"/>
                <a:gd name="connsiteX0" fmla="*/ 38100 w 955542"/>
                <a:gd name="connsiteY0" fmla="*/ 537173 h 1404538"/>
                <a:gd name="connsiteX1" fmla="*/ 0 w 955542"/>
                <a:gd name="connsiteY1" fmla="*/ 1349973 h 1404538"/>
                <a:gd name="connsiteX2" fmla="*/ 685800 w 955542"/>
                <a:gd name="connsiteY2" fmla="*/ 1273773 h 1404538"/>
                <a:gd name="connsiteX3" fmla="*/ 817880 w 955542"/>
                <a:gd name="connsiteY3" fmla="*/ 819113 h 1404538"/>
                <a:gd name="connsiteX4" fmla="*/ 955040 w 955542"/>
                <a:gd name="connsiteY4" fmla="*/ 486373 h 1404538"/>
                <a:gd name="connsiteX5" fmla="*/ 767080 w 955542"/>
                <a:gd name="connsiteY5" fmla="*/ 1233 h 1404538"/>
                <a:gd name="connsiteX6" fmla="*/ 12700 w 955542"/>
                <a:gd name="connsiteY6" fmla="*/ 435573 h 1404538"/>
                <a:gd name="connsiteX0" fmla="*/ 38100 w 955523"/>
                <a:gd name="connsiteY0" fmla="*/ 537173 h 1373920"/>
                <a:gd name="connsiteX1" fmla="*/ 0 w 955523"/>
                <a:gd name="connsiteY1" fmla="*/ 1349973 h 1373920"/>
                <a:gd name="connsiteX2" fmla="*/ 711200 w 955523"/>
                <a:gd name="connsiteY2" fmla="*/ 999453 h 1373920"/>
                <a:gd name="connsiteX3" fmla="*/ 817880 w 955523"/>
                <a:gd name="connsiteY3" fmla="*/ 819113 h 1373920"/>
                <a:gd name="connsiteX4" fmla="*/ 955040 w 955523"/>
                <a:gd name="connsiteY4" fmla="*/ 486373 h 1373920"/>
                <a:gd name="connsiteX5" fmla="*/ 767080 w 955523"/>
                <a:gd name="connsiteY5" fmla="*/ 1233 h 1373920"/>
                <a:gd name="connsiteX6" fmla="*/ 12700 w 955523"/>
                <a:gd name="connsiteY6" fmla="*/ 435573 h 1373920"/>
                <a:gd name="connsiteX0" fmla="*/ 38100 w 955040"/>
                <a:gd name="connsiteY0" fmla="*/ 537173 h 1376856"/>
                <a:gd name="connsiteX1" fmla="*/ 0 w 955040"/>
                <a:gd name="connsiteY1" fmla="*/ 1349973 h 1376856"/>
                <a:gd name="connsiteX2" fmla="*/ 711200 w 955040"/>
                <a:gd name="connsiteY2" fmla="*/ 999453 h 1376856"/>
                <a:gd name="connsiteX3" fmla="*/ 955040 w 955040"/>
                <a:gd name="connsiteY3" fmla="*/ 486373 h 1376856"/>
                <a:gd name="connsiteX4" fmla="*/ 767080 w 955040"/>
                <a:gd name="connsiteY4" fmla="*/ 1233 h 1376856"/>
                <a:gd name="connsiteX5" fmla="*/ 12700 w 955040"/>
                <a:gd name="connsiteY5" fmla="*/ 435573 h 1376856"/>
                <a:gd name="connsiteX0" fmla="*/ 38100 w 866247"/>
                <a:gd name="connsiteY0" fmla="*/ 536900 h 1375526"/>
                <a:gd name="connsiteX1" fmla="*/ 0 w 866247"/>
                <a:gd name="connsiteY1" fmla="*/ 1349700 h 1375526"/>
                <a:gd name="connsiteX2" fmla="*/ 711200 w 866247"/>
                <a:gd name="connsiteY2" fmla="*/ 999180 h 1375526"/>
                <a:gd name="connsiteX3" fmla="*/ 838200 w 866247"/>
                <a:gd name="connsiteY3" fmla="*/ 597860 h 1375526"/>
                <a:gd name="connsiteX4" fmla="*/ 767080 w 866247"/>
                <a:gd name="connsiteY4" fmla="*/ 960 h 1375526"/>
                <a:gd name="connsiteX5" fmla="*/ 12700 w 866247"/>
                <a:gd name="connsiteY5" fmla="*/ 435300 h 1375526"/>
                <a:gd name="connsiteX0" fmla="*/ 38100 w 874697"/>
                <a:gd name="connsiteY0" fmla="*/ 536963 h 1376190"/>
                <a:gd name="connsiteX1" fmla="*/ 0 w 874697"/>
                <a:gd name="connsiteY1" fmla="*/ 1349763 h 1376190"/>
                <a:gd name="connsiteX2" fmla="*/ 670560 w 874697"/>
                <a:gd name="connsiteY2" fmla="*/ 1009403 h 1376190"/>
                <a:gd name="connsiteX3" fmla="*/ 838200 w 874697"/>
                <a:gd name="connsiteY3" fmla="*/ 597923 h 1376190"/>
                <a:gd name="connsiteX4" fmla="*/ 767080 w 874697"/>
                <a:gd name="connsiteY4" fmla="*/ 1023 h 1376190"/>
                <a:gd name="connsiteX5" fmla="*/ 12700 w 874697"/>
                <a:gd name="connsiteY5" fmla="*/ 435363 h 1376190"/>
                <a:gd name="connsiteX0" fmla="*/ 38100 w 874697"/>
                <a:gd name="connsiteY0" fmla="*/ 536963 h 1380137"/>
                <a:gd name="connsiteX1" fmla="*/ 0 w 874697"/>
                <a:gd name="connsiteY1" fmla="*/ 1349763 h 1380137"/>
                <a:gd name="connsiteX2" fmla="*/ 670560 w 874697"/>
                <a:gd name="connsiteY2" fmla="*/ 1009403 h 1380137"/>
                <a:gd name="connsiteX3" fmla="*/ 838200 w 874697"/>
                <a:gd name="connsiteY3" fmla="*/ 597923 h 1380137"/>
                <a:gd name="connsiteX4" fmla="*/ 767080 w 874697"/>
                <a:gd name="connsiteY4" fmla="*/ 1023 h 1380137"/>
                <a:gd name="connsiteX5" fmla="*/ 12700 w 874697"/>
                <a:gd name="connsiteY5" fmla="*/ 435363 h 1380137"/>
                <a:gd name="connsiteX0" fmla="*/ 38100 w 897051"/>
                <a:gd name="connsiteY0" fmla="*/ 536953 h 1376132"/>
                <a:gd name="connsiteX1" fmla="*/ 0 w 897051"/>
                <a:gd name="connsiteY1" fmla="*/ 1349753 h 1376132"/>
                <a:gd name="connsiteX2" fmla="*/ 670560 w 897051"/>
                <a:gd name="connsiteY2" fmla="*/ 1009393 h 1376132"/>
                <a:gd name="connsiteX3" fmla="*/ 878840 w 897051"/>
                <a:gd name="connsiteY3" fmla="*/ 602993 h 1376132"/>
                <a:gd name="connsiteX4" fmla="*/ 767080 w 897051"/>
                <a:gd name="connsiteY4" fmla="*/ 1013 h 1376132"/>
                <a:gd name="connsiteX5" fmla="*/ 12700 w 897051"/>
                <a:gd name="connsiteY5" fmla="*/ 435353 h 1376132"/>
                <a:gd name="connsiteX0" fmla="*/ 38100 w 910286"/>
                <a:gd name="connsiteY0" fmla="*/ 536963 h 1376142"/>
                <a:gd name="connsiteX1" fmla="*/ 0 w 910286"/>
                <a:gd name="connsiteY1" fmla="*/ 1349763 h 1376142"/>
                <a:gd name="connsiteX2" fmla="*/ 670560 w 910286"/>
                <a:gd name="connsiteY2" fmla="*/ 1009403 h 1376142"/>
                <a:gd name="connsiteX3" fmla="*/ 878840 w 910286"/>
                <a:gd name="connsiteY3" fmla="*/ 603003 h 1376142"/>
                <a:gd name="connsiteX4" fmla="*/ 767080 w 910286"/>
                <a:gd name="connsiteY4" fmla="*/ 1023 h 1376142"/>
                <a:gd name="connsiteX5" fmla="*/ 12700 w 910286"/>
                <a:gd name="connsiteY5" fmla="*/ 435363 h 1376142"/>
                <a:gd name="connsiteX0" fmla="*/ 38100 w 910286"/>
                <a:gd name="connsiteY0" fmla="*/ 536883 h 1375681"/>
                <a:gd name="connsiteX1" fmla="*/ 0 w 910286"/>
                <a:gd name="connsiteY1" fmla="*/ 1349683 h 1375681"/>
                <a:gd name="connsiteX2" fmla="*/ 670560 w 910286"/>
                <a:gd name="connsiteY2" fmla="*/ 1009323 h 1375681"/>
                <a:gd name="connsiteX3" fmla="*/ 878840 w 910286"/>
                <a:gd name="connsiteY3" fmla="*/ 643563 h 1375681"/>
                <a:gd name="connsiteX4" fmla="*/ 767080 w 910286"/>
                <a:gd name="connsiteY4" fmla="*/ 943 h 1375681"/>
                <a:gd name="connsiteX5" fmla="*/ 12700 w 910286"/>
                <a:gd name="connsiteY5" fmla="*/ 435283 h 1375681"/>
                <a:gd name="connsiteX0" fmla="*/ 38100 w 919194"/>
                <a:gd name="connsiteY0" fmla="*/ 536883 h 1375681"/>
                <a:gd name="connsiteX1" fmla="*/ 0 w 919194"/>
                <a:gd name="connsiteY1" fmla="*/ 1349683 h 1375681"/>
                <a:gd name="connsiteX2" fmla="*/ 670560 w 919194"/>
                <a:gd name="connsiteY2" fmla="*/ 1009323 h 1375681"/>
                <a:gd name="connsiteX3" fmla="*/ 878840 w 919194"/>
                <a:gd name="connsiteY3" fmla="*/ 643563 h 1375681"/>
                <a:gd name="connsiteX4" fmla="*/ 767080 w 919194"/>
                <a:gd name="connsiteY4" fmla="*/ 943 h 1375681"/>
                <a:gd name="connsiteX5" fmla="*/ 12700 w 919194"/>
                <a:gd name="connsiteY5" fmla="*/ 435283 h 1375681"/>
                <a:gd name="connsiteX0" fmla="*/ 38100 w 899972"/>
                <a:gd name="connsiteY0" fmla="*/ 536896 h 1381058"/>
                <a:gd name="connsiteX1" fmla="*/ 0 w 899972"/>
                <a:gd name="connsiteY1" fmla="*/ 1349696 h 1381058"/>
                <a:gd name="connsiteX2" fmla="*/ 629920 w 899972"/>
                <a:gd name="connsiteY2" fmla="*/ 1085536 h 1381058"/>
                <a:gd name="connsiteX3" fmla="*/ 878840 w 899972"/>
                <a:gd name="connsiteY3" fmla="*/ 643576 h 1381058"/>
                <a:gd name="connsiteX4" fmla="*/ 767080 w 899972"/>
                <a:gd name="connsiteY4" fmla="*/ 956 h 1381058"/>
                <a:gd name="connsiteX5" fmla="*/ 12700 w 899972"/>
                <a:gd name="connsiteY5" fmla="*/ 435296 h 1381058"/>
                <a:gd name="connsiteX0" fmla="*/ 38100 w 899972"/>
                <a:gd name="connsiteY0" fmla="*/ 536896 h 1384567"/>
                <a:gd name="connsiteX1" fmla="*/ 0 w 899972"/>
                <a:gd name="connsiteY1" fmla="*/ 1349696 h 1384567"/>
                <a:gd name="connsiteX2" fmla="*/ 629920 w 899972"/>
                <a:gd name="connsiteY2" fmla="*/ 1085536 h 1384567"/>
                <a:gd name="connsiteX3" fmla="*/ 878840 w 899972"/>
                <a:gd name="connsiteY3" fmla="*/ 643576 h 1384567"/>
                <a:gd name="connsiteX4" fmla="*/ 767080 w 899972"/>
                <a:gd name="connsiteY4" fmla="*/ 956 h 1384567"/>
                <a:gd name="connsiteX5" fmla="*/ 12700 w 899972"/>
                <a:gd name="connsiteY5" fmla="*/ 435296 h 1384567"/>
                <a:gd name="connsiteX0" fmla="*/ 38100 w 899972"/>
                <a:gd name="connsiteY0" fmla="*/ 536896 h 1352008"/>
                <a:gd name="connsiteX1" fmla="*/ 0 w 899972"/>
                <a:gd name="connsiteY1" fmla="*/ 1349696 h 1352008"/>
                <a:gd name="connsiteX2" fmla="*/ 629920 w 899972"/>
                <a:gd name="connsiteY2" fmla="*/ 1085536 h 1352008"/>
                <a:gd name="connsiteX3" fmla="*/ 878840 w 899972"/>
                <a:gd name="connsiteY3" fmla="*/ 643576 h 1352008"/>
                <a:gd name="connsiteX4" fmla="*/ 767080 w 899972"/>
                <a:gd name="connsiteY4" fmla="*/ 956 h 1352008"/>
                <a:gd name="connsiteX5" fmla="*/ 12700 w 899972"/>
                <a:gd name="connsiteY5" fmla="*/ 435296 h 1352008"/>
                <a:gd name="connsiteX0" fmla="*/ 38100 w 891275"/>
                <a:gd name="connsiteY0" fmla="*/ 535940 h 1351052"/>
                <a:gd name="connsiteX1" fmla="*/ 0 w 891275"/>
                <a:gd name="connsiteY1" fmla="*/ 1348740 h 1351052"/>
                <a:gd name="connsiteX2" fmla="*/ 629920 w 891275"/>
                <a:gd name="connsiteY2" fmla="*/ 1084580 h 1351052"/>
                <a:gd name="connsiteX3" fmla="*/ 878840 w 891275"/>
                <a:gd name="connsiteY3" fmla="*/ 642620 h 1351052"/>
                <a:gd name="connsiteX4" fmla="*/ 767080 w 891275"/>
                <a:gd name="connsiteY4" fmla="*/ 0 h 1351052"/>
                <a:gd name="connsiteX5" fmla="*/ 12700 w 891275"/>
                <a:gd name="connsiteY5" fmla="*/ 434340 h 1351052"/>
                <a:gd name="connsiteX0" fmla="*/ 38100 w 891275"/>
                <a:gd name="connsiteY0" fmla="*/ 535940 h 1351052"/>
                <a:gd name="connsiteX1" fmla="*/ 0 w 891275"/>
                <a:gd name="connsiteY1" fmla="*/ 1348740 h 1351052"/>
                <a:gd name="connsiteX2" fmla="*/ 629920 w 891275"/>
                <a:gd name="connsiteY2" fmla="*/ 1084580 h 1351052"/>
                <a:gd name="connsiteX3" fmla="*/ 878840 w 891275"/>
                <a:gd name="connsiteY3" fmla="*/ 642620 h 1351052"/>
                <a:gd name="connsiteX4" fmla="*/ 767080 w 891275"/>
                <a:gd name="connsiteY4" fmla="*/ 0 h 1351052"/>
                <a:gd name="connsiteX5" fmla="*/ 12700 w 891275"/>
                <a:gd name="connsiteY5" fmla="*/ 434340 h 1351052"/>
                <a:gd name="connsiteX0" fmla="*/ 38100 w 888610"/>
                <a:gd name="connsiteY0" fmla="*/ 535940 h 1351052"/>
                <a:gd name="connsiteX1" fmla="*/ 0 w 888610"/>
                <a:gd name="connsiteY1" fmla="*/ 1348740 h 1351052"/>
                <a:gd name="connsiteX2" fmla="*/ 629920 w 888610"/>
                <a:gd name="connsiteY2" fmla="*/ 1084580 h 1351052"/>
                <a:gd name="connsiteX3" fmla="*/ 878840 w 888610"/>
                <a:gd name="connsiteY3" fmla="*/ 642620 h 1351052"/>
                <a:gd name="connsiteX4" fmla="*/ 767080 w 888610"/>
                <a:gd name="connsiteY4" fmla="*/ 0 h 1351052"/>
                <a:gd name="connsiteX5" fmla="*/ 12700 w 888610"/>
                <a:gd name="connsiteY5" fmla="*/ 434340 h 1351052"/>
                <a:gd name="connsiteX0" fmla="*/ 38100 w 888610"/>
                <a:gd name="connsiteY0" fmla="*/ 535940 h 1351052"/>
                <a:gd name="connsiteX1" fmla="*/ 0 w 888610"/>
                <a:gd name="connsiteY1" fmla="*/ 1348740 h 1351052"/>
                <a:gd name="connsiteX2" fmla="*/ 629920 w 888610"/>
                <a:gd name="connsiteY2" fmla="*/ 1084580 h 1351052"/>
                <a:gd name="connsiteX3" fmla="*/ 878840 w 888610"/>
                <a:gd name="connsiteY3" fmla="*/ 642620 h 1351052"/>
                <a:gd name="connsiteX4" fmla="*/ 767080 w 888610"/>
                <a:gd name="connsiteY4" fmla="*/ 0 h 1351052"/>
                <a:gd name="connsiteX5" fmla="*/ 12700 w 888610"/>
                <a:gd name="connsiteY5" fmla="*/ 434340 h 1351052"/>
                <a:gd name="connsiteX0" fmla="*/ 38100 w 876510"/>
                <a:gd name="connsiteY0" fmla="*/ 535940 h 1350494"/>
                <a:gd name="connsiteX1" fmla="*/ 0 w 876510"/>
                <a:gd name="connsiteY1" fmla="*/ 1348740 h 1350494"/>
                <a:gd name="connsiteX2" fmla="*/ 629920 w 876510"/>
                <a:gd name="connsiteY2" fmla="*/ 1084580 h 1350494"/>
                <a:gd name="connsiteX3" fmla="*/ 863600 w 876510"/>
                <a:gd name="connsiteY3" fmla="*/ 688340 h 1350494"/>
                <a:gd name="connsiteX4" fmla="*/ 767080 w 876510"/>
                <a:gd name="connsiteY4" fmla="*/ 0 h 1350494"/>
                <a:gd name="connsiteX5" fmla="*/ 12700 w 876510"/>
                <a:gd name="connsiteY5" fmla="*/ 434340 h 1350494"/>
                <a:gd name="connsiteX0" fmla="*/ 38100 w 883278"/>
                <a:gd name="connsiteY0" fmla="*/ 535940 h 1350494"/>
                <a:gd name="connsiteX1" fmla="*/ 0 w 883278"/>
                <a:gd name="connsiteY1" fmla="*/ 1348740 h 1350494"/>
                <a:gd name="connsiteX2" fmla="*/ 629920 w 883278"/>
                <a:gd name="connsiteY2" fmla="*/ 1084580 h 1350494"/>
                <a:gd name="connsiteX3" fmla="*/ 863600 w 883278"/>
                <a:gd name="connsiteY3" fmla="*/ 688340 h 1350494"/>
                <a:gd name="connsiteX4" fmla="*/ 767080 w 883278"/>
                <a:gd name="connsiteY4" fmla="*/ 0 h 1350494"/>
                <a:gd name="connsiteX5" fmla="*/ 12700 w 883278"/>
                <a:gd name="connsiteY5" fmla="*/ 434340 h 1350494"/>
                <a:gd name="connsiteX0" fmla="*/ 38100 w 887792"/>
                <a:gd name="connsiteY0" fmla="*/ 535940 h 1350494"/>
                <a:gd name="connsiteX1" fmla="*/ 0 w 887792"/>
                <a:gd name="connsiteY1" fmla="*/ 1348740 h 1350494"/>
                <a:gd name="connsiteX2" fmla="*/ 629920 w 887792"/>
                <a:gd name="connsiteY2" fmla="*/ 1084580 h 1350494"/>
                <a:gd name="connsiteX3" fmla="*/ 863600 w 887792"/>
                <a:gd name="connsiteY3" fmla="*/ 688340 h 1350494"/>
                <a:gd name="connsiteX4" fmla="*/ 767080 w 887792"/>
                <a:gd name="connsiteY4" fmla="*/ 0 h 1350494"/>
                <a:gd name="connsiteX5" fmla="*/ 12700 w 887792"/>
                <a:gd name="connsiteY5" fmla="*/ 434340 h 1350494"/>
                <a:gd name="connsiteX0" fmla="*/ 38100 w 887792"/>
                <a:gd name="connsiteY0" fmla="*/ 535940 h 1350751"/>
                <a:gd name="connsiteX1" fmla="*/ 0 w 887792"/>
                <a:gd name="connsiteY1" fmla="*/ 1348740 h 1350751"/>
                <a:gd name="connsiteX2" fmla="*/ 629920 w 887792"/>
                <a:gd name="connsiteY2" fmla="*/ 1084580 h 1350751"/>
                <a:gd name="connsiteX3" fmla="*/ 863600 w 887792"/>
                <a:gd name="connsiteY3" fmla="*/ 688340 h 1350751"/>
                <a:gd name="connsiteX4" fmla="*/ 767080 w 887792"/>
                <a:gd name="connsiteY4" fmla="*/ 0 h 1350751"/>
                <a:gd name="connsiteX5" fmla="*/ 12700 w 887792"/>
                <a:gd name="connsiteY5" fmla="*/ 434340 h 1350751"/>
                <a:gd name="connsiteX0" fmla="*/ 25400 w 875092"/>
                <a:gd name="connsiteY0" fmla="*/ 535940 h 1250246"/>
                <a:gd name="connsiteX1" fmla="*/ 7620 w 875092"/>
                <a:gd name="connsiteY1" fmla="*/ 1247140 h 1250246"/>
                <a:gd name="connsiteX2" fmla="*/ 617220 w 875092"/>
                <a:gd name="connsiteY2" fmla="*/ 1084580 h 1250246"/>
                <a:gd name="connsiteX3" fmla="*/ 850900 w 875092"/>
                <a:gd name="connsiteY3" fmla="*/ 688340 h 1250246"/>
                <a:gd name="connsiteX4" fmla="*/ 754380 w 875092"/>
                <a:gd name="connsiteY4" fmla="*/ 0 h 1250246"/>
                <a:gd name="connsiteX5" fmla="*/ 0 w 875092"/>
                <a:gd name="connsiteY5" fmla="*/ 434340 h 1250246"/>
                <a:gd name="connsiteX0" fmla="*/ 25400 w 864186"/>
                <a:gd name="connsiteY0" fmla="*/ 535940 h 1249987"/>
                <a:gd name="connsiteX1" fmla="*/ 7620 w 864186"/>
                <a:gd name="connsiteY1" fmla="*/ 1247140 h 1249987"/>
                <a:gd name="connsiteX2" fmla="*/ 612140 w 864186"/>
                <a:gd name="connsiteY2" fmla="*/ 1074420 h 1249987"/>
                <a:gd name="connsiteX3" fmla="*/ 850900 w 864186"/>
                <a:gd name="connsiteY3" fmla="*/ 688340 h 1249987"/>
                <a:gd name="connsiteX4" fmla="*/ 754380 w 864186"/>
                <a:gd name="connsiteY4" fmla="*/ 0 h 1249987"/>
                <a:gd name="connsiteX5" fmla="*/ 0 w 864186"/>
                <a:gd name="connsiteY5" fmla="*/ 434340 h 1249987"/>
                <a:gd name="connsiteX0" fmla="*/ 25400 w 853302"/>
                <a:gd name="connsiteY0" fmla="*/ 535940 h 1250026"/>
                <a:gd name="connsiteX1" fmla="*/ 7620 w 853302"/>
                <a:gd name="connsiteY1" fmla="*/ 1247140 h 1250026"/>
                <a:gd name="connsiteX2" fmla="*/ 612140 w 853302"/>
                <a:gd name="connsiteY2" fmla="*/ 1074420 h 1250026"/>
                <a:gd name="connsiteX3" fmla="*/ 835660 w 853302"/>
                <a:gd name="connsiteY3" fmla="*/ 678180 h 1250026"/>
                <a:gd name="connsiteX4" fmla="*/ 754380 w 853302"/>
                <a:gd name="connsiteY4" fmla="*/ 0 h 1250026"/>
                <a:gd name="connsiteX5" fmla="*/ 0 w 853302"/>
                <a:gd name="connsiteY5" fmla="*/ 434340 h 1250026"/>
                <a:gd name="connsiteX0" fmla="*/ 25400 w 842498"/>
                <a:gd name="connsiteY0" fmla="*/ 535940 h 1250026"/>
                <a:gd name="connsiteX1" fmla="*/ 7620 w 842498"/>
                <a:gd name="connsiteY1" fmla="*/ 1247140 h 1250026"/>
                <a:gd name="connsiteX2" fmla="*/ 612140 w 842498"/>
                <a:gd name="connsiteY2" fmla="*/ 1074420 h 1250026"/>
                <a:gd name="connsiteX3" fmla="*/ 835660 w 842498"/>
                <a:gd name="connsiteY3" fmla="*/ 678180 h 1250026"/>
                <a:gd name="connsiteX4" fmla="*/ 718820 w 842498"/>
                <a:gd name="connsiteY4" fmla="*/ 0 h 1250026"/>
                <a:gd name="connsiteX5" fmla="*/ 0 w 842498"/>
                <a:gd name="connsiteY5" fmla="*/ 434340 h 1250026"/>
                <a:gd name="connsiteX0" fmla="*/ 25400 w 818608"/>
                <a:gd name="connsiteY0" fmla="*/ 535940 h 1250610"/>
                <a:gd name="connsiteX1" fmla="*/ 7620 w 818608"/>
                <a:gd name="connsiteY1" fmla="*/ 1247140 h 1250610"/>
                <a:gd name="connsiteX2" fmla="*/ 612140 w 818608"/>
                <a:gd name="connsiteY2" fmla="*/ 1074420 h 1250610"/>
                <a:gd name="connsiteX3" fmla="*/ 805180 w 818608"/>
                <a:gd name="connsiteY3" fmla="*/ 551180 h 1250610"/>
                <a:gd name="connsiteX4" fmla="*/ 718820 w 818608"/>
                <a:gd name="connsiteY4" fmla="*/ 0 h 1250610"/>
                <a:gd name="connsiteX5" fmla="*/ 0 w 818608"/>
                <a:gd name="connsiteY5" fmla="*/ 434340 h 1250610"/>
                <a:gd name="connsiteX0" fmla="*/ 25400 w 818608"/>
                <a:gd name="connsiteY0" fmla="*/ 535940 h 1249296"/>
                <a:gd name="connsiteX1" fmla="*/ 7620 w 818608"/>
                <a:gd name="connsiteY1" fmla="*/ 1247140 h 1249296"/>
                <a:gd name="connsiteX2" fmla="*/ 612140 w 818608"/>
                <a:gd name="connsiteY2" fmla="*/ 1013460 h 1249296"/>
                <a:gd name="connsiteX3" fmla="*/ 805180 w 818608"/>
                <a:gd name="connsiteY3" fmla="*/ 551180 h 1249296"/>
                <a:gd name="connsiteX4" fmla="*/ 718820 w 818608"/>
                <a:gd name="connsiteY4" fmla="*/ 0 h 1249296"/>
                <a:gd name="connsiteX5" fmla="*/ 0 w 818608"/>
                <a:gd name="connsiteY5" fmla="*/ 434340 h 1249296"/>
                <a:gd name="connsiteX0" fmla="*/ 25400 w 818608"/>
                <a:gd name="connsiteY0" fmla="*/ 535940 h 1249365"/>
                <a:gd name="connsiteX1" fmla="*/ 7620 w 818608"/>
                <a:gd name="connsiteY1" fmla="*/ 1247140 h 1249365"/>
                <a:gd name="connsiteX2" fmla="*/ 612140 w 818608"/>
                <a:gd name="connsiteY2" fmla="*/ 1013460 h 1249365"/>
                <a:gd name="connsiteX3" fmla="*/ 805180 w 818608"/>
                <a:gd name="connsiteY3" fmla="*/ 551180 h 1249365"/>
                <a:gd name="connsiteX4" fmla="*/ 718820 w 818608"/>
                <a:gd name="connsiteY4" fmla="*/ 0 h 1249365"/>
                <a:gd name="connsiteX5" fmla="*/ 0 w 818608"/>
                <a:gd name="connsiteY5" fmla="*/ 434340 h 1249365"/>
                <a:gd name="connsiteX0" fmla="*/ 25400 w 816368"/>
                <a:gd name="connsiteY0" fmla="*/ 535940 h 1249365"/>
                <a:gd name="connsiteX1" fmla="*/ 7620 w 816368"/>
                <a:gd name="connsiteY1" fmla="*/ 1247140 h 1249365"/>
                <a:gd name="connsiteX2" fmla="*/ 612140 w 816368"/>
                <a:gd name="connsiteY2" fmla="*/ 1013460 h 1249365"/>
                <a:gd name="connsiteX3" fmla="*/ 805180 w 816368"/>
                <a:gd name="connsiteY3" fmla="*/ 551180 h 1249365"/>
                <a:gd name="connsiteX4" fmla="*/ 718820 w 816368"/>
                <a:gd name="connsiteY4" fmla="*/ 0 h 1249365"/>
                <a:gd name="connsiteX5" fmla="*/ 0 w 816368"/>
                <a:gd name="connsiteY5" fmla="*/ 434340 h 1249365"/>
                <a:gd name="connsiteX0" fmla="*/ 25400 w 836041"/>
                <a:gd name="connsiteY0" fmla="*/ 535940 h 1249284"/>
                <a:gd name="connsiteX1" fmla="*/ 7620 w 836041"/>
                <a:gd name="connsiteY1" fmla="*/ 1247140 h 1249284"/>
                <a:gd name="connsiteX2" fmla="*/ 612140 w 836041"/>
                <a:gd name="connsiteY2" fmla="*/ 1013460 h 1249284"/>
                <a:gd name="connsiteX3" fmla="*/ 830580 w 836041"/>
                <a:gd name="connsiteY3" fmla="*/ 556260 h 1249284"/>
                <a:gd name="connsiteX4" fmla="*/ 718820 w 836041"/>
                <a:gd name="connsiteY4" fmla="*/ 0 h 1249284"/>
                <a:gd name="connsiteX5" fmla="*/ 0 w 836041"/>
                <a:gd name="connsiteY5" fmla="*/ 434340 h 1249284"/>
                <a:gd name="connsiteX0" fmla="*/ 25400 w 838903"/>
                <a:gd name="connsiteY0" fmla="*/ 535940 h 1249355"/>
                <a:gd name="connsiteX1" fmla="*/ 7620 w 838903"/>
                <a:gd name="connsiteY1" fmla="*/ 1247140 h 1249355"/>
                <a:gd name="connsiteX2" fmla="*/ 601980 w 838903"/>
                <a:gd name="connsiteY2" fmla="*/ 1018540 h 1249355"/>
                <a:gd name="connsiteX3" fmla="*/ 830580 w 838903"/>
                <a:gd name="connsiteY3" fmla="*/ 556260 h 1249355"/>
                <a:gd name="connsiteX4" fmla="*/ 718820 w 838903"/>
                <a:gd name="connsiteY4" fmla="*/ 0 h 1249355"/>
                <a:gd name="connsiteX5" fmla="*/ 0 w 838903"/>
                <a:gd name="connsiteY5" fmla="*/ 434340 h 1249355"/>
                <a:gd name="connsiteX0" fmla="*/ 25400 w 839987"/>
                <a:gd name="connsiteY0" fmla="*/ 535940 h 1249355"/>
                <a:gd name="connsiteX1" fmla="*/ 7620 w 839987"/>
                <a:gd name="connsiteY1" fmla="*/ 1247140 h 1249355"/>
                <a:gd name="connsiteX2" fmla="*/ 586740 w 839987"/>
                <a:gd name="connsiteY2" fmla="*/ 1018540 h 1249355"/>
                <a:gd name="connsiteX3" fmla="*/ 830580 w 839987"/>
                <a:gd name="connsiteY3" fmla="*/ 556260 h 1249355"/>
                <a:gd name="connsiteX4" fmla="*/ 718820 w 839987"/>
                <a:gd name="connsiteY4" fmla="*/ 0 h 1249355"/>
                <a:gd name="connsiteX5" fmla="*/ 0 w 839987"/>
                <a:gd name="connsiteY5" fmla="*/ 434340 h 1249355"/>
                <a:gd name="connsiteX0" fmla="*/ 27940 w 842527"/>
                <a:gd name="connsiteY0" fmla="*/ 535940 h 1219311"/>
                <a:gd name="connsiteX1" fmla="*/ 0 w 842527"/>
                <a:gd name="connsiteY1" fmla="*/ 1216660 h 1219311"/>
                <a:gd name="connsiteX2" fmla="*/ 589280 w 842527"/>
                <a:gd name="connsiteY2" fmla="*/ 1018540 h 1219311"/>
                <a:gd name="connsiteX3" fmla="*/ 833120 w 842527"/>
                <a:gd name="connsiteY3" fmla="*/ 556260 h 1219311"/>
                <a:gd name="connsiteX4" fmla="*/ 721360 w 842527"/>
                <a:gd name="connsiteY4" fmla="*/ 0 h 1219311"/>
                <a:gd name="connsiteX5" fmla="*/ 2540 w 842527"/>
                <a:gd name="connsiteY5" fmla="*/ 434340 h 1219311"/>
                <a:gd name="connsiteX0" fmla="*/ 27940 w 842527"/>
                <a:gd name="connsiteY0" fmla="*/ 535940 h 1219311"/>
                <a:gd name="connsiteX1" fmla="*/ 0 w 842527"/>
                <a:gd name="connsiteY1" fmla="*/ 1216660 h 1219311"/>
                <a:gd name="connsiteX2" fmla="*/ 589280 w 842527"/>
                <a:gd name="connsiteY2" fmla="*/ 1018540 h 1219311"/>
                <a:gd name="connsiteX3" fmla="*/ 833120 w 842527"/>
                <a:gd name="connsiteY3" fmla="*/ 556260 h 1219311"/>
                <a:gd name="connsiteX4" fmla="*/ 721360 w 842527"/>
                <a:gd name="connsiteY4" fmla="*/ 0 h 1219311"/>
                <a:gd name="connsiteX5" fmla="*/ 2540 w 842527"/>
                <a:gd name="connsiteY5" fmla="*/ 434340 h 1219311"/>
                <a:gd name="connsiteX0" fmla="*/ 27940 w 823017"/>
                <a:gd name="connsiteY0" fmla="*/ 535940 h 1219311"/>
                <a:gd name="connsiteX1" fmla="*/ 0 w 823017"/>
                <a:gd name="connsiteY1" fmla="*/ 1216660 h 1219311"/>
                <a:gd name="connsiteX2" fmla="*/ 589280 w 823017"/>
                <a:gd name="connsiteY2" fmla="*/ 1018540 h 1219311"/>
                <a:gd name="connsiteX3" fmla="*/ 807720 w 823017"/>
                <a:gd name="connsiteY3" fmla="*/ 556260 h 1219311"/>
                <a:gd name="connsiteX4" fmla="*/ 721360 w 823017"/>
                <a:gd name="connsiteY4" fmla="*/ 0 h 1219311"/>
                <a:gd name="connsiteX5" fmla="*/ 2540 w 823017"/>
                <a:gd name="connsiteY5" fmla="*/ 434340 h 1219311"/>
                <a:gd name="connsiteX0" fmla="*/ 27940 w 842527"/>
                <a:gd name="connsiteY0" fmla="*/ 535940 h 1219379"/>
                <a:gd name="connsiteX1" fmla="*/ 0 w 842527"/>
                <a:gd name="connsiteY1" fmla="*/ 1216660 h 1219379"/>
                <a:gd name="connsiteX2" fmla="*/ 589280 w 842527"/>
                <a:gd name="connsiteY2" fmla="*/ 1018540 h 1219379"/>
                <a:gd name="connsiteX3" fmla="*/ 833120 w 842527"/>
                <a:gd name="connsiteY3" fmla="*/ 535940 h 1219379"/>
                <a:gd name="connsiteX4" fmla="*/ 721360 w 842527"/>
                <a:gd name="connsiteY4" fmla="*/ 0 h 1219379"/>
                <a:gd name="connsiteX5" fmla="*/ 2540 w 842527"/>
                <a:gd name="connsiteY5" fmla="*/ 434340 h 1219379"/>
                <a:gd name="connsiteX0" fmla="*/ 33020 w 847607"/>
                <a:gd name="connsiteY0" fmla="*/ 535940 h 1204441"/>
                <a:gd name="connsiteX1" fmla="*/ 0 w 847607"/>
                <a:gd name="connsiteY1" fmla="*/ 1201420 h 1204441"/>
                <a:gd name="connsiteX2" fmla="*/ 594360 w 847607"/>
                <a:gd name="connsiteY2" fmla="*/ 1018540 h 1204441"/>
                <a:gd name="connsiteX3" fmla="*/ 838200 w 847607"/>
                <a:gd name="connsiteY3" fmla="*/ 535940 h 1204441"/>
                <a:gd name="connsiteX4" fmla="*/ 726440 w 847607"/>
                <a:gd name="connsiteY4" fmla="*/ 0 h 1204441"/>
                <a:gd name="connsiteX5" fmla="*/ 7620 w 847607"/>
                <a:gd name="connsiteY5" fmla="*/ 434340 h 1204441"/>
                <a:gd name="connsiteX0" fmla="*/ 33020 w 847607"/>
                <a:gd name="connsiteY0" fmla="*/ 535940 h 1204441"/>
                <a:gd name="connsiteX1" fmla="*/ 0 w 847607"/>
                <a:gd name="connsiteY1" fmla="*/ 1201420 h 1204441"/>
                <a:gd name="connsiteX2" fmla="*/ 594360 w 847607"/>
                <a:gd name="connsiteY2" fmla="*/ 1018540 h 1204441"/>
                <a:gd name="connsiteX3" fmla="*/ 838200 w 847607"/>
                <a:gd name="connsiteY3" fmla="*/ 535940 h 1204441"/>
                <a:gd name="connsiteX4" fmla="*/ 726440 w 847607"/>
                <a:gd name="connsiteY4" fmla="*/ 0 h 1204441"/>
                <a:gd name="connsiteX5" fmla="*/ 7620 w 847607"/>
                <a:gd name="connsiteY5" fmla="*/ 434340 h 1204441"/>
                <a:gd name="connsiteX0" fmla="*/ 27940 w 842527"/>
                <a:gd name="connsiteY0" fmla="*/ 535940 h 1239377"/>
                <a:gd name="connsiteX1" fmla="*/ 0 w 842527"/>
                <a:gd name="connsiteY1" fmla="*/ 1236980 h 1239377"/>
                <a:gd name="connsiteX2" fmla="*/ 589280 w 842527"/>
                <a:gd name="connsiteY2" fmla="*/ 1018540 h 1239377"/>
                <a:gd name="connsiteX3" fmla="*/ 833120 w 842527"/>
                <a:gd name="connsiteY3" fmla="*/ 535940 h 1239377"/>
                <a:gd name="connsiteX4" fmla="*/ 721360 w 842527"/>
                <a:gd name="connsiteY4" fmla="*/ 0 h 1239377"/>
                <a:gd name="connsiteX5" fmla="*/ 2540 w 842527"/>
                <a:gd name="connsiteY5" fmla="*/ 434340 h 1239377"/>
                <a:gd name="connsiteX0" fmla="*/ 27940 w 842527"/>
                <a:gd name="connsiteY0" fmla="*/ 535940 h 1236980"/>
                <a:gd name="connsiteX1" fmla="*/ 0 w 842527"/>
                <a:gd name="connsiteY1" fmla="*/ 1236980 h 1236980"/>
                <a:gd name="connsiteX2" fmla="*/ 589280 w 842527"/>
                <a:gd name="connsiteY2" fmla="*/ 1018540 h 1236980"/>
                <a:gd name="connsiteX3" fmla="*/ 833120 w 842527"/>
                <a:gd name="connsiteY3" fmla="*/ 535940 h 1236980"/>
                <a:gd name="connsiteX4" fmla="*/ 721360 w 842527"/>
                <a:gd name="connsiteY4" fmla="*/ 0 h 1236980"/>
                <a:gd name="connsiteX5" fmla="*/ 2540 w 842527"/>
                <a:gd name="connsiteY5" fmla="*/ 434340 h 1236980"/>
                <a:gd name="connsiteX0" fmla="*/ 27940 w 843815"/>
                <a:gd name="connsiteY0" fmla="*/ 510540 h 1211580"/>
                <a:gd name="connsiteX1" fmla="*/ 0 w 843815"/>
                <a:gd name="connsiteY1" fmla="*/ 1211580 h 1211580"/>
                <a:gd name="connsiteX2" fmla="*/ 589280 w 843815"/>
                <a:gd name="connsiteY2" fmla="*/ 993140 h 1211580"/>
                <a:gd name="connsiteX3" fmla="*/ 833120 w 843815"/>
                <a:gd name="connsiteY3" fmla="*/ 510540 h 1211580"/>
                <a:gd name="connsiteX4" fmla="*/ 726440 w 843815"/>
                <a:gd name="connsiteY4" fmla="*/ 0 h 1211580"/>
                <a:gd name="connsiteX5" fmla="*/ 2540 w 843815"/>
                <a:gd name="connsiteY5" fmla="*/ 408940 h 1211580"/>
                <a:gd name="connsiteX0" fmla="*/ 0 w 843815"/>
                <a:gd name="connsiteY0" fmla="*/ 1211580 h 1211580"/>
                <a:gd name="connsiteX1" fmla="*/ 589280 w 843815"/>
                <a:gd name="connsiteY1" fmla="*/ 993140 h 1211580"/>
                <a:gd name="connsiteX2" fmla="*/ 833120 w 843815"/>
                <a:gd name="connsiteY2" fmla="*/ 510540 h 1211580"/>
                <a:gd name="connsiteX3" fmla="*/ 726440 w 843815"/>
                <a:gd name="connsiteY3" fmla="*/ 0 h 1211580"/>
                <a:gd name="connsiteX4" fmla="*/ 2540 w 843815"/>
                <a:gd name="connsiteY4" fmla="*/ 408940 h 1211580"/>
                <a:gd name="connsiteX0" fmla="*/ 0 w 837158"/>
                <a:gd name="connsiteY0" fmla="*/ 1211580 h 1211580"/>
                <a:gd name="connsiteX1" fmla="*/ 589280 w 837158"/>
                <a:gd name="connsiteY1" fmla="*/ 993140 h 1211580"/>
                <a:gd name="connsiteX2" fmla="*/ 824654 w 837158"/>
                <a:gd name="connsiteY2" fmla="*/ 514773 h 1211580"/>
                <a:gd name="connsiteX3" fmla="*/ 726440 w 837158"/>
                <a:gd name="connsiteY3" fmla="*/ 0 h 1211580"/>
                <a:gd name="connsiteX4" fmla="*/ 2540 w 837158"/>
                <a:gd name="connsiteY4" fmla="*/ 408940 h 121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158" h="1211580">
                  <a:moveTo>
                    <a:pt x="0" y="1211580"/>
                  </a:moveTo>
                  <a:cubicBezTo>
                    <a:pt x="184150" y="1207347"/>
                    <a:pt x="451838" y="1109275"/>
                    <a:pt x="589280" y="993140"/>
                  </a:cubicBezTo>
                  <a:cubicBezTo>
                    <a:pt x="726722" y="877006"/>
                    <a:pt x="801794" y="680296"/>
                    <a:pt x="824654" y="514773"/>
                  </a:cubicBezTo>
                  <a:cubicBezTo>
                    <a:pt x="847514" y="349250"/>
                    <a:pt x="851323" y="203200"/>
                    <a:pt x="726440" y="0"/>
                  </a:cubicBezTo>
                  <a:lnTo>
                    <a:pt x="2540" y="408940"/>
                  </a:lnTo>
                </a:path>
              </a:pathLst>
            </a:custGeom>
            <a:solidFill>
              <a:srgbClr val="FF0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23061C8-16A2-417D-B0D8-920D0B9D1722}"/>
                </a:ext>
              </a:extLst>
            </p:cNvPr>
            <p:cNvGrpSpPr/>
            <p:nvPr/>
          </p:nvGrpSpPr>
          <p:grpSpPr>
            <a:xfrm>
              <a:off x="8094243" y="529279"/>
              <a:ext cx="2667581" cy="2261799"/>
              <a:chOff x="961883" y="1119084"/>
              <a:chExt cx="2667581" cy="2261799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E7412FA-1E08-42AC-A186-E9C3BF0D43A4}"/>
                  </a:ext>
                </a:extLst>
              </p:cNvPr>
              <p:cNvCxnSpPr>
                <a:cxnSpLocks/>
                <a:stCxn id="102" idx="2"/>
                <a:endCxn id="100" idx="0"/>
              </p:cNvCxnSpPr>
              <p:nvPr/>
            </p:nvCxnSpPr>
            <p:spPr>
              <a:xfrm flipH="1">
                <a:off x="2274231" y="1119084"/>
                <a:ext cx="15668" cy="22617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B0226A7-1E4E-4CED-BB8F-6D8463998463}"/>
                  </a:ext>
                </a:extLst>
              </p:cNvPr>
              <p:cNvCxnSpPr>
                <a:cxnSpLocks/>
                <a:stCxn id="101" idx="3"/>
              </p:cNvCxnSpPr>
              <p:nvPr/>
            </p:nvCxnSpPr>
            <p:spPr>
              <a:xfrm flipV="1">
                <a:off x="1152122" y="2178945"/>
                <a:ext cx="2434840" cy="67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8982481B-1285-4C23-BF29-E785878F47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9899" y="2167530"/>
                <a:ext cx="920468" cy="1208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144256F-2ED9-468E-BC68-F004100C61C1}"/>
                  </a:ext>
                </a:extLst>
              </p:cNvPr>
              <p:cNvSpPr txBox="1"/>
              <p:nvPr/>
            </p:nvSpPr>
            <p:spPr>
              <a:xfrm>
                <a:off x="3166190" y="1999305"/>
                <a:ext cx="171427" cy="365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33DEBDC0-F719-4A1F-85F2-0E4F65B3F5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581" y="2162154"/>
                <a:ext cx="426475" cy="81308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80963FF-A898-422D-A0EA-74C76BF65158}"/>
                  </a:ext>
                </a:extLst>
              </p:cNvPr>
              <p:cNvSpPr txBox="1"/>
              <p:nvPr/>
            </p:nvSpPr>
            <p:spPr>
              <a:xfrm>
                <a:off x="2699056" y="2953259"/>
                <a:ext cx="410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2A5BB5-23B8-4FA8-96FA-53EAEE18951B}"/>
                  </a:ext>
                </a:extLst>
              </p:cNvPr>
              <p:cNvSpPr txBox="1"/>
              <p:nvPr/>
            </p:nvSpPr>
            <p:spPr>
              <a:xfrm>
                <a:off x="1508731" y="2967278"/>
                <a:ext cx="447739" cy="28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F3CCF587-7444-4ABC-A087-DE9ABC4B85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52139" y="2179612"/>
                <a:ext cx="416871" cy="76006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67EE1301-B97D-49F9-814C-805F3EE50C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9009" y="2170883"/>
                <a:ext cx="10445" cy="88087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BFDF68-000D-4D15-B9ED-38C004659BAB}"/>
                  </a:ext>
                </a:extLst>
              </p:cNvPr>
              <p:cNvSpPr txBox="1"/>
              <p:nvPr/>
            </p:nvSpPr>
            <p:spPr>
              <a:xfrm>
                <a:off x="1979418" y="3004782"/>
                <a:ext cx="600072" cy="28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cs typeface="Times New Roman" panose="02020603050405020304" pitchFamily="18" charset="0"/>
                  </a:rPr>
                  <a:t>aVF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0BE1363E-BB96-4EF5-9D39-FEF94CD684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58527" y="1677691"/>
                <a:ext cx="867867" cy="49319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936377C7-1C4E-44B3-9CB6-513EA1D1A6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69838" y="1734873"/>
                <a:ext cx="797742" cy="42728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19549A5-3FE5-4E72-8B07-80F7B4B398F4}"/>
                  </a:ext>
                </a:extLst>
              </p:cNvPr>
              <p:cNvSpPr txBox="1"/>
              <p:nvPr/>
            </p:nvSpPr>
            <p:spPr>
              <a:xfrm>
                <a:off x="3029392" y="1463380"/>
                <a:ext cx="600072" cy="28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cs typeface="Times New Roman" panose="02020603050405020304" pitchFamily="18" charset="0"/>
                  </a:rPr>
                  <a:t>aVL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6EA1A8B-3C1F-4D0A-A754-4D626DA111D3}"/>
                  </a:ext>
                </a:extLst>
              </p:cNvPr>
              <p:cNvSpPr txBox="1"/>
              <p:nvPr/>
            </p:nvSpPr>
            <p:spPr>
              <a:xfrm>
                <a:off x="961883" y="1492291"/>
                <a:ext cx="600072" cy="28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cs typeface="Times New Roman" panose="02020603050405020304" pitchFamily="18" charset="0"/>
                  </a:rPr>
                  <a:t>aVR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C7EF517-3938-4C21-A642-4C7DACE61C5E}"/>
                </a:ext>
              </a:extLst>
            </p:cNvPr>
            <p:cNvSpPr txBox="1"/>
            <p:nvPr/>
          </p:nvSpPr>
          <p:spPr>
            <a:xfrm>
              <a:off x="10161752" y="1848251"/>
              <a:ext cx="16547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Normal axis </a:t>
              </a:r>
              <a:r>
                <a:rPr lang="en-US" sz="1600" dirty="0"/>
                <a:t>occurs between -30</a:t>
              </a:r>
              <a:r>
                <a:rPr lang="en-US" sz="1600" baseline="30000" dirty="0"/>
                <a:t>o</a:t>
              </a:r>
              <a:r>
                <a:rPr lang="en-US" sz="1600" dirty="0"/>
                <a:t> and + 90</a:t>
              </a:r>
              <a:r>
                <a:rPr lang="en-US" sz="1600" baseline="30000" dirty="0"/>
                <a:t>o</a:t>
              </a:r>
              <a:endParaRPr lang="en-US" sz="1600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ABA601C-A9DC-4470-A929-49371C3430AE}"/>
                </a:ext>
              </a:extLst>
            </p:cNvPr>
            <p:cNvSpPr txBox="1"/>
            <p:nvPr/>
          </p:nvSpPr>
          <p:spPr>
            <a:xfrm>
              <a:off x="10588611" y="1457834"/>
              <a:ext cx="419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87B2D12-EC68-44D1-BC7B-ED0E26B0F310}"/>
                </a:ext>
              </a:extLst>
            </p:cNvPr>
            <p:cNvSpPr txBox="1"/>
            <p:nvPr/>
          </p:nvSpPr>
          <p:spPr>
            <a:xfrm>
              <a:off x="9196757" y="2791078"/>
              <a:ext cx="419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+90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9F102BA-8F60-40A9-9C6E-3D1C9A805212}"/>
                </a:ext>
              </a:extLst>
            </p:cNvPr>
            <p:cNvSpPr txBox="1"/>
            <p:nvPr/>
          </p:nvSpPr>
          <p:spPr>
            <a:xfrm>
              <a:off x="7783138" y="1457382"/>
              <a:ext cx="501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+180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4952D2E-CF3B-4F11-9117-7992A3F9E495}"/>
                </a:ext>
              </a:extLst>
            </p:cNvPr>
            <p:cNvSpPr txBox="1"/>
            <p:nvPr/>
          </p:nvSpPr>
          <p:spPr>
            <a:xfrm>
              <a:off x="9149620" y="252280"/>
              <a:ext cx="545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-90</a:t>
              </a: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5B96B8A-F31B-40E4-93A6-7E9A06FF1385}"/>
                </a:ext>
              </a:extLst>
            </p:cNvPr>
            <p:cNvSpPr/>
            <p:nvPr/>
          </p:nvSpPr>
          <p:spPr>
            <a:xfrm rot="16582529">
              <a:off x="9347381" y="801735"/>
              <a:ext cx="807269" cy="767702"/>
            </a:xfrm>
            <a:custGeom>
              <a:avLst/>
              <a:gdLst>
                <a:gd name="connsiteX0" fmla="*/ 38100 w 1066800"/>
                <a:gd name="connsiteY0" fmla="*/ 520700 h 1333500"/>
                <a:gd name="connsiteX1" fmla="*/ 0 w 1066800"/>
                <a:gd name="connsiteY1" fmla="*/ 1333500 h 1333500"/>
                <a:gd name="connsiteX2" fmla="*/ 685800 w 1066800"/>
                <a:gd name="connsiteY2" fmla="*/ 1257300 h 1333500"/>
                <a:gd name="connsiteX3" fmla="*/ 1066800 w 1066800"/>
                <a:gd name="connsiteY3" fmla="*/ 736600 h 1333500"/>
                <a:gd name="connsiteX4" fmla="*/ 1066800 w 1066800"/>
                <a:gd name="connsiteY4" fmla="*/ 266700 h 1333500"/>
                <a:gd name="connsiteX5" fmla="*/ 863600 w 1066800"/>
                <a:gd name="connsiteY5" fmla="*/ 0 h 1333500"/>
                <a:gd name="connsiteX6" fmla="*/ 12700 w 1066800"/>
                <a:gd name="connsiteY6" fmla="*/ 419100 h 1333500"/>
                <a:gd name="connsiteX0" fmla="*/ 38100 w 1066800"/>
                <a:gd name="connsiteY0" fmla="*/ 535940 h 1348740"/>
                <a:gd name="connsiteX1" fmla="*/ 0 w 1066800"/>
                <a:gd name="connsiteY1" fmla="*/ 1348740 h 1348740"/>
                <a:gd name="connsiteX2" fmla="*/ 685800 w 1066800"/>
                <a:gd name="connsiteY2" fmla="*/ 1272540 h 1348740"/>
                <a:gd name="connsiteX3" fmla="*/ 1066800 w 1066800"/>
                <a:gd name="connsiteY3" fmla="*/ 751840 h 1348740"/>
                <a:gd name="connsiteX4" fmla="*/ 1066800 w 1066800"/>
                <a:gd name="connsiteY4" fmla="*/ 281940 h 1348740"/>
                <a:gd name="connsiteX5" fmla="*/ 767080 w 1066800"/>
                <a:gd name="connsiteY5" fmla="*/ 0 h 1348740"/>
                <a:gd name="connsiteX6" fmla="*/ 12700 w 1066800"/>
                <a:gd name="connsiteY6" fmla="*/ 434340 h 1348740"/>
                <a:gd name="connsiteX0" fmla="*/ 38100 w 1066800"/>
                <a:gd name="connsiteY0" fmla="*/ 535940 h 1405657"/>
                <a:gd name="connsiteX1" fmla="*/ 0 w 1066800"/>
                <a:gd name="connsiteY1" fmla="*/ 1348740 h 1405657"/>
                <a:gd name="connsiteX2" fmla="*/ 685800 w 1066800"/>
                <a:gd name="connsiteY2" fmla="*/ 1272540 h 1405657"/>
                <a:gd name="connsiteX3" fmla="*/ 1066800 w 1066800"/>
                <a:gd name="connsiteY3" fmla="*/ 751840 h 1405657"/>
                <a:gd name="connsiteX4" fmla="*/ 1066800 w 1066800"/>
                <a:gd name="connsiteY4" fmla="*/ 281940 h 1405657"/>
                <a:gd name="connsiteX5" fmla="*/ 767080 w 1066800"/>
                <a:gd name="connsiteY5" fmla="*/ 0 h 1405657"/>
                <a:gd name="connsiteX6" fmla="*/ 12700 w 1066800"/>
                <a:gd name="connsiteY6" fmla="*/ 434340 h 1405657"/>
                <a:gd name="connsiteX0" fmla="*/ 38100 w 1066800"/>
                <a:gd name="connsiteY0" fmla="*/ 535940 h 1405657"/>
                <a:gd name="connsiteX1" fmla="*/ 0 w 1066800"/>
                <a:gd name="connsiteY1" fmla="*/ 1348740 h 1405657"/>
                <a:gd name="connsiteX2" fmla="*/ 685800 w 1066800"/>
                <a:gd name="connsiteY2" fmla="*/ 1272540 h 1405657"/>
                <a:gd name="connsiteX3" fmla="*/ 1066800 w 1066800"/>
                <a:gd name="connsiteY3" fmla="*/ 751840 h 1405657"/>
                <a:gd name="connsiteX4" fmla="*/ 1066800 w 1066800"/>
                <a:gd name="connsiteY4" fmla="*/ 281940 h 1405657"/>
                <a:gd name="connsiteX5" fmla="*/ 767080 w 1066800"/>
                <a:gd name="connsiteY5" fmla="*/ 0 h 1405657"/>
                <a:gd name="connsiteX6" fmla="*/ 12700 w 1066800"/>
                <a:gd name="connsiteY6" fmla="*/ 434340 h 1405657"/>
                <a:gd name="connsiteX0" fmla="*/ 38100 w 1066800"/>
                <a:gd name="connsiteY0" fmla="*/ 538755 h 1408472"/>
                <a:gd name="connsiteX1" fmla="*/ 0 w 1066800"/>
                <a:gd name="connsiteY1" fmla="*/ 1351555 h 1408472"/>
                <a:gd name="connsiteX2" fmla="*/ 685800 w 1066800"/>
                <a:gd name="connsiteY2" fmla="*/ 1275355 h 1408472"/>
                <a:gd name="connsiteX3" fmla="*/ 1066800 w 1066800"/>
                <a:gd name="connsiteY3" fmla="*/ 754655 h 1408472"/>
                <a:gd name="connsiteX4" fmla="*/ 1066800 w 1066800"/>
                <a:gd name="connsiteY4" fmla="*/ 284755 h 1408472"/>
                <a:gd name="connsiteX5" fmla="*/ 767080 w 1066800"/>
                <a:gd name="connsiteY5" fmla="*/ 2815 h 1408472"/>
                <a:gd name="connsiteX6" fmla="*/ 12700 w 1066800"/>
                <a:gd name="connsiteY6" fmla="*/ 437155 h 1408472"/>
                <a:gd name="connsiteX0" fmla="*/ 38100 w 1076744"/>
                <a:gd name="connsiteY0" fmla="*/ 537239 h 1406956"/>
                <a:gd name="connsiteX1" fmla="*/ 0 w 1076744"/>
                <a:gd name="connsiteY1" fmla="*/ 1350039 h 1406956"/>
                <a:gd name="connsiteX2" fmla="*/ 685800 w 1076744"/>
                <a:gd name="connsiteY2" fmla="*/ 1273839 h 1406956"/>
                <a:gd name="connsiteX3" fmla="*/ 1066800 w 1076744"/>
                <a:gd name="connsiteY3" fmla="*/ 753139 h 1406956"/>
                <a:gd name="connsiteX4" fmla="*/ 955040 w 1076744"/>
                <a:gd name="connsiteY4" fmla="*/ 486439 h 1406956"/>
                <a:gd name="connsiteX5" fmla="*/ 767080 w 1076744"/>
                <a:gd name="connsiteY5" fmla="*/ 1299 h 1406956"/>
                <a:gd name="connsiteX6" fmla="*/ 12700 w 1076744"/>
                <a:gd name="connsiteY6" fmla="*/ 435639 h 1406956"/>
                <a:gd name="connsiteX0" fmla="*/ 38100 w 955542"/>
                <a:gd name="connsiteY0" fmla="*/ 537173 h 1404538"/>
                <a:gd name="connsiteX1" fmla="*/ 0 w 955542"/>
                <a:gd name="connsiteY1" fmla="*/ 1349973 h 1404538"/>
                <a:gd name="connsiteX2" fmla="*/ 685800 w 955542"/>
                <a:gd name="connsiteY2" fmla="*/ 1273773 h 1404538"/>
                <a:gd name="connsiteX3" fmla="*/ 817880 w 955542"/>
                <a:gd name="connsiteY3" fmla="*/ 819113 h 1404538"/>
                <a:gd name="connsiteX4" fmla="*/ 955040 w 955542"/>
                <a:gd name="connsiteY4" fmla="*/ 486373 h 1404538"/>
                <a:gd name="connsiteX5" fmla="*/ 767080 w 955542"/>
                <a:gd name="connsiteY5" fmla="*/ 1233 h 1404538"/>
                <a:gd name="connsiteX6" fmla="*/ 12700 w 955542"/>
                <a:gd name="connsiteY6" fmla="*/ 435573 h 1404538"/>
                <a:gd name="connsiteX0" fmla="*/ 38100 w 955523"/>
                <a:gd name="connsiteY0" fmla="*/ 537173 h 1373920"/>
                <a:gd name="connsiteX1" fmla="*/ 0 w 955523"/>
                <a:gd name="connsiteY1" fmla="*/ 1349973 h 1373920"/>
                <a:gd name="connsiteX2" fmla="*/ 711200 w 955523"/>
                <a:gd name="connsiteY2" fmla="*/ 999453 h 1373920"/>
                <a:gd name="connsiteX3" fmla="*/ 817880 w 955523"/>
                <a:gd name="connsiteY3" fmla="*/ 819113 h 1373920"/>
                <a:gd name="connsiteX4" fmla="*/ 955040 w 955523"/>
                <a:gd name="connsiteY4" fmla="*/ 486373 h 1373920"/>
                <a:gd name="connsiteX5" fmla="*/ 767080 w 955523"/>
                <a:gd name="connsiteY5" fmla="*/ 1233 h 1373920"/>
                <a:gd name="connsiteX6" fmla="*/ 12700 w 955523"/>
                <a:gd name="connsiteY6" fmla="*/ 435573 h 1373920"/>
                <a:gd name="connsiteX0" fmla="*/ 38100 w 955040"/>
                <a:gd name="connsiteY0" fmla="*/ 537173 h 1376856"/>
                <a:gd name="connsiteX1" fmla="*/ 0 w 955040"/>
                <a:gd name="connsiteY1" fmla="*/ 1349973 h 1376856"/>
                <a:gd name="connsiteX2" fmla="*/ 711200 w 955040"/>
                <a:gd name="connsiteY2" fmla="*/ 999453 h 1376856"/>
                <a:gd name="connsiteX3" fmla="*/ 955040 w 955040"/>
                <a:gd name="connsiteY3" fmla="*/ 486373 h 1376856"/>
                <a:gd name="connsiteX4" fmla="*/ 767080 w 955040"/>
                <a:gd name="connsiteY4" fmla="*/ 1233 h 1376856"/>
                <a:gd name="connsiteX5" fmla="*/ 12700 w 955040"/>
                <a:gd name="connsiteY5" fmla="*/ 435573 h 1376856"/>
                <a:gd name="connsiteX0" fmla="*/ 38100 w 866247"/>
                <a:gd name="connsiteY0" fmla="*/ 536900 h 1375526"/>
                <a:gd name="connsiteX1" fmla="*/ 0 w 866247"/>
                <a:gd name="connsiteY1" fmla="*/ 1349700 h 1375526"/>
                <a:gd name="connsiteX2" fmla="*/ 711200 w 866247"/>
                <a:gd name="connsiteY2" fmla="*/ 999180 h 1375526"/>
                <a:gd name="connsiteX3" fmla="*/ 838200 w 866247"/>
                <a:gd name="connsiteY3" fmla="*/ 597860 h 1375526"/>
                <a:gd name="connsiteX4" fmla="*/ 767080 w 866247"/>
                <a:gd name="connsiteY4" fmla="*/ 960 h 1375526"/>
                <a:gd name="connsiteX5" fmla="*/ 12700 w 866247"/>
                <a:gd name="connsiteY5" fmla="*/ 435300 h 1375526"/>
                <a:gd name="connsiteX0" fmla="*/ 38100 w 874697"/>
                <a:gd name="connsiteY0" fmla="*/ 536963 h 1376190"/>
                <a:gd name="connsiteX1" fmla="*/ 0 w 874697"/>
                <a:gd name="connsiteY1" fmla="*/ 1349763 h 1376190"/>
                <a:gd name="connsiteX2" fmla="*/ 670560 w 874697"/>
                <a:gd name="connsiteY2" fmla="*/ 1009403 h 1376190"/>
                <a:gd name="connsiteX3" fmla="*/ 838200 w 874697"/>
                <a:gd name="connsiteY3" fmla="*/ 597923 h 1376190"/>
                <a:gd name="connsiteX4" fmla="*/ 767080 w 874697"/>
                <a:gd name="connsiteY4" fmla="*/ 1023 h 1376190"/>
                <a:gd name="connsiteX5" fmla="*/ 12700 w 874697"/>
                <a:gd name="connsiteY5" fmla="*/ 435363 h 1376190"/>
                <a:gd name="connsiteX0" fmla="*/ 38100 w 874697"/>
                <a:gd name="connsiteY0" fmla="*/ 536963 h 1380137"/>
                <a:gd name="connsiteX1" fmla="*/ 0 w 874697"/>
                <a:gd name="connsiteY1" fmla="*/ 1349763 h 1380137"/>
                <a:gd name="connsiteX2" fmla="*/ 670560 w 874697"/>
                <a:gd name="connsiteY2" fmla="*/ 1009403 h 1380137"/>
                <a:gd name="connsiteX3" fmla="*/ 838200 w 874697"/>
                <a:gd name="connsiteY3" fmla="*/ 597923 h 1380137"/>
                <a:gd name="connsiteX4" fmla="*/ 767080 w 874697"/>
                <a:gd name="connsiteY4" fmla="*/ 1023 h 1380137"/>
                <a:gd name="connsiteX5" fmla="*/ 12700 w 874697"/>
                <a:gd name="connsiteY5" fmla="*/ 435363 h 1380137"/>
                <a:gd name="connsiteX0" fmla="*/ 38100 w 897051"/>
                <a:gd name="connsiteY0" fmla="*/ 536953 h 1376132"/>
                <a:gd name="connsiteX1" fmla="*/ 0 w 897051"/>
                <a:gd name="connsiteY1" fmla="*/ 1349753 h 1376132"/>
                <a:gd name="connsiteX2" fmla="*/ 670560 w 897051"/>
                <a:gd name="connsiteY2" fmla="*/ 1009393 h 1376132"/>
                <a:gd name="connsiteX3" fmla="*/ 878840 w 897051"/>
                <a:gd name="connsiteY3" fmla="*/ 602993 h 1376132"/>
                <a:gd name="connsiteX4" fmla="*/ 767080 w 897051"/>
                <a:gd name="connsiteY4" fmla="*/ 1013 h 1376132"/>
                <a:gd name="connsiteX5" fmla="*/ 12700 w 897051"/>
                <a:gd name="connsiteY5" fmla="*/ 435353 h 1376132"/>
                <a:gd name="connsiteX0" fmla="*/ 38100 w 910286"/>
                <a:gd name="connsiteY0" fmla="*/ 536963 h 1376142"/>
                <a:gd name="connsiteX1" fmla="*/ 0 w 910286"/>
                <a:gd name="connsiteY1" fmla="*/ 1349763 h 1376142"/>
                <a:gd name="connsiteX2" fmla="*/ 670560 w 910286"/>
                <a:gd name="connsiteY2" fmla="*/ 1009403 h 1376142"/>
                <a:gd name="connsiteX3" fmla="*/ 878840 w 910286"/>
                <a:gd name="connsiteY3" fmla="*/ 603003 h 1376142"/>
                <a:gd name="connsiteX4" fmla="*/ 767080 w 910286"/>
                <a:gd name="connsiteY4" fmla="*/ 1023 h 1376142"/>
                <a:gd name="connsiteX5" fmla="*/ 12700 w 910286"/>
                <a:gd name="connsiteY5" fmla="*/ 435363 h 1376142"/>
                <a:gd name="connsiteX0" fmla="*/ 38100 w 910286"/>
                <a:gd name="connsiteY0" fmla="*/ 536883 h 1375681"/>
                <a:gd name="connsiteX1" fmla="*/ 0 w 910286"/>
                <a:gd name="connsiteY1" fmla="*/ 1349683 h 1375681"/>
                <a:gd name="connsiteX2" fmla="*/ 670560 w 910286"/>
                <a:gd name="connsiteY2" fmla="*/ 1009323 h 1375681"/>
                <a:gd name="connsiteX3" fmla="*/ 878840 w 910286"/>
                <a:gd name="connsiteY3" fmla="*/ 643563 h 1375681"/>
                <a:gd name="connsiteX4" fmla="*/ 767080 w 910286"/>
                <a:gd name="connsiteY4" fmla="*/ 943 h 1375681"/>
                <a:gd name="connsiteX5" fmla="*/ 12700 w 910286"/>
                <a:gd name="connsiteY5" fmla="*/ 435283 h 1375681"/>
                <a:gd name="connsiteX0" fmla="*/ 38100 w 919194"/>
                <a:gd name="connsiteY0" fmla="*/ 536883 h 1375681"/>
                <a:gd name="connsiteX1" fmla="*/ 0 w 919194"/>
                <a:gd name="connsiteY1" fmla="*/ 1349683 h 1375681"/>
                <a:gd name="connsiteX2" fmla="*/ 670560 w 919194"/>
                <a:gd name="connsiteY2" fmla="*/ 1009323 h 1375681"/>
                <a:gd name="connsiteX3" fmla="*/ 878840 w 919194"/>
                <a:gd name="connsiteY3" fmla="*/ 643563 h 1375681"/>
                <a:gd name="connsiteX4" fmla="*/ 767080 w 919194"/>
                <a:gd name="connsiteY4" fmla="*/ 943 h 1375681"/>
                <a:gd name="connsiteX5" fmla="*/ 12700 w 919194"/>
                <a:gd name="connsiteY5" fmla="*/ 435283 h 1375681"/>
                <a:gd name="connsiteX0" fmla="*/ 38100 w 899972"/>
                <a:gd name="connsiteY0" fmla="*/ 536896 h 1381058"/>
                <a:gd name="connsiteX1" fmla="*/ 0 w 899972"/>
                <a:gd name="connsiteY1" fmla="*/ 1349696 h 1381058"/>
                <a:gd name="connsiteX2" fmla="*/ 629920 w 899972"/>
                <a:gd name="connsiteY2" fmla="*/ 1085536 h 1381058"/>
                <a:gd name="connsiteX3" fmla="*/ 878840 w 899972"/>
                <a:gd name="connsiteY3" fmla="*/ 643576 h 1381058"/>
                <a:gd name="connsiteX4" fmla="*/ 767080 w 899972"/>
                <a:gd name="connsiteY4" fmla="*/ 956 h 1381058"/>
                <a:gd name="connsiteX5" fmla="*/ 12700 w 899972"/>
                <a:gd name="connsiteY5" fmla="*/ 435296 h 1381058"/>
                <a:gd name="connsiteX0" fmla="*/ 38100 w 899972"/>
                <a:gd name="connsiteY0" fmla="*/ 536896 h 1384567"/>
                <a:gd name="connsiteX1" fmla="*/ 0 w 899972"/>
                <a:gd name="connsiteY1" fmla="*/ 1349696 h 1384567"/>
                <a:gd name="connsiteX2" fmla="*/ 629920 w 899972"/>
                <a:gd name="connsiteY2" fmla="*/ 1085536 h 1384567"/>
                <a:gd name="connsiteX3" fmla="*/ 878840 w 899972"/>
                <a:gd name="connsiteY3" fmla="*/ 643576 h 1384567"/>
                <a:gd name="connsiteX4" fmla="*/ 767080 w 899972"/>
                <a:gd name="connsiteY4" fmla="*/ 956 h 1384567"/>
                <a:gd name="connsiteX5" fmla="*/ 12700 w 899972"/>
                <a:gd name="connsiteY5" fmla="*/ 435296 h 1384567"/>
                <a:gd name="connsiteX0" fmla="*/ 38100 w 899972"/>
                <a:gd name="connsiteY0" fmla="*/ 536896 h 1352008"/>
                <a:gd name="connsiteX1" fmla="*/ 0 w 899972"/>
                <a:gd name="connsiteY1" fmla="*/ 1349696 h 1352008"/>
                <a:gd name="connsiteX2" fmla="*/ 629920 w 899972"/>
                <a:gd name="connsiteY2" fmla="*/ 1085536 h 1352008"/>
                <a:gd name="connsiteX3" fmla="*/ 878840 w 899972"/>
                <a:gd name="connsiteY3" fmla="*/ 643576 h 1352008"/>
                <a:gd name="connsiteX4" fmla="*/ 767080 w 899972"/>
                <a:gd name="connsiteY4" fmla="*/ 956 h 1352008"/>
                <a:gd name="connsiteX5" fmla="*/ 12700 w 899972"/>
                <a:gd name="connsiteY5" fmla="*/ 435296 h 1352008"/>
                <a:gd name="connsiteX0" fmla="*/ 38100 w 891275"/>
                <a:gd name="connsiteY0" fmla="*/ 535940 h 1351052"/>
                <a:gd name="connsiteX1" fmla="*/ 0 w 891275"/>
                <a:gd name="connsiteY1" fmla="*/ 1348740 h 1351052"/>
                <a:gd name="connsiteX2" fmla="*/ 629920 w 891275"/>
                <a:gd name="connsiteY2" fmla="*/ 1084580 h 1351052"/>
                <a:gd name="connsiteX3" fmla="*/ 878840 w 891275"/>
                <a:gd name="connsiteY3" fmla="*/ 642620 h 1351052"/>
                <a:gd name="connsiteX4" fmla="*/ 767080 w 891275"/>
                <a:gd name="connsiteY4" fmla="*/ 0 h 1351052"/>
                <a:gd name="connsiteX5" fmla="*/ 12700 w 891275"/>
                <a:gd name="connsiteY5" fmla="*/ 434340 h 1351052"/>
                <a:gd name="connsiteX0" fmla="*/ 38100 w 891275"/>
                <a:gd name="connsiteY0" fmla="*/ 535940 h 1351052"/>
                <a:gd name="connsiteX1" fmla="*/ 0 w 891275"/>
                <a:gd name="connsiteY1" fmla="*/ 1348740 h 1351052"/>
                <a:gd name="connsiteX2" fmla="*/ 629920 w 891275"/>
                <a:gd name="connsiteY2" fmla="*/ 1084580 h 1351052"/>
                <a:gd name="connsiteX3" fmla="*/ 878840 w 891275"/>
                <a:gd name="connsiteY3" fmla="*/ 642620 h 1351052"/>
                <a:gd name="connsiteX4" fmla="*/ 767080 w 891275"/>
                <a:gd name="connsiteY4" fmla="*/ 0 h 1351052"/>
                <a:gd name="connsiteX5" fmla="*/ 12700 w 891275"/>
                <a:gd name="connsiteY5" fmla="*/ 434340 h 1351052"/>
                <a:gd name="connsiteX0" fmla="*/ 38100 w 888610"/>
                <a:gd name="connsiteY0" fmla="*/ 535940 h 1351052"/>
                <a:gd name="connsiteX1" fmla="*/ 0 w 888610"/>
                <a:gd name="connsiteY1" fmla="*/ 1348740 h 1351052"/>
                <a:gd name="connsiteX2" fmla="*/ 629920 w 888610"/>
                <a:gd name="connsiteY2" fmla="*/ 1084580 h 1351052"/>
                <a:gd name="connsiteX3" fmla="*/ 878840 w 888610"/>
                <a:gd name="connsiteY3" fmla="*/ 642620 h 1351052"/>
                <a:gd name="connsiteX4" fmla="*/ 767080 w 888610"/>
                <a:gd name="connsiteY4" fmla="*/ 0 h 1351052"/>
                <a:gd name="connsiteX5" fmla="*/ 12700 w 888610"/>
                <a:gd name="connsiteY5" fmla="*/ 434340 h 1351052"/>
                <a:gd name="connsiteX0" fmla="*/ 38100 w 888610"/>
                <a:gd name="connsiteY0" fmla="*/ 535940 h 1351052"/>
                <a:gd name="connsiteX1" fmla="*/ 0 w 888610"/>
                <a:gd name="connsiteY1" fmla="*/ 1348740 h 1351052"/>
                <a:gd name="connsiteX2" fmla="*/ 629920 w 888610"/>
                <a:gd name="connsiteY2" fmla="*/ 1084580 h 1351052"/>
                <a:gd name="connsiteX3" fmla="*/ 878840 w 888610"/>
                <a:gd name="connsiteY3" fmla="*/ 642620 h 1351052"/>
                <a:gd name="connsiteX4" fmla="*/ 767080 w 888610"/>
                <a:gd name="connsiteY4" fmla="*/ 0 h 1351052"/>
                <a:gd name="connsiteX5" fmla="*/ 12700 w 888610"/>
                <a:gd name="connsiteY5" fmla="*/ 434340 h 1351052"/>
                <a:gd name="connsiteX0" fmla="*/ 38100 w 876510"/>
                <a:gd name="connsiteY0" fmla="*/ 535940 h 1350494"/>
                <a:gd name="connsiteX1" fmla="*/ 0 w 876510"/>
                <a:gd name="connsiteY1" fmla="*/ 1348740 h 1350494"/>
                <a:gd name="connsiteX2" fmla="*/ 629920 w 876510"/>
                <a:gd name="connsiteY2" fmla="*/ 1084580 h 1350494"/>
                <a:gd name="connsiteX3" fmla="*/ 863600 w 876510"/>
                <a:gd name="connsiteY3" fmla="*/ 688340 h 1350494"/>
                <a:gd name="connsiteX4" fmla="*/ 767080 w 876510"/>
                <a:gd name="connsiteY4" fmla="*/ 0 h 1350494"/>
                <a:gd name="connsiteX5" fmla="*/ 12700 w 876510"/>
                <a:gd name="connsiteY5" fmla="*/ 434340 h 1350494"/>
                <a:gd name="connsiteX0" fmla="*/ 38100 w 883278"/>
                <a:gd name="connsiteY0" fmla="*/ 535940 h 1350494"/>
                <a:gd name="connsiteX1" fmla="*/ 0 w 883278"/>
                <a:gd name="connsiteY1" fmla="*/ 1348740 h 1350494"/>
                <a:gd name="connsiteX2" fmla="*/ 629920 w 883278"/>
                <a:gd name="connsiteY2" fmla="*/ 1084580 h 1350494"/>
                <a:gd name="connsiteX3" fmla="*/ 863600 w 883278"/>
                <a:gd name="connsiteY3" fmla="*/ 688340 h 1350494"/>
                <a:gd name="connsiteX4" fmla="*/ 767080 w 883278"/>
                <a:gd name="connsiteY4" fmla="*/ 0 h 1350494"/>
                <a:gd name="connsiteX5" fmla="*/ 12700 w 883278"/>
                <a:gd name="connsiteY5" fmla="*/ 434340 h 1350494"/>
                <a:gd name="connsiteX0" fmla="*/ 38100 w 887792"/>
                <a:gd name="connsiteY0" fmla="*/ 535940 h 1350494"/>
                <a:gd name="connsiteX1" fmla="*/ 0 w 887792"/>
                <a:gd name="connsiteY1" fmla="*/ 1348740 h 1350494"/>
                <a:gd name="connsiteX2" fmla="*/ 629920 w 887792"/>
                <a:gd name="connsiteY2" fmla="*/ 1084580 h 1350494"/>
                <a:gd name="connsiteX3" fmla="*/ 863600 w 887792"/>
                <a:gd name="connsiteY3" fmla="*/ 688340 h 1350494"/>
                <a:gd name="connsiteX4" fmla="*/ 767080 w 887792"/>
                <a:gd name="connsiteY4" fmla="*/ 0 h 1350494"/>
                <a:gd name="connsiteX5" fmla="*/ 12700 w 887792"/>
                <a:gd name="connsiteY5" fmla="*/ 434340 h 1350494"/>
                <a:gd name="connsiteX0" fmla="*/ 38100 w 887792"/>
                <a:gd name="connsiteY0" fmla="*/ 535940 h 1350751"/>
                <a:gd name="connsiteX1" fmla="*/ 0 w 887792"/>
                <a:gd name="connsiteY1" fmla="*/ 1348740 h 1350751"/>
                <a:gd name="connsiteX2" fmla="*/ 629920 w 887792"/>
                <a:gd name="connsiteY2" fmla="*/ 1084580 h 1350751"/>
                <a:gd name="connsiteX3" fmla="*/ 863600 w 887792"/>
                <a:gd name="connsiteY3" fmla="*/ 688340 h 1350751"/>
                <a:gd name="connsiteX4" fmla="*/ 767080 w 887792"/>
                <a:gd name="connsiteY4" fmla="*/ 0 h 1350751"/>
                <a:gd name="connsiteX5" fmla="*/ 12700 w 887792"/>
                <a:gd name="connsiteY5" fmla="*/ 434340 h 1350751"/>
                <a:gd name="connsiteX0" fmla="*/ 38100 w 898653"/>
                <a:gd name="connsiteY0" fmla="*/ 438984 h 1253795"/>
                <a:gd name="connsiteX1" fmla="*/ 0 w 898653"/>
                <a:gd name="connsiteY1" fmla="*/ 1251784 h 1253795"/>
                <a:gd name="connsiteX2" fmla="*/ 629920 w 898653"/>
                <a:gd name="connsiteY2" fmla="*/ 987624 h 1253795"/>
                <a:gd name="connsiteX3" fmla="*/ 863600 w 898653"/>
                <a:gd name="connsiteY3" fmla="*/ 591384 h 1253795"/>
                <a:gd name="connsiteX4" fmla="*/ 816699 w 898653"/>
                <a:gd name="connsiteY4" fmla="*/ -1 h 1253795"/>
                <a:gd name="connsiteX5" fmla="*/ 12700 w 898653"/>
                <a:gd name="connsiteY5" fmla="*/ 337384 h 1253795"/>
                <a:gd name="connsiteX0" fmla="*/ 172650 w 1033204"/>
                <a:gd name="connsiteY0" fmla="*/ 438986 h 1253797"/>
                <a:gd name="connsiteX1" fmla="*/ 134550 w 1033204"/>
                <a:gd name="connsiteY1" fmla="*/ 1251786 h 1253797"/>
                <a:gd name="connsiteX2" fmla="*/ 764470 w 1033204"/>
                <a:gd name="connsiteY2" fmla="*/ 987626 h 1253797"/>
                <a:gd name="connsiteX3" fmla="*/ 998150 w 1033204"/>
                <a:gd name="connsiteY3" fmla="*/ 591386 h 1253797"/>
                <a:gd name="connsiteX4" fmla="*/ 951249 w 1033204"/>
                <a:gd name="connsiteY4" fmla="*/ 1 h 1253797"/>
                <a:gd name="connsiteX5" fmla="*/ 0 w 1033204"/>
                <a:gd name="connsiteY5" fmla="*/ 195069 h 1253797"/>
                <a:gd name="connsiteX0" fmla="*/ 71223 w 1033204"/>
                <a:gd name="connsiteY0" fmla="*/ 460599 h 1253795"/>
                <a:gd name="connsiteX1" fmla="*/ 134550 w 1033204"/>
                <a:gd name="connsiteY1" fmla="*/ 1251784 h 1253795"/>
                <a:gd name="connsiteX2" fmla="*/ 764470 w 1033204"/>
                <a:gd name="connsiteY2" fmla="*/ 987624 h 1253795"/>
                <a:gd name="connsiteX3" fmla="*/ 998150 w 1033204"/>
                <a:gd name="connsiteY3" fmla="*/ 591384 h 1253795"/>
                <a:gd name="connsiteX4" fmla="*/ 951249 w 1033204"/>
                <a:gd name="connsiteY4" fmla="*/ -1 h 1253795"/>
                <a:gd name="connsiteX5" fmla="*/ 0 w 1033204"/>
                <a:gd name="connsiteY5" fmla="*/ 195067 h 1253795"/>
                <a:gd name="connsiteX0" fmla="*/ 134550 w 1033204"/>
                <a:gd name="connsiteY0" fmla="*/ 1251786 h 1253797"/>
                <a:gd name="connsiteX1" fmla="*/ 764470 w 1033204"/>
                <a:gd name="connsiteY1" fmla="*/ 987626 h 1253797"/>
                <a:gd name="connsiteX2" fmla="*/ 998150 w 1033204"/>
                <a:gd name="connsiteY2" fmla="*/ 591386 h 1253797"/>
                <a:gd name="connsiteX3" fmla="*/ 951249 w 1033204"/>
                <a:gd name="connsiteY3" fmla="*/ 1 h 1253797"/>
                <a:gd name="connsiteX4" fmla="*/ 0 w 1033204"/>
                <a:gd name="connsiteY4" fmla="*/ 195069 h 1253797"/>
                <a:gd name="connsiteX0" fmla="*/ 177259 w 1033204"/>
                <a:gd name="connsiteY0" fmla="*/ 1441194 h 1442157"/>
                <a:gd name="connsiteX1" fmla="*/ 764470 w 1033204"/>
                <a:gd name="connsiteY1" fmla="*/ 987624 h 1442157"/>
                <a:gd name="connsiteX2" fmla="*/ 998150 w 1033204"/>
                <a:gd name="connsiteY2" fmla="*/ 591384 h 1442157"/>
                <a:gd name="connsiteX3" fmla="*/ 951249 w 1033204"/>
                <a:gd name="connsiteY3" fmla="*/ -1 h 1442157"/>
                <a:gd name="connsiteX4" fmla="*/ 0 w 1033204"/>
                <a:gd name="connsiteY4" fmla="*/ 195067 h 1442157"/>
                <a:gd name="connsiteX0" fmla="*/ 177259 w 1073500"/>
                <a:gd name="connsiteY0" fmla="*/ 1454168 h 1455131"/>
                <a:gd name="connsiteX1" fmla="*/ 764470 w 1073500"/>
                <a:gd name="connsiteY1" fmla="*/ 1000598 h 1455131"/>
                <a:gd name="connsiteX2" fmla="*/ 998150 w 1073500"/>
                <a:gd name="connsiteY2" fmla="*/ 604358 h 1455131"/>
                <a:gd name="connsiteX3" fmla="*/ 1012106 w 1073500"/>
                <a:gd name="connsiteY3" fmla="*/ 1 h 1455131"/>
                <a:gd name="connsiteX4" fmla="*/ 0 w 1073500"/>
                <a:gd name="connsiteY4" fmla="*/ 208041 h 1455131"/>
                <a:gd name="connsiteX0" fmla="*/ 177259 w 1034336"/>
                <a:gd name="connsiteY0" fmla="*/ 1454166 h 1455129"/>
                <a:gd name="connsiteX1" fmla="*/ 764470 w 1034336"/>
                <a:gd name="connsiteY1" fmla="*/ 1000596 h 1455129"/>
                <a:gd name="connsiteX2" fmla="*/ 998150 w 1034336"/>
                <a:gd name="connsiteY2" fmla="*/ 604356 h 1455129"/>
                <a:gd name="connsiteX3" fmla="*/ 1012106 w 1034336"/>
                <a:gd name="connsiteY3" fmla="*/ -1 h 1455129"/>
                <a:gd name="connsiteX4" fmla="*/ 0 w 1034336"/>
                <a:gd name="connsiteY4" fmla="*/ 208039 h 1455129"/>
                <a:gd name="connsiteX0" fmla="*/ 177259 w 1036110"/>
                <a:gd name="connsiteY0" fmla="*/ 1454168 h 1455549"/>
                <a:gd name="connsiteX1" fmla="*/ 731730 w 1036110"/>
                <a:gd name="connsiteY1" fmla="*/ 1106830 h 1455549"/>
                <a:gd name="connsiteX2" fmla="*/ 998150 w 1036110"/>
                <a:gd name="connsiteY2" fmla="*/ 604358 h 1455549"/>
                <a:gd name="connsiteX3" fmla="*/ 1012106 w 1036110"/>
                <a:gd name="connsiteY3" fmla="*/ 1 h 1455549"/>
                <a:gd name="connsiteX4" fmla="*/ 0 w 1036110"/>
                <a:gd name="connsiteY4" fmla="*/ 208041 h 1455549"/>
                <a:gd name="connsiteX0" fmla="*/ 177259 w 1036110"/>
                <a:gd name="connsiteY0" fmla="*/ 1454166 h 1455810"/>
                <a:gd name="connsiteX1" fmla="*/ 731730 w 1036110"/>
                <a:gd name="connsiteY1" fmla="*/ 1106828 h 1455810"/>
                <a:gd name="connsiteX2" fmla="*/ 998150 w 1036110"/>
                <a:gd name="connsiteY2" fmla="*/ 604356 h 1455810"/>
                <a:gd name="connsiteX3" fmla="*/ 1012106 w 1036110"/>
                <a:gd name="connsiteY3" fmla="*/ -1 h 1455810"/>
                <a:gd name="connsiteX4" fmla="*/ 0 w 1036110"/>
                <a:gd name="connsiteY4" fmla="*/ 208039 h 1455810"/>
                <a:gd name="connsiteX0" fmla="*/ 177259 w 1036110"/>
                <a:gd name="connsiteY0" fmla="*/ 1454168 h 1455549"/>
                <a:gd name="connsiteX1" fmla="*/ 731730 w 1036110"/>
                <a:gd name="connsiteY1" fmla="*/ 1106830 h 1455549"/>
                <a:gd name="connsiteX2" fmla="*/ 998150 w 1036110"/>
                <a:gd name="connsiteY2" fmla="*/ 604358 h 1455549"/>
                <a:gd name="connsiteX3" fmla="*/ 1012106 w 1036110"/>
                <a:gd name="connsiteY3" fmla="*/ 1 h 1455549"/>
                <a:gd name="connsiteX4" fmla="*/ 0 w 1036110"/>
                <a:gd name="connsiteY4" fmla="*/ 208041 h 1455549"/>
                <a:gd name="connsiteX0" fmla="*/ 212285 w 1036110"/>
                <a:gd name="connsiteY0" fmla="*/ 1454973 h 1456352"/>
                <a:gd name="connsiteX1" fmla="*/ 731730 w 1036110"/>
                <a:gd name="connsiteY1" fmla="*/ 1106828 h 1456352"/>
                <a:gd name="connsiteX2" fmla="*/ 998150 w 1036110"/>
                <a:gd name="connsiteY2" fmla="*/ 604356 h 1456352"/>
                <a:gd name="connsiteX3" fmla="*/ 1012106 w 1036110"/>
                <a:gd name="connsiteY3" fmla="*/ -1 h 1456352"/>
                <a:gd name="connsiteX4" fmla="*/ 0 w 1036110"/>
                <a:gd name="connsiteY4" fmla="*/ 208039 h 1456352"/>
                <a:gd name="connsiteX0" fmla="*/ 151428 w 1036110"/>
                <a:gd name="connsiteY0" fmla="*/ 1467942 h 1469260"/>
                <a:gd name="connsiteX1" fmla="*/ 731730 w 1036110"/>
                <a:gd name="connsiteY1" fmla="*/ 1106830 h 1469260"/>
                <a:gd name="connsiteX2" fmla="*/ 998150 w 1036110"/>
                <a:gd name="connsiteY2" fmla="*/ 604358 h 1469260"/>
                <a:gd name="connsiteX3" fmla="*/ 1012106 w 1036110"/>
                <a:gd name="connsiteY3" fmla="*/ 1 h 1469260"/>
                <a:gd name="connsiteX4" fmla="*/ 0 w 1036110"/>
                <a:gd name="connsiteY4" fmla="*/ 208041 h 1469260"/>
                <a:gd name="connsiteX0" fmla="*/ 183338 w 1036110"/>
                <a:gd name="connsiteY0" fmla="*/ 1494224 h 1495440"/>
                <a:gd name="connsiteX1" fmla="*/ 731730 w 1036110"/>
                <a:gd name="connsiteY1" fmla="*/ 1106828 h 1495440"/>
                <a:gd name="connsiteX2" fmla="*/ 998150 w 1036110"/>
                <a:gd name="connsiteY2" fmla="*/ 604356 h 1495440"/>
                <a:gd name="connsiteX3" fmla="*/ 1012106 w 1036110"/>
                <a:gd name="connsiteY3" fmla="*/ -1 h 1495440"/>
                <a:gd name="connsiteX4" fmla="*/ 0 w 1036110"/>
                <a:gd name="connsiteY4" fmla="*/ 208039 h 1495440"/>
                <a:gd name="connsiteX0" fmla="*/ 207954 w 1036110"/>
                <a:gd name="connsiteY0" fmla="*/ 1472438 h 1473737"/>
                <a:gd name="connsiteX1" fmla="*/ 731730 w 1036110"/>
                <a:gd name="connsiteY1" fmla="*/ 1106830 h 1473737"/>
                <a:gd name="connsiteX2" fmla="*/ 998150 w 1036110"/>
                <a:gd name="connsiteY2" fmla="*/ 604358 h 1473737"/>
                <a:gd name="connsiteX3" fmla="*/ 1012106 w 1036110"/>
                <a:gd name="connsiteY3" fmla="*/ 1 h 1473737"/>
                <a:gd name="connsiteX4" fmla="*/ 0 w 1036110"/>
                <a:gd name="connsiteY4" fmla="*/ 208041 h 1473737"/>
                <a:gd name="connsiteX0" fmla="*/ 186453 w 1036110"/>
                <a:gd name="connsiteY0" fmla="*/ 1468745 h 1470061"/>
                <a:gd name="connsiteX1" fmla="*/ 731730 w 1036110"/>
                <a:gd name="connsiteY1" fmla="*/ 1106828 h 1470061"/>
                <a:gd name="connsiteX2" fmla="*/ 998150 w 1036110"/>
                <a:gd name="connsiteY2" fmla="*/ 604356 h 1470061"/>
                <a:gd name="connsiteX3" fmla="*/ 1012106 w 1036110"/>
                <a:gd name="connsiteY3" fmla="*/ -1 h 1470061"/>
                <a:gd name="connsiteX4" fmla="*/ 0 w 1036110"/>
                <a:gd name="connsiteY4" fmla="*/ 208039 h 1470061"/>
                <a:gd name="connsiteX0" fmla="*/ 186453 w 1036110"/>
                <a:gd name="connsiteY0" fmla="*/ 1468747 h 1468747"/>
                <a:gd name="connsiteX1" fmla="*/ 731730 w 1036110"/>
                <a:gd name="connsiteY1" fmla="*/ 1106830 h 1468747"/>
                <a:gd name="connsiteX2" fmla="*/ 998150 w 1036110"/>
                <a:gd name="connsiteY2" fmla="*/ 604358 h 1468747"/>
                <a:gd name="connsiteX3" fmla="*/ 1012106 w 1036110"/>
                <a:gd name="connsiteY3" fmla="*/ 1 h 1468747"/>
                <a:gd name="connsiteX4" fmla="*/ 0 w 1036110"/>
                <a:gd name="connsiteY4" fmla="*/ 208041 h 1468747"/>
                <a:gd name="connsiteX0" fmla="*/ 250192 w 1099849"/>
                <a:gd name="connsiteY0" fmla="*/ 1468745 h 1468745"/>
                <a:gd name="connsiteX1" fmla="*/ 795469 w 1099849"/>
                <a:gd name="connsiteY1" fmla="*/ 1106828 h 1468745"/>
                <a:gd name="connsiteX2" fmla="*/ 1061889 w 1099849"/>
                <a:gd name="connsiteY2" fmla="*/ 604356 h 1468745"/>
                <a:gd name="connsiteX3" fmla="*/ 1075845 w 1099849"/>
                <a:gd name="connsiteY3" fmla="*/ -1 h 1468745"/>
                <a:gd name="connsiteX4" fmla="*/ 0 w 1099849"/>
                <a:gd name="connsiteY4" fmla="*/ 191904 h 1468745"/>
                <a:gd name="connsiteX0" fmla="*/ 250192 w 1102306"/>
                <a:gd name="connsiteY0" fmla="*/ 1428295 h 1428295"/>
                <a:gd name="connsiteX1" fmla="*/ 795469 w 1102306"/>
                <a:gd name="connsiteY1" fmla="*/ 1066378 h 1428295"/>
                <a:gd name="connsiteX2" fmla="*/ 1061889 w 1102306"/>
                <a:gd name="connsiteY2" fmla="*/ 563906 h 1428295"/>
                <a:gd name="connsiteX3" fmla="*/ 1079660 w 1102306"/>
                <a:gd name="connsiteY3" fmla="*/ 0 h 1428295"/>
                <a:gd name="connsiteX4" fmla="*/ 0 w 1102306"/>
                <a:gd name="connsiteY4" fmla="*/ 151454 h 1428295"/>
                <a:gd name="connsiteX0" fmla="*/ 575564 w 1102306"/>
                <a:gd name="connsiteY0" fmla="*/ 1213199 h 1213199"/>
                <a:gd name="connsiteX1" fmla="*/ 795469 w 1102306"/>
                <a:gd name="connsiteY1" fmla="*/ 1066378 h 1213199"/>
                <a:gd name="connsiteX2" fmla="*/ 1061889 w 1102306"/>
                <a:gd name="connsiteY2" fmla="*/ 563906 h 1213199"/>
                <a:gd name="connsiteX3" fmla="*/ 1079660 w 1102306"/>
                <a:gd name="connsiteY3" fmla="*/ 0 h 1213199"/>
                <a:gd name="connsiteX4" fmla="*/ 0 w 1102306"/>
                <a:gd name="connsiteY4" fmla="*/ 151454 h 1213199"/>
                <a:gd name="connsiteX0" fmla="*/ 575564 w 1102306"/>
                <a:gd name="connsiteY0" fmla="*/ 1213199 h 1213199"/>
                <a:gd name="connsiteX1" fmla="*/ 795469 w 1102306"/>
                <a:gd name="connsiteY1" fmla="*/ 1066378 h 1213199"/>
                <a:gd name="connsiteX2" fmla="*/ 1061889 w 1102306"/>
                <a:gd name="connsiteY2" fmla="*/ 563906 h 1213199"/>
                <a:gd name="connsiteX3" fmla="*/ 1079660 w 1102306"/>
                <a:gd name="connsiteY3" fmla="*/ 0 h 1213199"/>
                <a:gd name="connsiteX4" fmla="*/ 0 w 1102306"/>
                <a:gd name="connsiteY4" fmla="*/ 151454 h 1213199"/>
                <a:gd name="connsiteX0" fmla="*/ 634766 w 1102306"/>
                <a:gd name="connsiteY0" fmla="*/ 1254509 h 1254510"/>
                <a:gd name="connsiteX1" fmla="*/ 795469 w 1102306"/>
                <a:gd name="connsiteY1" fmla="*/ 1066378 h 1254510"/>
                <a:gd name="connsiteX2" fmla="*/ 1061889 w 1102306"/>
                <a:gd name="connsiteY2" fmla="*/ 563906 h 1254510"/>
                <a:gd name="connsiteX3" fmla="*/ 1079660 w 1102306"/>
                <a:gd name="connsiteY3" fmla="*/ 0 h 1254510"/>
                <a:gd name="connsiteX4" fmla="*/ 0 w 1102306"/>
                <a:gd name="connsiteY4" fmla="*/ 151454 h 1254510"/>
                <a:gd name="connsiteX0" fmla="*/ 617295 w 1102306"/>
                <a:gd name="connsiteY0" fmla="*/ 1215864 h 1215864"/>
                <a:gd name="connsiteX1" fmla="*/ 795469 w 1102306"/>
                <a:gd name="connsiteY1" fmla="*/ 1066378 h 1215864"/>
                <a:gd name="connsiteX2" fmla="*/ 1061889 w 1102306"/>
                <a:gd name="connsiteY2" fmla="*/ 563906 h 1215864"/>
                <a:gd name="connsiteX3" fmla="*/ 1079660 w 1102306"/>
                <a:gd name="connsiteY3" fmla="*/ 0 h 1215864"/>
                <a:gd name="connsiteX4" fmla="*/ 0 w 1102306"/>
                <a:gd name="connsiteY4" fmla="*/ 151454 h 1215864"/>
                <a:gd name="connsiteX0" fmla="*/ 617295 w 1097466"/>
                <a:gd name="connsiteY0" fmla="*/ 1215864 h 1215864"/>
                <a:gd name="connsiteX1" fmla="*/ 795469 w 1097466"/>
                <a:gd name="connsiteY1" fmla="*/ 1066378 h 1215864"/>
                <a:gd name="connsiteX2" fmla="*/ 1047468 w 1097466"/>
                <a:gd name="connsiteY2" fmla="*/ 557625 h 1215864"/>
                <a:gd name="connsiteX3" fmla="*/ 1079660 w 1097466"/>
                <a:gd name="connsiteY3" fmla="*/ 0 h 1215864"/>
                <a:gd name="connsiteX4" fmla="*/ 0 w 1097466"/>
                <a:gd name="connsiteY4" fmla="*/ 151454 h 1215864"/>
                <a:gd name="connsiteX0" fmla="*/ 617295 w 1098392"/>
                <a:gd name="connsiteY0" fmla="*/ 1215864 h 1215864"/>
                <a:gd name="connsiteX1" fmla="*/ 795469 w 1098392"/>
                <a:gd name="connsiteY1" fmla="*/ 1066378 h 1215864"/>
                <a:gd name="connsiteX2" fmla="*/ 1047468 w 1098392"/>
                <a:gd name="connsiteY2" fmla="*/ 557625 h 1215864"/>
                <a:gd name="connsiteX3" fmla="*/ 1079660 w 1098392"/>
                <a:gd name="connsiteY3" fmla="*/ 0 h 1215864"/>
                <a:gd name="connsiteX4" fmla="*/ 0 w 1098392"/>
                <a:gd name="connsiteY4" fmla="*/ 151454 h 1215864"/>
                <a:gd name="connsiteX0" fmla="*/ 617295 w 1095344"/>
                <a:gd name="connsiteY0" fmla="*/ 1215864 h 1215864"/>
                <a:gd name="connsiteX1" fmla="*/ 853105 w 1095344"/>
                <a:gd name="connsiteY1" fmla="*/ 1017791 h 1215864"/>
                <a:gd name="connsiteX2" fmla="*/ 1047468 w 1095344"/>
                <a:gd name="connsiteY2" fmla="*/ 557625 h 1215864"/>
                <a:gd name="connsiteX3" fmla="*/ 1079660 w 1095344"/>
                <a:gd name="connsiteY3" fmla="*/ 0 h 1215864"/>
                <a:gd name="connsiteX4" fmla="*/ 0 w 1095344"/>
                <a:gd name="connsiteY4" fmla="*/ 151454 h 1215864"/>
                <a:gd name="connsiteX0" fmla="*/ 617295 w 1095683"/>
                <a:gd name="connsiteY0" fmla="*/ 1215864 h 1215864"/>
                <a:gd name="connsiteX1" fmla="*/ 843226 w 1095683"/>
                <a:gd name="connsiteY1" fmla="*/ 986334 h 1215864"/>
                <a:gd name="connsiteX2" fmla="*/ 1047468 w 1095683"/>
                <a:gd name="connsiteY2" fmla="*/ 557625 h 1215864"/>
                <a:gd name="connsiteX3" fmla="*/ 1079660 w 1095683"/>
                <a:gd name="connsiteY3" fmla="*/ 0 h 1215864"/>
                <a:gd name="connsiteX4" fmla="*/ 0 w 1095683"/>
                <a:gd name="connsiteY4" fmla="*/ 151454 h 1215864"/>
                <a:gd name="connsiteX0" fmla="*/ 617295 w 1091779"/>
                <a:gd name="connsiteY0" fmla="*/ 1215864 h 1215864"/>
                <a:gd name="connsiteX1" fmla="*/ 843226 w 1091779"/>
                <a:gd name="connsiteY1" fmla="*/ 986334 h 1215864"/>
                <a:gd name="connsiteX2" fmla="*/ 1026984 w 1091779"/>
                <a:gd name="connsiteY2" fmla="*/ 560336 h 1215864"/>
                <a:gd name="connsiteX3" fmla="*/ 1079660 w 1091779"/>
                <a:gd name="connsiteY3" fmla="*/ 0 h 1215864"/>
                <a:gd name="connsiteX4" fmla="*/ 0 w 1091779"/>
                <a:gd name="connsiteY4" fmla="*/ 151454 h 1215864"/>
                <a:gd name="connsiteX0" fmla="*/ 617295 w 1091778"/>
                <a:gd name="connsiteY0" fmla="*/ 1215864 h 1215864"/>
                <a:gd name="connsiteX1" fmla="*/ 843226 w 1091778"/>
                <a:gd name="connsiteY1" fmla="*/ 986334 h 1215864"/>
                <a:gd name="connsiteX2" fmla="*/ 1026984 w 1091778"/>
                <a:gd name="connsiteY2" fmla="*/ 560336 h 1215864"/>
                <a:gd name="connsiteX3" fmla="*/ 1079659 w 1091778"/>
                <a:gd name="connsiteY3" fmla="*/ 0 h 1215864"/>
                <a:gd name="connsiteX4" fmla="*/ 0 w 1091778"/>
                <a:gd name="connsiteY4" fmla="*/ 151454 h 1215864"/>
                <a:gd name="connsiteX0" fmla="*/ 632476 w 1091778"/>
                <a:gd name="connsiteY0" fmla="*/ 1230236 h 1230237"/>
                <a:gd name="connsiteX1" fmla="*/ 843226 w 1091778"/>
                <a:gd name="connsiteY1" fmla="*/ 986334 h 1230237"/>
                <a:gd name="connsiteX2" fmla="*/ 1026984 w 1091778"/>
                <a:gd name="connsiteY2" fmla="*/ 560336 h 1230237"/>
                <a:gd name="connsiteX3" fmla="*/ 1079659 w 1091778"/>
                <a:gd name="connsiteY3" fmla="*/ 0 h 1230237"/>
                <a:gd name="connsiteX4" fmla="*/ 0 w 1091778"/>
                <a:gd name="connsiteY4" fmla="*/ 151454 h 1230237"/>
                <a:gd name="connsiteX0" fmla="*/ 632476 w 1091778"/>
                <a:gd name="connsiteY0" fmla="*/ 1230236 h 1230235"/>
                <a:gd name="connsiteX1" fmla="*/ 843226 w 1091778"/>
                <a:gd name="connsiteY1" fmla="*/ 986334 h 1230235"/>
                <a:gd name="connsiteX2" fmla="*/ 1026984 w 1091778"/>
                <a:gd name="connsiteY2" fmla="*/ 560336 h 1230235"/>
                <a:gd name="connsiteX3" fmla="*/ 1079659 w 1091778"/>
                <a:gd name="connsiteY3" fmla="*/ 0 h 1230235"/>
                <a:gd name="connsiteX4" fmla="*/ 0 w 1091778"/>
                <a:gd name="connsiteY4" fmla="*/ 151454 h 123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1778" h="1230235">
                  <a:moveTo>
                    <a:pt x="632476" y="1230236"/>
                  </a:moveTo>
                  <a:cubicBezTo>
                    <a:pt x="786161" y="1104939"/>
                    <a:pt x="777475" y="1097984"/>
                    <a:pt x="843226" y="986334"/>
                  </a:cubicBezTo>
                  <a:cubicBezTo>
                    <a:pt x="908977" y="874684"/>
                    <a:pt x="987579" y="724725"/>
                    <a:pt x="1026984" y="560336"/>
                  </a:cubicBezTo>
                  <a:cubicBezTo>
                    <a:pt x="1066389" y="395947"/>
                    <a:pt x="1114739" y="255421"/>
                    <a:pt x="1079659" y="0"/>
                  </a:cubicBezTo>
                  <a:lnTo>
                    <a:pt x="0" y="151454"/>
                  </a:lnTo>
                </a:path>
              </a:pathLst>
            </a:custGeom>
            <a:solidFill>
              <a:srgbClr val="7030A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E7DDC9A-64A1-41A1-9779-F69C5AC714B2}"/>
                </a:ext>
              </a:extLst>
            </p:cNvPr>
            <p:cNvSpPr txBox="1"/>
            <p:nvPr/>
          </p:nvSpPr>
          <p:spPr>
            <a:xfrm>
              <a:off x="9543699" y="501747"/>
              <a:ext cx="973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</a:rPr>
                <a:t>Left axis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B73F5B3E-2E29-4B5D-BB35-B96E7FFF33CC}"/>
                </a:ext>
              </a:extLst>
            </p:cNvPr>
            <p:cNvSpPr txBox="1"/>
            <p:nvPr/>
          </p:nvSpPr>
          <p:spPr>
            <a:xfrm>
              <a:off x="7825616" y="1878978"/>
              <a:ext cx="973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F0"/>
                  </a:solidFill>
                </a:rPr>
                <a:t>Right axis</a:t>
              </a:r>
            </a:p>
          </p:txBody>
        </p:sp>
      </p:grp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B5622668-A21B-472A-86B3-C7F22591B8FF}"/>
              </a:ext>
            </a:extLst>
          </p:cNvPr>
          <p:cNvSpPr/>
          <p:nvPr/>
        </p:nvSpPr>
        <p:spPr>
          <a:xfrm>
            <a:off x="9636397" y="4253891"/>
            <a:ext cx="2215766" cy="1972733"/>
          </a:xfrm>
          <a:custGeom>
            <a:avLst/>
            <a:gdLst>
              <a:gd name="connsiteX0" fmla="*/ 135467 w 2311400"/>
              <a:gd name="connsiteY0" fmla="*/ 753533 h 2048933"/>
              <a:gd name="connsiteX1" fmla="*/ 1236133 w 2311400"/>
              <a:gd name="connsiteY1" fmla="*/ 753533 h 2048933"/>
              <a:gd name="connsiteX2" fmla="*/ 1236133 w 2311400"/>
              <a:gd name="connsiteY2" fmla="*/ 0 h 2048933"/>
              <a:gd name="connsiteX3" fmla="*/ 2311400 w 2311400"/>
              <a:gd name="connsiteY3" fmla="*/ 0 h 2048933"/>
              <a:gd name="connsiteX4" fmla="*/ 2311400 w 2311400"/>
              <a:gd name="connsiteY4" fmla="*/ 516467 h 2048933"/>
              <a:gd name="connsiteX5" fmla="*/ 1337733 w 2311400"/>
              <a:gd name="connsiteY5" fmla="*/ 516467 h 2048933"/>
              <a:gd name="connsiteX6" fmla="*/ 1337733 w 2311400"/>
              <a:gd name="connsiteY6" fmla="*/ 829733 h 2048933"/>
              <a:gd name="connsiteX7" fmla="*/ 855133 w 2311400"/>
              <a:gd name="connsiteY7" fmla="*/ 829733 h 2048933"/>
              <a:gd name="connsiteX8" fmla="*/ 855133 w 2311400"/>
              <a:gd name="connsiteY8" fmla="*/ 1972733 h 2048933"/>
              <a:gd name="connsiteX9" fmla="*/ 0 w 2311400"/>
              <a:gd name="connsiteY9" fmla="*/ 1972733 h 2048933"/>
              <a:gd name="connsiteX10" fmla="*/ 0 w 2311400"/>
              <a:gd name="connsiteY10" fmla="*/ 2048933 h 2048933"/>
              <a:gd name="connsiteX11" fmla="*/ 0 w 2311400"/>
              <a:gd name="connsiteY11" fmla="*/ 753533 h 2048933"/>
              <a:gd name="connsiteX12" fmla="*/ 135467 w 2311400"/>
              <a:gd name="connsiteY12" fmla="*/ 753533 h 2048933"/>
              <a:gd name="connsiteX0" fmla="*/ 135467 w 2311400"/>
              <a:gd name="connsiteY0" fmla="*/ 753533 h 1972733"/>
              <a:gd name="connsiteX1" fmla="*/ 1236133 w 2311400"/>
              <a:gd name="connsiteY1" fmla="*/ 753533 h 1972733"/>
              <a:gd name="connsiteX2" fmla="*/ 1236133 w 2311400"/>
              <a:gd name="connsiteY2" fmla="*/ 0 h 1972733"/>
              <a:gd name="connsiteX3" fmla="*/ 2311400 w 2311400"/>
              <a:gd name="connsiteY3" fmla="*/ 0 h 1972733"/>
              <a:gd name="connsiteX4" fmla="*/ 2311400 w 2311400"/>
              <a:gd name="connsiteY4" fmla="*/ 516467 h 1972733"/>
              <a:gd name="connsiteX5" fmla="*/ 1337733 w 2311400"/>
              <a:gd name="connsiteY5" fmla="*/ 516467 h 1972733"/>
              <a:gd name="connsiteX6" fmla="*/ 1337733 w 2311400"/>
              <a:gd name="connsiteY6" fmla="*/ 829733 h 1972733"/>
              <a:gd name="connsiteX7" fmla="*/ 855133 w 2311400"/>
              <a:gd name="connsiteY7" fmla="*/ 829733 h 1972733"/>
              <a:gd name="connsiteX8" fmla="*/ 855133 w 2311400"/>
              <a:gd name="connsiteY8" fmla="*/ 1972733 h 1972733"/>
              <a:gd name="connsiteX9" fmla="*/ 0 w 2311400"/>
              <a:gd name="connsiteY9" fmla="*/ 1972733 h 1972733"/>
              <a:gd name="connsiteX10" fmla="*/ 0 w 2311400"/>
              <a:gd name="connsiteY10" fmla="*/ 753533 h 1972733"/>
              <a:gd name="connsiteX11" fmla="*/ 135467 w 2311400"/>
              <a:gd name="connsiteY11" fmla="*/ 753533 h 19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400" h="1972733">
                <a:moveTo>
                  <a:pt x="135467" y="753533"/>
                </a:moveTo>
                <a:lnTo>
                  <a:pt x="1236133" y="753533"/>
                </a:lnTo>
                <a:lnTo>
                  <a:pt x="1236133" y="0"/>
                </a:lnTo>
                <a:lnTo>
                  <a:pt x="2311400" y="0"/>
                </a:lnTo>
                <a:lnTo>
                  <a:pt x="2311400" y="516467"/>
                </a:lnTo>
                <a:lnTo>
                  <a:pt x="1337733" y="516467"/>
                </a:lnTo>
                <a:lnTo>
                  <a:pt x="1337733" y="829733"/>
                </a:lnTo>
                <a:lnTo>
                  <a:pt x="855133" y="829733"/>
                </a:lnTo>
                <a:lnTo>
                  <a:pt x="855133" y="1972733"/>
                </a:lnTo>
                <a:lnTo>
                  <a:pt x="0" y="1972733"/>
                </a:lnTo>
                <a:lnTo>
                  <a:pt x="0" y="753533"/>
                </a:lnTo>
                <a:lnTo>
                  <a:pt x="135467" y="753533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438E609-32FE-43E6-9C05-AEF9AEC8D5C8}"/>
              </a:ext>
            </a:extLst>
          </p:cNvPr>
          <p:cNvSpPr/>
          <p:nvPr/>
        </p:nvSpPr>
        <p:spPr>
          <a:xfrm>
            <a:off x="9694148" y="4273017"/>
            <a:ext cx="639276" cy="1192096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6CD378AA-02A4-41F3-A0CC-582F39B0FBAA}"/>
              </a:ext>
            </a:extLst>
          </p:cNvPr>
          <p:cNvSpPr/>
          <p:nvPr/>
        </p:nvSpPr>
        <p:spPr>
          <a:xfrm>
            <a:off x="6910044" y="5023678"/>
            <a:ext cx="2024481" cy="1224681"/>
          </a:xfrm>
          <a:custGeom>
            <a:avLst/>
            <a:gdLst>
              <a:gd name="connsiteX0" fmla="*/ 0 w 2021306"/>
              <a:gd name="connsiteY0" fmla="*/ 38501 h 1135781"/>
              <a:gd name="connsiteX1" fmla="*/ 0 w 2021306"/>
              <a:gd name="connsiteY1" fmla="*/ 1135781 h 1135781"/>
              <a:gd name="connsiteX2" fmla="*/ 2021306 w 2021306"/>
              <a:gd name="connsiteY2" fmla="*/ 1135781 h 1135781"/>
              <a:gd name="connsiteX3" fmla="*/ 2021306 w 2021306"/>
              <a:gd name="connsiteY3" fmla="*/ 635267 h 1135781"/>
              <a:gd name="connsiteX4" fmla="*/ 462013 w 2021306"/>
              <a:gd name="connsiteY4" fmla="*/ 635267 h 1135781"/>
              <a:gd name="connsiteX5" fmla="*/ 462013 w 2021306"/>
              <a:gd name="connsiteY5" fmla="*/ 0 h 1135781"/>
              <a:gd name="connsiteX6" fmla="*/ 19251 w 2021306"/>
              <a:gd name="connsiteY6" fmla="*/ 0 h 1135781"/>
              <a:gd name="connsiteX7" fmla="*/ 0 w 2021306"/>
              <a:gd name="connsiteY7" fmla="*/ 38501 h 1135781"/>
              <a:gd name="connsiteX0" fmla="*/ 0 w 2021306"/>
              <a:gd name="connsiteY0" fmla="*/ 38501 h 1135781"/>
              <a:gd name="connsiteX1" fmla="*/ 0 w 2021306"/>
              <a:gd name="connsiteY1" fmla="*/ 1135781 h 1135781"/>
              <a:gd name="connsiteX2" fmla="*/ 2021306 w 2021306"/>
              <a:gd name="connsiteY2" fmla="*/ 1135781 h 1135781"/>
              <a:gd name="connsiteX3" fmla="*/ 2021306 w 2021306"/>
              <a:gd name="connsiteY3" fmla="*/ 635267 h 1135781"/>
              <a:gd name="connsiteX4" fmla="*/ 462013 w 2021306"/>
              <a:gd name="connsiteY4" fmla="*/ 635267 h 1135781"/>
              <a:gd name="connsiteX5" fmla="*/ 462013 w 2021306"/>
              <a:gd name="connsiteY5" fmla="*/ 0 h 1135781"/>
              <a:gd name="connsiteX6" fmla="*/ 6551 w 2021306"/>
              <a:gd name="connsiteY6" fmla="*/ 0 h 1135781"/>
              <a:gd name="connsiteX7" fmla="*/ 0 w 2021306"/>
              <a:gd name="connsiteY7" fmla="*/ 38501 h 1135781"/>
              <a:gd name="connsiteX0" fmla="*/ 6149 w 2027455"/>
              <a:gd name="connsiteY0" fmla="*/ 38501 h 1135781"/>
              <a:gd name="connsiteX1" fmla="*/ 6149 w 2027455"/>
              <a:gd name="connsiteY1" fmla="*/ 1135781 h 1135781"/>
              <a:gd name="connsiteX2" fmla="*/ 2027455 w 2027455"/>
              <a:gd name="connsiteY2" fmla="*/ 1135781 h 1135781"/>
              <a:gd name="connsiteX3" fmla="*/ 2027455 w 2027455"/>
              <a:gd name="connsiteY3" fmla="*/ 635267 h 1135781"/>
              <a:gd name="connsiteX4" fmla="*/ 468162 w 2027455"/>
              <a:gd name="connsiteY4" fmla="*/ 635267 h 1135781"/>
              <a:gd name="connsiteX5" fmla="*/ 468162 w 2027455"/>
              <a:gd name="connsiteY5" fmla="*/ 0 h 1135781"/>
              <a:gd name="connsiteX6" fmla="*/ 0 w 2027455"/>
              <a:gd name="connsiteY6" fmla="*/ 0 h 1135781"/>
              <a:gd name="connsiteX7" fmla="*/ 6149 w 2027455"/>
              <a:gd name="connsiteY7" fmla="*/ 38501 h 1135781"/>
              <a:gd name="connsiteX0" fmla="*/ 0 w 2021306"/>
              <a:gd name="connsiteY0" fmla="*/ 38501 h 1135781"/>
              <a:gd name="connsiteX1" fmla="*/ 0 w 2021306"/>
              <a:gd name="connsiteY1" fmla="*/ 1135781 h 1135781"/>
              <a:gd name="connsiteX2" fmla="*/ 2021306 w 2021306"/>
              <a:gd name="connsiteY2" fmla="*/ 1135781 h 1135781"/>
              <a:gd name="connsiteX3" fmla="*/ 2021306 w 2021306"/>
              <a:gd name="connsiteY3" fmla="*/ 635267 h 1135781"/>
              <a:gd name="connsiteX4" fmla="*/ 462013 w 2021306"/>
              <a:gd name="connsiteY4" fmla="*/ 635267 h 1135781"/>
              <a:gd name="connsiteX5" fmla="*/ 462013 w 2021306"/>
              <a:gd name="connsiteY5" fmla="*/ 0 h 1135781"/>
              <a:gd name="connsiteX6" fmla="*/ 3376 w 2021306"/>
              <a:gd name="connsiteY6" fmla="*/ 0 h 1135781"/>
              <a:gd name="connsiteX7" fmla="*/ 0 w 2021306"/>
              <a:gd name="connsiteY7" fmla="*/ 38501 h 1135781"/>
              <a:gd name="connsiteX0" fmla="*/ 0 w 2021306"/>
              <a:gd name="connsiteY0" fmla="*/ 38501 h 1221506"/>
              <a:gd name="connsiteX1" fmla="*/ 0 w 2021306"/>
              <a:gd name="connsiteY1" fmla="*/ 1221506 h 1221506"/>
              <a:gd name="connsiteX2" fmla="*/ 2021306 w 2021306"/>
              <a:gd name="connsiteY2" fmla="*/ 1135781 h 1221506"/>
              <a:gd name="connsiteX3" fmla="*/ 2021306 w 2021306"/>
              <a:gd name="connsiteY3" fmla="*/ 635267 h 1221506"/>
              <a:gd name="connsiteX4" fmla="*/ 462013 w 2021306"/>
              <a:gd name="connsiteY4" fmla="*/ 635267 h 1221506"/>
              <a:gd name="connsiteX5" fmla="*/ 462013 w 2021306"/>
              <a:gd name="connsiteY5" fmla="*/ 0 h 1221506"/>
              <a:gd name="connsiteX6" fmla="*/ 3376 w 2021306"/>
              <a:gd name="connsiteY6" fmla="*/ 0 h 1221506"/>
              <a:gd name="connsiteX7" fmla="*/ 0 w 2021306"/>
              <a:gd name="connsiteY7" fmla="*/ 38501 h 1221506"/>
              <a:gd name="connsiteX0" fmla="*/ 0 w 2024481"/>
              <a:gd name="connsiteY0" fmla="*/ 38501 h 1221506"/>
              <a:gd name="connsiteX1" fmla="*/ 0 w 2024481"/>
              <a:gd name="connsiteY1" fmla="*/ 1221506 h 1221506"/>
              <a:gd name="connsiteX2" fmla="*/ 2024481 w 2024481"/>
              <a:gd name="connsiteY2" fmla="*/ 1215156 h 1221506"/>
              <a:gd name="connsiteX3" fmla="*/ 2021306 w 2024481"/>
              <a:gd name="connsiteY3" fmla="*/ 635267 h 1221506"/>
              <a:gd name="connsiteX4" fmla="*/ 462013 w 2024481"/>
              <a:gd name="connsiteY4" fmla="*/ 635267 h 1221506"/>
              <a:gd name="connsiteX5" fmla="*/ 462013 w 2024481"/>
              <a:gd name="connsiteY5" fmla="*/ 0 h 1221506"/>
              <a:gd name="connsiteX6" fmla="*/ 3376 w 2024481"/>
              <a:gd name="connsiteY6" fmla="*/ 0 h 1221506"/>
              <a:gd name="connsiteX7" fmla="*/ 0 w 2024481"/>
              <a:gd name="connsiteY7" fmla="*/ 38501 h 1221506"/>
              <a:gd name="connsiteX0" fmla="*/ 0 w 2024481"/>
              <a:gd name="connsiteY0" fmla="*/ 38501 h 1221506"/>
              <a:gd name="connsiteX1" fmla="*/ 0 w 2024481"/>
              <a:gd name="connsiteY1" fmla="*/ 1221506 h 1221506"/>
              <a:gd name="connsiteX2" fmla="*/ 2024481 w 2024481"/>
              <a:gd name="connsiteY2" fmla="*/ 1215156 h 1221506"/>
              <a:gd name="connsiteX3" fmla="*/ 2021306 w 2024481"/>
              <a:gd name="connsiteY3" fmla="*/ 635267 h 1221506"/>
              <a:gd name="connsiteX4" fmla="*/ 462013 w 2024481"/>
              <a:gd name="connsiteY4" fmla="*/ 635267 h 1221506"/>
              <a:gd name="connsiteX5" fmla="*/ 462013 w 2024481"/>
              <a:gd name="connsiteY5" fmla="*/ 0 h 1221506"/>
              <a:gd name="connsiteX6" fmla="*/ 3376 w 2024481"/>
              <a:gd name="connsiteY6" fmla="*/ 0 h 1221506"/>
              <a:gd name="connsiteX7" fmla="*/ 0 w 2024481"/>
              <a:gd name="connsiteY7" fmla="*/ 38501 h 1221506"/>
              <a:gd name="connsiteX0" fmla="*/ 0 w 2024481"/>
              <a:gd name="connsiteY0" fmla="*/ 41676 h 1224681"/>
              <a:gd name="connsiteX1" fmla="*/ 0 w 2024481"/>
              <a:gd name="connsiteY1" fmla="*/ 1224681 h 1224681"/>
              <a:gd name="connsiteX2" fmla="*/ 2024481 w 2024481"/>
              <a:gd name="connsiteY2" fmla="*/ 1218331 h 1224681"/>
              <a:gd name="connsiteX3" fmla="*/ 2021306 w 2024481"/>
              <a:gd name="connsiteY3" fmla="*/ 638442 h 1224681"/>
              <a:gd name="connsiteX4" fmla="*/ 462013 w 2024481"/>
              <a:gd name="connsiteY4" fmla="*/ 638442 h 1224681"/>
              <a:gd name="connsiteX5" fmla="*/ 512813 w 2024481"/>
              <a:gd name="connsiteY5" fmla="*/ 0 h 1224681"/>
              <a:gd name="connsiteX6" fmla="*/ 3376 w 2024481"/>
              <a:gd name="connsiteY6" fmla="*/ 3175 h 1224681"/>
              <a:gd name="connsiteX7" fmla="*/ 0 w 2024481"/>
              <a:gd name="connsiteY7" fmla="*/ 41676 h 1224681"/>
              <a:gd name="connsiteX0" fmla="*/ 0 w 2024481"/>
              <a:gd name="connsiteY0" fmla="*/ 41676 h 1224681"/>
              <a:gd name="connsiteX1" fmla="*/ 0 w 2024481"/>
              <a:gd name="connsiteY1" fmla="*/ 1224681 h 1224681"/>
              <a:gd name="connsiteX2" fmla="*/ 2024481 w 2024481"/>
              <a:gd name="connsiteY2" fmla="*/ 1218331 h 1224681"/>
              <a:gd name="connsiteX3" fmla="*/ 2021306 w 2024481"/>
              <a:gd name="connsiteY3" fmla="*/ 638442 h 1224681"/>
              <a:gd name="connsiteX4" fmla="*/ 528688 w 2024481"/>
              <a:gd name="connsiteY4" fmla="*/ 635267 h 1224681"/>
              <a:gd name="connsiteX5" fmla="*/ 512813 w 2024481"/>
              <a:gd name="connsiteY5" fmla="*/ 0 h 1224681"/>
              <a:gd name="connsiteX6" fmla="*/ 3376 w 2024481"/>
              <a:gd name="connsiteY6" fmla="*/ 3175 h 1224681"/>
              <a:gd name="connsiteX7" fmla="*/ 0 w 2024481"/>
              <a:gd name="connsiteY7" fmla="*/ 41676 h 1224681"/>
              <a:gd name="connsiteX0" fmla="*/ 0 w 2024481"/>
              <a:gd name="connsiteY0" fmla="*/ 41676 h 1224681"/>
              <a:gd name="connsiteX1" fmla="*/ 0 w 2024481"/>
              <a:gd name="connsiteY1" fmla="*/ 1224681 h 1224681"/>
              <a:gd name="connsiteX2" fmla="*/ 2024481 w 2024481"/>
              <a:gd name="connsiteY2" fmla="*/ 1218331 h 1224681"/>
              <a:gd name="connsiteX3" fmla="*/ 2021306 w 2024481"/>
              <a:gd name="connsiteY3" fmla="*/ 638442 h 1224681"/>
              <a:gd name="connsiteX4" fmla="*/ 509638 w 2024481"/>
              <a:gd name="connsiteY4" fmla="*/ 638442 h 1224681"/>
              <a:gd name="connsiteX5" fmla="*/ 512813 w 2024481"/>
              <a:gd name="connsiteY5" fmla="*/ 0 h 1224681"/>
              <a:gd name="connsiteX6" fmla="*/ 3376 w 2024481"/>
              <a:gd name="connsiteY6" fmla="*/ 3175 h 1224681"/>
              <a:gd name="connsiteX7" fmla="*/ 0 w 2024481"/>
              <a:gd name="connsiteY7" fmla="*/ 41676 h 1224681"/>
              <a:gd name="connsiteX0" fmla="*/ 0 w 2024481"/>
              <a:gd name="connsiteY0" fmla="*/ 41676 h 1224681"/>
              <a:gd name="connsiteX1" fmla="*/ 0 w 2024481"/>
              <a:gd name="connsiteY1" fmla="*/ 1224681 h 1224681"/>
              <a:gd name="connsiteX2" fmla="*/ 2024481 w 2024481"/>
              <a:gd name="connsiteY2" fmla="*/ 1218331 h 1224681"/>
              <a:gd name="connsiteX3" fmla="*/ 2021306 w 2024481"/>
              <a:gd name="connsiteY3" fmla="*/ 638442 h 1224681"/>
              <a:gd name="connsiteX4" fmla="*/ 509638 w 2024481"/>
              <a:gd name="connsiteY4" fmla="*/ 638442 h 1224681"/>
              <a:gd name="connsiteX5" fmla="*/ 512813 w 2024481"/>
              <a:gd name="connsiteY5" fmla="*/ 0 h 1224681"/>
              <a:gd name="connsiteX6" fmla="*/ 3376 w 2024481"/>
              <a:gd name="connsiteY6" fmla="*/ 3175 h 1224681"/>
              <a:gd name="connsiteX7" fmla="*/ 0 w 2024481"/>
              <a:gd name="connsiteY7" fmla="*/ 41676 h 1224681"/>
              <a:gd name="connsiteX0" fmla="*/ 0 w 2024481"/>
              <a:gd name="connsiteY0" fmla="*/ 41676 h 1224681"/>
              <a:gd name="connsiteX1" fmla="*/ 0 w 2024481"/>
              <a:gd name="connsiteY1" fmla="*/ 1224681 h 1224681"/>
              <a:gd name="connsiteX2" fmla="*/ 2024481 w 2024481"/>
              <a:gd name="connsiteY2" fmla="*/ 1218331 h 1224681"/>
              <a:gd name="connsiteX3" fmla="*/ 2021306 w 2024481"/>
              <a:gd name="connsiteY3" fmla="*/ 638442 h 1224681"/>
              <a:gd name="connsiteX4" fmla="*/ 509638 w 2024481"/>
              <a:gd name="connsiteY4" fmla="*/ 638442 h 1224681"/>
              <a:gd name="connsiteX5" fmla="*/ 512813 w 2024481"/>
              <a:gd name="connsiteY5" fmla="*/ 0 h 1224681"/>
              <a:gd name="connsiteX6" fmla="*/ 3376 w 2024481"/>
              <a:gd name="connsiteY6" fmla="*/ 3175 h 1224681"/>
              <a:gd name="connsiteX7" fmla="*/ 0 w 2024481"/>
              <a:gd name="connsiteY7" fmla="*/ 41676 h 122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4481" h="1224681">
                <a:moveTo>
                  <a:pt x="0" y="41676"/>
                </a:moveTo>
                <a:lnTo>
                  <a:pt x="0" y="1224681"/>
                </a:lnTo>
                <a:lnTo>
                  <a:pt x="2024481" y="1218331"/>
                </a:lnTo>
                <a:cubicBezTo>
                  <a:pt x="2023423" y="1025035"/>
                  <a:pt x="2022364" y="831738"/>
                  <a:pt x="2021306" y="638442"/>
                </a:cubicBezTo>
                <a:lnTo>
                  <a:pt x="509638" y="638442"/>
                </a:lnTo>
                <a:cubicBezTo>
                  <a:pt x="510696" y="425628"/>
                  <a:pt x="511755" y="212814"/>
                  <a:pt x="512813" y="0"/>
                </a:cubicBezTo>
                <a:lnTo>
                  <a:pt x="3376" y="3175"/>
                </a:lnTo>
                <a:lnTo>
                  <a:pt x="0" y="41676"/>
                </a:lnTo>
                <a:close/>
              </a:path>
            </a:pathLst>
          </a:custGeom>
          <a:solidFill>
            <a:srgbClr val="D3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754B4DFC-B202-49AE-906C-A5C2C796CF49}"/>
              </a:ext>
            </a:extLst>
          </p:cNvPr>
          <p:cNvSpPr/>
          <p:nvPr/>
        </p:nvSpPr>
        <p:spPr>
          <a:xfrm>
            <a:off x="11174474" y="5023678"/>
            <a:ext cx="677689" cy="1226741"/>
          </a:xfrm>
          <a:custGeom>
            <a:avLst/>
            <a:gdLst>
              <a:gd name="connsiteX0" fmla="*/ 8467 w 736600"/>
              <a:gd name="connsiteY0" fmla="*/ 67734 h 1329267"/>
              <a:gd name="connsiteX1" fmla="*/ 8467 w 736600"/>
              <a:gd name="connsiteY1" fmla="*/ 1329267 h 1329267"/>
              <a:gd name="connsiteX2" fmla="*/ 736600 w 736600"/>
              <a:gd name="connsiteY2" fmla="*/ 1329267 h 1329267"/>
              <a:gd name="connsiteX3" fmla="*/ 736600 w 736600"/>
              <a:gd name="connsiteY3" fmla="*/ 0 h 1329267"/>
              <a:gd name="connsiteX4" fmla="*/ 16933 w 736600"/>
              <a:gd name="connsiteY4" fmla="*/ 0 h 1329267"/>
              <a:gd name="connsiteX5" fmla="*/ 0 w 736600"/>
              <a:gd name="connsiteY5" fmla="*/ 16933 h 1329267"/>
              <a:gd name="connsiteX6" fmla="*/ 8467 w 736600"/>
              <a:gd name="connsiteY6" fmla="*/ 67734 h 1329267"/>
              <a:gd name="connsiteX0" fmla="*/ 0 w 728133"/>
              <a:gd name="connsiteY0" fmla="*/ 67734 h 1329267"/>
              <a:gd name="connsiteX1" fmla="*/ 0 w 728133"/>
              <a:gd name="connsiteY1" fmla="*/ 1329267 h 1329267"/>
              <a:gd name="connsiteX2" fmla="*/ 728133 w 728133"/>
              <a:gd name="connsiteY2" fmla="*/ 1329267 h 1329267"/>
              <a:gd name="connsiteX3" fmla="*/ 728133 w 728133"/>
              <a:gd name="connsiteY3" fmla="*/ 0 h 1329267"/>
              <a:gd name="connsiteX4" fmla="*/ 8466 w 728133"/>
              <a:gd name="connsiteY4" fmla="*/ 0 h 1329267"/>
              <a:gd name="connsiteX5" fmla="*/ 0 w 728133"/>
              <a:gd name="connsiteY5" fmla="*/ 67734 h 1329267"/>
              <a:gd name="connsiteX0" fmla="*/ 12700 w 740833"/>
              <a:gd name="connsiteY0" fmla="*/ 67734 h 1329267"/>
              <a:gd name="connsiteX1" fmla="*/ 12700 w 740833"/>
              <a:gd name="connsiteY1" fmla="*/ 1329267 h 1329267"/>
              <a:gd name="connsiteX2" fmla="*/ 740833 w 740833"/>
              <a:gd name="connsiteY2" fmla="*/ 1329267 h 1329267"/>
              <a:gd name="connsiteX3" fmla="*/ 740833 w 740833"/>
              <a:gd name="connsiteY3" fmla="*/ 0 h 1329267"/>
              <a:gd name="connsiteX4" fmla="*/ 0 w 740833"/>
              <a:gd name="connsiteY4" fmla="*/ 2117 h 1329267"/>
              <a:gd name="connsiteX5" fmla="*/ 12700 w 740833"/>
              <a:gd name="connsiteY5" fmla="*/ 67734 h 1329267"/>
              <a:gd name="connsiteX0" fmla="*/ 4233 w 732366"/>
              <a:gd name="connsiteY0" fmla="*/ 67734 h 1329267"/>
              <a:gd name="connsiteX1" fmla="*/ 4233 w 732366"/>
              <a:gd name="connsiteY1" fmla="*/ 1329267 h 1329267"/>
              <a:gd name="connsiteX2" fmla="*/ 732366 w 732366"/>
              <a:gd name="connsiteY2" fmla="*/ 1329267 h 1329267"/>
              <a:gd name="connsiteX3" fmla="*/ 732366 w 732366"/>
              <a:gd name="connsiteY3" fmla="*/ 0 h 1329267"/>
              <a:gd name="connsiteX4" fmla="*/ 0 w 732366"/>
              <a:gd name="connsiteY4" fmla="*/ 2117 h 1329267"/>
              <a:gd name="connsiteX5" fmla="*/ 4233 w 732366"/>
              <a:gd name="connsiteY5" fmla="*/ 67734 h 1329267"/>
              <a:gd name="connsiteX0" fmla="*/ 0 w 728133"/>
              <a:gd name="connsiteY0" fmla="*/ 67734 h 1329267"/>
              <a:gd name="connsiteX1" fmla="*/ 0 w 728133"/>
              <a:gd name="connsiteY1" fmla="*/ 1329267 h 1329267"/>
              <a:gd name="connsiteX2" fmla="*/ 728133 w 728133"/>
              <a:gd name="connsiteY2" fmla="*/ 1329267 h 1329267"/>
              <a:gd name="connsiteX3" fmla="*/ 728133 w 728133"/>
              <a:gd name="connsiteY3" fmla="*/ 0 h 1329267"/>
              <a:gd name="connsiteX4" fmla="*/ 2117 w 728133"/>
              <a:gd name="connsiteY4" fmla="*/ 2117 h 1329267"/>
              <a:gd name="connsiteX5" fmla="*/ 0 w 728133"/>
              <a:gd name="connsiteY5" fmla="*/ 67734 h 13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3" h="1329267">
                <a:moveTo>
                  <a:pt x="0" y="67734"/>
                </a:moveTo>
                <a:lnTo>
                  <a:pt x="0" y="1329267"/>
                </a:lnTo>
                <a:lnTo>
                  <a:pt x="728133" y="1329267"/>
                </a:lnTo>
                <a:lnTo>
                  <a:pt x="728133" y="0"/>
                </a:lnTo>
                <a:lnTo>
                  <a:pt x="2117" y="2117"/>
                </a:lnTo>
                <a:cubicBezTo>
                  <a:pt x="1411" y="23989"/>
                  <a:pt x="706" y="45862"/>
                  <a:pt x="0" y="6773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01527084-4C14-4EFE-8D00-D7EC24B685FE}"/>
              </a:ext>
            </a:extLst>
          </p:cNvPr>
          <p:cNvSpPr/>
          <p:nvPr/>
        </p:nvSpPr>
        <p:spPr>
          <a:xfrm>
            <a:off x="6910044" y="4295333"/>
            <a:ext cx="2006333" cy="1199883"/>
          </a:xfrm>
          <a:custGeom>
            <a:avLst/>
            <a:gdLst>
              <a:gd name="connsiteX0" fmla="*/ 0 w 2107933"/>
              <a:gd name="connsiteY0" fmla="*/ 0 h 1193533"/>
              <a:gd name="connsiteX1" fmla="*/ 0 w 2107933"/>
              <a:gd name="connsiteY1" fmla="*/ 481263 h 1193533"/>
              <a:gd name="connsiteX2" fmla="*/ 866274 w 2107933"/>
              <a:gd name="connsiteY2" fmla="*/ 471638 h 1193533"/>
              <a:gd name="connsiteX3" fmla="*/ 866274 w 2107933"/>
              <a:gd name="connsiteY3" fmla="*/ 1193533 h 1193533"/>
              <a:gd name="connsiteX4" fmla="*/ 2107933 w 2107933"/>
              <a:gd name="connsiteY4" fmla="*/ 1193533 h 1193533"/>
              <a:gd name="connsiteX5" fmla="*/ 2107933 w 2107933"/>
              <a:gd name="connsiteY5" fmla="*/ 404261 h 1193533"/>
              <a:gd name="connsiteX6" fmla="*/ 481264 w 2107933"/>
              <a:gd name="connsiteY6" fmla="*/ 404261 h 1193533"/>
              <a:gd name="connsiteX7" fmla="*/ 481264 w 2107933"/>
              <a:gd name="connsiteY7" fmla="*/ 9625 h 1193533"/>
              <a:gd name="connsiteX8" fmla="*/ 0 w 2107933"/>
              <a:gd name="connsiteY8" fmla="*/ 0 h 1193533"/>
              <a:gd name="connsiteX0" fmla="*/ 0 w 2107933"/>
              <a:gd name="connsiteY0" fmla="*/ 0 h 1193533"/>
              <a:gd name="connsiteX1" fmla="*/ 8467 w 2107933"/>
              <a:gd name="connsiteY1" fmla="*/ 468563 h 1193533"/>
              <a:gd name="connsiteX2" fmla="*/ 866274 w 2107933"/>
              <a:gd name="connsiteY2" fmla="*/ 471638 h 1193533"/>
              <a:gd name="connsiteX3" fmla="*/ 866274 w 2107933"/>
              <a:gd name="connsiteY3" fmla="*/ 1193533 h 1193533"/>
              <a:gd name="connsiteX4" fmla="*/ 2107933 w 2107933"/>
              <a:gd name="connsiteY4" fmla="*/ 1193533 h 1193533"/>
              <a:gd name="connsiteX5" fmla="*/ 2107933 w 2107933"/>
              <a:gd name="connsiteY5" fmla="*/ 404261 h 1193533"/>
              <a:gd name="connsiteX6" fmla="*/ 481264 w 2107933"/>
              <a:gd name="connsiteY6" fmla="*/ 404261 h 1193533"/>
              <a:gd name="connsiteX7" fmla="*/ 481264 w 2107933"/>
              <a:gd name="connsiteY7" fmla="*/ 9625 h 1193533"/>
              <a:gd name="connsiteX8" fmla="*/ 0 w 2107933"/>
              <a:gd name="connsiteY8" fmla="*/ 0 h 1193533"/>
              <a:gd name="connsiteX0" fmla="*/ 0 w 2107933"/>
              <a:gd name="connsiteY0" fmla="*/ 11542 h 1205075"/>
              <a:gd name="connsiteX1" fmla="*/ 8467 w 2107933"/>
              <a:gd name="connsiteY1" fmla="*/ 480105 h 1205075"/>
              <a:gd name="connsiteX2" fmla="*/ 866274 w 2107933"/>
              <a:gd name="connsiteY2" fmla="*/ 483180 h 1205075"/>
              <a:gd name="connsiteX3" fmla="*/ 866274 w 2107933"/>
              <a:gd name="connsiteY3" fmla="*/ 1205075 h 1205075"/>
              <a:gd name="connsiteX4" fmla="*/ 2107933 w 2107933"/>
              <a:gd name="connsiteY4" fmla="*/ 1205075 h 1205075"/>
              <a:gd name="connsiteX5" fmla="*/ 2107933 w 2107933"/>
              <a:gd name="connsiteY5" fmla="*/ 415803 h 1205075"/>
              <a:gd name="connsiteX6" fmla="*/ 481264 w 2107933"/>
              <a:gd name="connsiteY6" fmla="*/ 415803 h 1205075"/>
              <a:gd name="connsiteX7" fmla="*/ 481264 w 2107933"/>
              <a:gd name="connsiteY7" fmla="*/ 0 h 1205075"/>
              <a:gd name="connsiteX8" fmla="*/ 0 w 2107933"/>
              <a:gd name="connsiteY8" fmla="*/ 11542 h 1205075"/>
              <a:gd name="connsiteX0" fmla="*/ 0 w 2107933"/>
              <a:gd name="connsiteY0" fmla="*/ 0 h 1193533"/>
              <a:gd name="connsiteX1" fmla="*/ 8467 w 2107933"/>
              <a:gd name="connsiteY1" fmla="*/ 468563 h 1193533"/>
              <a:gd name="connsiteX2" fmla="*/ 866274 w 2107933"/>
              <a:gd name="connsiteY2" fmla="*/ 471638 h 1193533"/>
              <a:gd name="connsiteX3" fmla="*/ 866274 w 2107933"/>
              <a:gd name="connsiteY3" fmla="*/ 1193533 h 1193533"/>
              <a:gd name="connsiteX4" fmla="*/ 2107933 w 2107933"/>
              <a:gd name="connsiteY4" fmla="*/ 1193533 h 1193533"/>
              <a:gd name="connsiteX5" fmla="*/ 2107933 w 2107933"/>
              <a:gd name="connsiteY5" fmla="*/ 404261 h 1193533"/>
              <a:gd name="connsiteX6" fmla="*/ 481264 w 2107933"/>
              <a:gd name="connsiteY6" fmla="*/ 404261 h 1193533"/>
              <a:gd name="connsiteX7" fmla="*/ 481264 w 2107933"/>
              <a:gd name="connsiteY7" fmla="*/ 1158 h 1193533"/>
              <a:gd name="connsiteX8" fmla="*/ 0 w 2107933"/>
              <a:gd name="connsiteY8" fmla="*/ 0 h 1193533"/>
              <a:gd name="connsiteX0" fmla="*/ 0 w 2107933"/>
              <a:gd name="connsiteY0" fmla="*/ 0 h 1193533"/>
              <a:gd name="connsiteX1" fmla="*/ 8467 w 2107933"/>
              <a:gd name="connsiteY1" fmla="*/ 468563 h 1193533"/>
              <a:gd name="connsiteX2" fmla="*/ 866274 w 2107933"/>
              <a:gd name="connsiteY2" fmla="*/ 471638 h 1193533"/>
              <a:gd name="connsiteX3" fmla="*/ 866274 w 2107933"/>
              <a:gd name="connsiteY3" fmla="*/ 1193533 h 1193533"/>
              <a:gd name="connsiteX4" fmla="*/ 2038083 w 2107933"/>
              <a:gd name="connsiteY4" fmla="*/ 1193533 h 1193533"/>
              <a:gd name="connsiteX5" fmla="*/ 2107933 w 2107933"/>
              <a:gd name="connsiteY5" fmla="*/ 404261 h 1193533"/>
              <a:gd name="connsiteX6" fmla="*/ 481264 w 2107933"/>
              <a:gd name="connsiteY6" fmla="*/ 404261 h 1193533"/>
              <a:gd name="connsiteX7" fmla="*/ 481264 w 2107933"/>
              <a:gd name="connsiteY7" fmla="*/ 1158 h 1193533"/>
              <a:gd name="connsiteX8" fmla="*/ 0 w 2107933"/>
              <a:gd name="connsiteY8" fmla="*/ 0 h 1193533"/>
              <a:gd name="connsiteX0" fmla="*/ 0 w 2038083"/>
              <a:gd name="connsiteY0" fmla="*/ 0 h 1193533"/>
              <a:gd name="connsiteX1" fmla="*/ 8467 w 2038083"/>
              <a:gd name="connsiteY1" fmla="*/ 468563 h 1193533"/>
              <a:gd name="connsiteX2" fmla="*/ 866274 w 2038083"/>
              <a:gd name="connsiteY2" fmla="*/ 471638 h 1193533"/>
              <a:gd name="connsiteX3" fmla="*/ 866274 w 2038083"/>
              <a:gd name="connsiteY3" fmla="*/ 1193533 h 1193533"/>
              <a:gd name="connsiteX4" fmla="*/ 2038083 w 2038083"/>
              <a:gd name="connsiteY4" fmla="*/ 1193533 h 1193533"/>
              <a:gd name="connsiteX5" fmla="*/ 2006333 w 2038083"/>
              <a:gd name="connsiteY5" fmla="*/ 391561 h 1193533"/>
              <a:gd name="connsiteX6" fmla="*/ 481264 w 2038083"/>
              <a:gd name="connsiteY6" fmla="*/ 404261 h 1193533"/>
              <a:gd name="connsiteX7" fmla="*/ 481264 w 2038083"/>
              <a:gd name="connsiteY7" fmla="*/ 1158 h 1193533"/>
              <a:gd name="connsiteX8" fmla="*/ 0 w 2038083"/>
              <a:gd name="connsiteY8" fmla="*/ 0 h 1193533"/>
              <a:gd name="connsiteX0" fmla="*/ 0 w 2006333"/>
              <a:gd name="connsiteY0" fmla="*/ 0 h 1193533"/>
              <a:gd name="connsiteX1" fmla="*/ 8467 w 2006333"/>
              <a:gd name="connsiteY1" fmla="*/ 468563 h 1193533"/>
              <a:gd name="connsiteX2" fmla="*/ 866274 w 2006333"/>
              <a:gd name="connsiteY2" fmla="*/ 471638 h 1193533"/>
              <a:gd name="connsiteX3" fmla="*/ 866274 w 2006333"/>
              <a:gd name="connsiteY3" fmla="*/ 1193533 h 1193533"/>
              <a:gd name="connsiteX4" fmla="*/ 2006333 w 2006333"/>
              <a:gd name="connsiteY4" fmla="*/ 1193533 h 1193533"/>
              <a:gd name="connsiteX5" fmla="*/ 2006333 w 2006333"/>
              <a:gd name="connsiteY5" fmla="*/ 391561 h 1193533"/>
              <a:gd name="connsiteX6" fmla="*/ 481264 w 2006333"/>
              <a:gd name="connsiteY6" fmla="*/ 404261 h 1193533"/>
              <a:gd name="connsiteX7" fmla="*/ 481264 w 2006333"/>
              <a:gd name="connsiteY7" fmla="*/ 1158 h 1193533"/>
              <a:gd name="connsiteX8" fmla="*/ 0 w 2006333"/>
              <a:gd name="connsiteY8" fmla="*/ 0 h 1193533"/>
              <a:gd name="connsiteX0" fmla="*/ 0 w 2006333"/>
              <a:gd name="connsiteY0" fmla="*/ 0 h 1193533"/>
              <a:gd name="connsiteX1" fmla="*/ 8467 w 2006333"/>
              <a:gd name="connsiteY1" fmla="*/ 468563 h 1193533"/>
              <a:gd name="connsiteX2" fmla="*/ 1113924 w 2006333"/>
              <a:gd name="connsiteY2" fmla="*/ 477988 h 1193533"/>
              <a:gd name="connsiteX3" fmla="*/ 866274 w 2006333"/>
              <a:gd name="connsiteY3" fmla="*/ 1193533 h 1193533"/>
              <a:gd name="connsiteX4" fmla="*/ 2006333 w 2006333"/>
              <a:gd name="connsiteY4" fmla="*/ 1193533 h 1193533"/>
              <a:gd name="connsiteX5" fmla="*/ 2006333 w 2006333"/>
              <a:gd name="connsiteY5" fmla="*/ 391561 h 1193533"/>
              <a:gd name="connsiteX6" fmla="*/ 481264 w 2006333"/>
              <a:gd name="connsiteY6" fmla="*/ 404261 h 1193533"/>
              <a:gd name="connsiteX7" fmla="*/ 481264 w 2006333"/>
              <a:gd name="connsiteY7" fmla="*/ 1158 h 1193533"/>
              <a:gd name="connsiteX8" fmla="*/ 0 w 2006333"/>
              <a:gd name="connsiteY8" fmla="*/ 0 h 1193533"/>
              <a:gd name="connsiteX0" fmla="*/ 0 w 2006333"/>
              <a:gd name="connsiteY0" fmla="*/ 0 h 1193533"/>
              <a:gd name="connsiteX1" fmla="*/ 8467 w 2006333"/>
              <a:gd name="connsiteY1" fmla="*/ 468563 h 1193533"/>
              <a:gd name="connsiteX2" fmla="*/ 1113924 w 2006333"/>
              <a:gd name="connsiteY2" fmla="*/ 477988 h 1193533"/>
              <a:gd name="connsiteX3" fmla="*/ 1234574 w 2006333"/>
              <a:gd name="connsiteY3" fmla="*/ 1187183 h 1193533"/>
              <a:gd name="connsiteX4" fmla="*/ 2006333 w 2006333"/>
              <a:gd name="connsiteY4" fmla="*/ 1193533 h 1193533"/>
              <a:gd name="connsiteX5" fmla="*/ 2006333 w 2006333"/>
              <a:gd name="connsiteY5" fmla="*/ 391561 h 1193533"/>
              <a:gd name="connsiteX6" fmla="*/ 481264 w 2006333"/>
              <a:gd name="connsiteY6" fmla="*/ 404261 h 1193533"/>
              <a:gd name="connsiteX7" fmla="*/ 481264 w 2006333"/>
              <a:gd name="connsiteY7" fmla="*/ 1158 h 1193533"/>
              <a:gd name="connsiteX8" fmla="*/ 0 w 2006333"/>
              <a:gd name="connsiteY8" fmla="*/ 0 h 1193533"/>
              <a:gd name="connsiteX0" fmla="*/ 0 w 2006333"/>
              <a:gd name="connsiteY0" fmla="*/ 0 h 1193533"/>
              <a:gd name="connsiteX1" fmla="*/ 8467 w 2006333"/>
              <a:gd name="connsiteY1" fmla="*/ 468563 h 1193533"/>
              <a:gd name="connsiteX2" fmla="*/ 1221874 w 2006333"/>
              <a:gd name="connsiteY2" fmla="*/ 458938 h 1193533"/>
              <a:gd name="connsiteX3" fmla="*/ 1234574 w 2006333"/>
              <a:gd name="connsiteY3" fmla="*/ 1187183 h 1193533"/>
              <a:gd name="connsiteX4" fmla="*/ 2006333 w 2006333"/>
              <a:gd name="connsiteY4" fmla="*/ 1193533 h 1193533"/>
              <a:gd name="connsiteX5" fmla="*/ 2006333 w 2006333"/>
              <a:gd name="connsiteY5" fmla="*/ 391561 h 1193533"/>
              <a:gd name="connsiteX6" fmla="*/ 481264 w 2006333"/>
              <a:gd name="connsiteY6" fmla="*/ 404261 h 1193533"/>
              <a:gd name="connsiteX7" fmla="*/ 481264 w 2006333"/>
              <a:gd name="connsiteY7" fmla="*/ 1158 h 1193533"/>
              <a:gd name="connsiteX8" fmla="*/ 0 w 2006333"/>
              <a:gd name="connsiteY8" fmla="*/ 0 h 1193533"/>
              <a:gd name="connsiteX0" fmla="*/ 0 w 2006333"/>
              <a:gd name="connsiteY0" fmla="*/ 0 h 1199883"/>
              <a:gd name="connsiteX1" fmla="*/ 8467 w 2006333"/>
              <a:gd name="connsiteY1" fmla="*/ 468563 h 1199883"/>
              <a:gd name="connsiteX2" fmla="*/ 1221874 w 2006333"/>
              <a:gd name="connsiteY2" fmla="*/ 458938 h 1199883"/>
              <a:gd name="connsiteX3" fmla="*/ 1234574 w 2006333"/>
              <a:gd name="connsiteY3" fmla="*/ 1199883 h 1199883"/>
              <a:gd name="connsiteX4" fmla="*/ 2006333 w 2006333"/>
              <a:gd name="connsiteY4" fmla="*/ 1193533 h 1199883"/>
              <a:gd name="connsiteX5" fmla="*/ 2006333 w 2006333"/>
              <a:gd name="connsiteY5" fmla="*/ 391561 h 1199883"/>
              <a:gd name="connsiteX6" fmla="*/ 481264 w 2006333"/>
              <a:gd name="connsiteY6" fmla="*/ 404261 h 1199883"/>
              <a:gd name="connsiteX7" fmla="*/ 481264 w 2006333"/>
              <a:gd name="connsiteY7" fmla="*/ 1158 h 1199883"/>
              <a:gd name="connsiteX8" fmla="*/ 0 w 2006333"/>
              <a:gd name="connsiteY8" fmla="*/ 0 h 119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333" h="1199883">
                <a:moveTo>
                  <a:pt x="0" y="0"/>
                </a:moveTo>
                <a:lnTo>
                  <a:pt x="8467" y="468563"/>
                </a:lnTo>
                <a:lnTo>
                  <a:pt x="1221874" y="458938"/>
                </a:lnTo>
                <a:lnTo>
                  <a:pt x="1234574" y="1199883"/>
                </a:lnTo>
                <a:lnTo>
                  <a:pt x="2006333" y="1193533"/>
                </a:lnTo>
                <a:lnTo>
                  <a:pt x="2006333" y="391561"/>
                </a:lnTo>
                <a:lnTo>
                  <a:pt x="481264" y="404261"/>
                </a:lnTo>
                <a:lnTo>
                  <a:pt x="481264" y="115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3310E03-DB61-4E76-AD58-1CFE3831D571}"/>
              </a:ext>
            </a:extLst>
          </p:cNvPr>
          <p:cNvSpPr txBox="1"/>
          <p:nvPr/>
        </p:nvSpPr>
        <p:spPr>
          <a:xfrm>
            <a:off x="6969403" y="4273017"/>
            <a:ext cx="26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0074931-1065-435A-96C5-9D2E73A41A6A}"/>
              </a:ext>
            </a:extLst>
          </p:cNvPr>
          <p:cNvSpPr txBox="1"/>
          <p:nvPr/>
        </p:nvSpPr>
        <p:spPr>
          <a:xfrm>
            <a:off x="6921278" y="5036480"/>
            <a:ext cx="38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II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418936F-76E7-4C9C-A922-2E15CDFAABAD}"/>
              </a:ext>
            </a:extLst>
          </p:cNvPr>
          <p:cNvSpPr txBox="1"/>
          <p:nvPr/>
        </p:nvSpPr>
        <p:spPr>
          <a:xfrm>
            <a:off x="6911652" y="5817375"/>
            <a:ext cx="38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III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5A79F3D-0533-4048-91B0-FCF4FDE7DFB8}"/>
              </a:ext>
            </a:extLst>
          </p:cNvPr>
          <p:cNvSpPr txBox="1"/>
          <p:nvPr/>
        </p:nvSpPr>
        <p:spPr>
          <a:xfrm>
            <a:off x="8188598" y="4273017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aVR</a:t>
            </a:r>
            <a:endParaRPr lang="en-US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1657879-63B1-482A-BB17-F8F0F72990E3}"/>
              </a:ext>
            </a:extLst>
          </p:cNvPr>
          <p:cNvSpPr txBox="1"/>
          <p:nvPr/>
        </p:nvSpPr>
        <p:spPr>
          <a:xfrm>
            <a:off x="8188598" y="5036480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aVL</a:t>
            </a:r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126244B-4EDA-4649-90C0-C239C0F81EF2}"/>
              </a:ext>
            </a:extLst>
          </p:cNvPr>
          <p:cNvSpPr txBox="1"/>
          <p:nvPr/>
        </p:nvSpPr>
        <p:spPr>
          <a:xfrm>
            <a:off x="8188598" y="5817375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aVF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17E2E4A-0D8E-4AD5-8455-03419F27C30D}"/>
              </a:ext>
            </a:extLst>
          </p:cNvPr>
          <p:cNvSpPr txBox="1"/>
          <p:nvPr/>
        </p:nvSpPr>
        <p:spPr>
          <a:xfrm>
            <a:off x="9694148" y="4273017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27EAE0D-1346-4933-942C-CA0E570BCCA2}"/>
              </a:ext>
            </a:extLst>
          </p:cNvPr>
          <p:cNvSpPr txBox="1"/>
          <p:nvPr/>
        </p:nvSpPr>
        <p:spPr>
          <a:xfrm>
            <a:off x="9698155" y="5036480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2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A7BDE6A-30CD-472B-B852-39C75307EC7D}"/>
              </a:ext>
            </a:extLst>
          </p:cNvPr>
          <p:cNvSpPr txBox="1"/>
          <p:nvPr/>
        </p:nvSpPr>
        <p:spPr>
          <a:xfrm>
            <a:off x="9694148" y="5814964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3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F77F7FF-2AB2-4D8B-923C-E31374BFF93F}"/>
              </a:ext>
            </a:extLst>
          </p:cNvPr>
          <p:cNvSpPr txBox="1"/>
          <p:nvPr/>
        </p:nvSpPr>
        <p:spPr>
          <a:xfrm>
            <a:off x="11199698" y="4273017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4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E972CDC-7D4F-486E-A08E-9A0F46F537C9}"/>
              </a:ext>
            </a:extLst>
          </p:cNvPr>
          <p:cNvSpPr txBox="1"/>
          <p:nvPr/>
        </p:nvSpPr>
        <p:spPr>
          <a:xfrm>
            <a:off x="11199697" y="5036480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5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00EC939-9340-4B9A-8CF7-C18E2693B031}"/>
              </a:ext>
            </a:extLst>
          </p:cNvPr>
          <p:cNvSpPr txBox="1"/>
          <p:nvPr/>
        </p:nvSpPr>
        <p:spPr>
          <a:xfrm>
            <a:off x="11199696" y="5814964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D16CCC9-049E-4B47-B453-6FB7D69BDD0C}"/>
              </a:ext>
            </a:extLst>
          </p:cNvPr>
          <p:cNvSpPr txBox="1"/>
          <p:nvPr/>
        </p:nvSpPr>
        <p:spPr>
          <a:xfrm>
            <a:off x="7062179" y="6248359"/>
            <a:ext cx="170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34C4C"/>
                </a:solidFill>
              </a:rPr>
              <a:t>Inferior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B2947EC-7266-4AF3-B6BC-220BFF62C9FF}"/>
              </a:ext>
            </a:extLst>
          </p:cNvPr>
          <p:cNvSpPr txBox="1"/>
          <p:nvPr/>
        </p:nvSpPr>
        <p:spPr>
          <a:xfrm>
            <a:off x="10662287" y="6249052"/>
            <a:ext cx="170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Lateral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E28E289-3BAC-4397-AD32-2E7268178421}"/>
              </a:ext>
            </a:extLst>
          </p:cNvPr>
          <p:cNvSpPr txBox="1"/>
          <p:nvPr/>
        </p:nvSpPr>
        <p:spPr>
          <a:xfrm>
            <a:off x="9189754" y="6248359"/>
            <a:ext cx="170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Anterior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EE5526E-F3BF-4BFA-B88F-C6253DFE0DF2}"/>
              </a:ext>
            </a:extLst>
          </p:cNvPr>
          <p:cNvSpPr txBox="1"/>
          <p:nvPr/>
        </p:nvSpPr>
        <p:spPr>
          <a:xfrm>
            <a:off x="9145854" y="3889772"/>
            <a:ext cx="170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Septal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725EF39-F312-4965-AD4D-94E55699B6E0}"/>
              </a:ext>
            </a:extLst>
          </p:cNvPr>
          <p:cNvSpPr/>
          <p:nvPr/>
        </p:nvSpPr>
        <p:spPr>
          <a:xfrm>
            <a:off x="2403677" y="2231415"/>
            <a:ext cx="1284558" cy="506107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4BB48-115E-4E91-8ACB-2BD2CA63C6C2}"/>
              </a:ext>
            </a:extLst>
          </p:cNvPr>
          <p:cNvSpPr txBox="1"/>
          <p:nvPr/>
        </p:nvSpPr>
        <p:spPr>
          <a:xfrm>
            <a:off x="2342827" y="2264101"/>
            <a:ext cx="589041" cy="39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8F8CD697-0212-48B0-B45F-683E6698AF16}"/>
              </a:ext>
            </a:extLst>
          </p:cNvPr>
          <p:cNvSpPr/>
          <p:nvPr/>
        </p:nvSpPr>
        <p:spPr>
          <a:xfrm>
            <a:off x="3034008" y="2340475"/>
            <a:ext cx="1811685" cy="2233060"/>
          </a:xfrm>
          <a:custGeom>
            <a:avLst/>
            <a:gdLst>
              <a:gd name="connsiteX0" fmla="*/ 0 w 1665170"/>
              <a:gd name="connsiteY0" fmla="*/ 38501 h 2310063"/>
              <a:gd name="connsiteX1" fmla="*/ 48126 w 1665170"/>
              <a:gd name="connsiteY1" fmla="*/ 721895 h 2310063"/>
              <a:gd name="connsiteX2" fmla="*/ 770021 w 1665170"/>
              <a:gd name="connsiteY2" fmla="*/ 2059807 h 2310063"/>
              <a:gd name="connsiteX3" fmla="*/ 1424539 w 1665170"/>
              <a:gd name="connsiteY3" fmla="*/ 2310063 h 2310063"/>
              <a:gd name="connsiteX4" fmla="*/ 1665170 w 1665170"/>
              <a:gd name="connsiteY4" fmla="*/ 1761423 h 2310063"/>
              <a:gd name="connsiteX5" fmla="*/ 1155031 w 1665170"/>
              <a:gd name="connsiteY5" fmla="*/ 1559293 h 2310063"/>
              <a:gd name="connsiteX6" fmla="*/ 635267 w 1665170"/>
              <a:gd name="connsiteY6" fmla="*/ 644893 h 2310063"/>
              <a:gd name="connsiteX7" fmla="*/ 606391 w 1665170"/>
              <a:gd name="connsiteY7" fmla="*/ 9626 h 2310063"/>
              <a:gd name="connsiteX8" fmla="*/ 38501 w 1665170"/>
              <a:gd name="connsiteY8" fmla="*/ 0 h 2310063"/>
              <a:gd name="connsiteX9" fmla="*/ 0 w 1665170"/>
              <a:gd name="connsiteY9" fmla="*/ 38501 h 2310063"/>
              <a:gd name="connsiteX0" fmla="*/ 0 w 1665170"/>
              <a:gd name="connsiteY0" fmla="*/ 48126 h 2319688"/>
              <a:gd name="connsiteX1" fmla="*/ 48126 w 1665170"/>
              <a:gd name="connsiteY1" fmla="*/ 731520 h 2319688"/>
              <a:gd name="connsiteX2" fmla="*/ 770021 w 1665170"/>
              <a:gd name="connsiteY2" fmla="*/ 2069432 h 2319688"/>
              <a:gd name="connsiteX3" fmla="*/ 1424539 w 1665170"/>
              <a:gd name="connsiteY3" fmla="*/ 2319688 h 2319688"/>
              <a:gd name="connsiteX4" fmla="*/ 1665170 w 1665170"/>
              <a:gd name="connsiteY4" fmla="*/ 1771048 h 2319688"/>
              <a:gd name="connsiteX5" fmla="*/ 1155031 w 1665170"/>
              <a:gd name="connsiteY5" fmla="*/ 1568918 h 2319688"/>
              <a:gd name="connsiteX6" fmla="*/ 635267 w 1665170"/>
              <a:gd name="connsiteY6" fmla="*/ 654518 h 2319688"/>
              <a:gd name="connsiteX7" fmla="*/ 606391 w 1665170"/>
              <a:gd name="connsiteY7" fmla="*/ 0 h 2319688"/>
              <a:gd name="connsiteX8" fmla="*/ 38501 w 1665170"/>
              <a:gd name="connsiteY8" fmla="*/ 9625 h 2319688"/>
              <a:gd name="connsiteX9" fmla="*/ 0 w 1665170"/>
              <a:gd name="connsiteY9" fmla="*/ 48126 h 2319688"/>
              <a:gd name="connsiteX0" fmla="*/ 0 w 1665170"/>
              <a:gd name="connsiteY0" fmla="*/ 48126 h 2319688"/>
              <a:gd name="connsiteX1" fmla="*/ 48126 w 1665170"/>
              <a:gd name="connsiteY1" fmla="*/ 731520 h 2319688"/>
              <a:gd name="connsiteX2" fmla="*/ 770021 w 1665170"/>
              <a:gd name="connsiteY2" fmla="*/ 2069432 h 2319688"/>
              <a:gd name="connsiteX3" fmla="*/ 1424539 w 1665170"/>
              <a:gd name="connsiteY3" fmla="*/ 2319688 h 2319688"/>
              <a:gd name="connsiteX4" fmla="*/ 1665170 w 1665170"/>
              <a:gd name="connsiteY4" fmla="*/ 1771048 h 2319688"/>
              <a:gd name="connsiteX5" fmla="*/ 1155031 w 1665170"/>
              <a:gd name="connsiteY5" fmla="*/ 1568918 h 2319688"/>
              <a:gd name="connsiteX6" fmla="*/ 690398 w 1665170"/>
              <a:gd name="connsiteY6" fmla="*/ 644892 h 2319688"/>
              <a:gd name="connsiteX7" fmla="*/ 606391 w 1665170"/>
              <a:gd name="connsiteY7" fmla="*/ 0 h 2319688"/>
              <a:gd name="connsiteX8" fmla="*/ 38501 w 1665170"/>
              <a:gd name="connsiteY8" fmla="*/ 9625 h 2319688"/>
              <a:gd name="connsiteX9" fmla="*/ 0 w 1665170"/>
              <a:gd name="connsiteY9" fmla="*/ 48126 h 2319688"/>
              <a:gd name="connsiteX0" fmla="*/ 0 w 1665170"/>
              <a:gd name="connsiteY0" fmla="*/ 48126 h 2319688"/>
              <a:gd name="connsiteX1" fmla="*/ 48126 w 1665170"/>
              <a:gd name="connsiteY1" fmla="*/ 731520 h 2319688"/>
              <a:gd name="connsiteX2" fmla="*/ 770021 w 1665170"/>
              <a:gd name="connsiteY2" fmla="*/ 2069432 h 2319688"/>
              <a:gd name="connsiteX3" fmla="*/ 1424539 w 1665170"/>
              <a:gd name="connsiteY3" fmla="*/ 2319688 h 2319688"/>
              <a:gd name="connsiteX4" fmla="*/ 1665170 w 1665170"/>
              <a:gd name="connsiteY4" fmla="*/ 1771048 h 2319688"/>
              <a:gd name="connsiteX5" fmla="*/ 1173409 w 1665170"/>
              <a:gd name="connsiteY5" fmla="*/ 1491916 h 2319688"/>
              <a:gd name="connsiteX6" fmla="*/ 690398 w 1665170"/>
              <a:gd name="connsiteY6" fmla="*/ 644892 h 2319688"/>
              <a:gd name="connsiteX7" fmla="*/ 606391 w 1665170"/>
              <a:gd name="connsiteY7" fmla="*/ 0 h 2319688"/>
              <a:gd name="connsiteX8" fmla="*/ 38501 w 1665170"/>
              <a:gd name="connsiteY8" fmla="*/ 9625 h 2319688"/>
              <a:gd name="connsiteX9" fmla="*/ 0 w 1665170"/>
              <a:gd name="connsiteY9" fmla="*/ 48126 h 2319688"/>
              <a:gd name="connsiteX0" fmla="*/ 0 w 1665170"/>
              <a:gd name="connsiteY0" fmla="*/ 48126 h 2319688"/>
              <a:gd name="connsiteX1" fmla="*/ 48126 w 1665170"/>
              <a:gd name="connsiteY1" fmla="*/ 731520 h 2319688"/>
              <a:gd name="connsiteX2" fmla="*/ 770021 w 1665170"/>
              <a:gd name="connsiteY2" fmla="*/ 2069432 h 2319688"/>
              <a:gd name="connsiteX3" fmla="*/ 1424539 w 1665170"/>
              <a:gd name="connsiteY3" fmla="*/ 2319688 h 2319688"/>
              <a:gd name="connsiteX4" fmla="*/ 1665170 w 1665170"/>
              <a:gd name="connsiteY4" fmla="*/ 1636294 h 2319688"/>
              <a:gd name="connsiteX5" fmla="*/ 1173409 w 1665170"/>
              <a:gd name="connsiteY5" fmla="*/ 1491916 h 2319688"/>
              <a:gd name="connsiteX6" fmla="*/ 690398 w 1665170"/>
              <a:gd name="connsiteY6" fmla="*/ 644892 h 2319688"/>
              <a:gd name="connsiteX7" fmla="*/ 606391 w 1665170"/>
              <a:gd name="connsiteY7" fmla="*/ 0 h 2319688"/>
              <a:gd name="connsiteX8" fmla="*/ 38501 w 1665170"/>
              <a:gd name="connsiteY8" fmla="*/ 9625 h 2319688"/>
              <a:gd name="connsiteX9" fmla="*/ 0 w 1665170"/>
              <a:gd name="connsiteY9" fmla="*/ 48126 h 2319688"/>
              <a:gd name="connsiteX0" fmla="*/ 0 w 1692735"/>
              <a:gd name="connsiteY0" fmla="*/ 48126 h 2319688"/>
              <a:gd name="connsiteX1" fmla="*/ 48126 w 1692735"/>
              <a:gd name="connsiteY1" fmla="*/ 731520 h 2319688"/>
              <a:gd name="connsiteX2" fmla="*/ 770021 w 1692735"/>
              <a:gd name="connsiteY2" fmla="*/ 2069432 h 2319688"/>
              <a:gd name="connsiteX3" fmla="*/ 1424539 w 1692735"/>
              <a:gd name="connsiteY3" fmla="*/ 2319688 h 2319688"/>
              <a:gd name="connsiteX4" fmla="*/ 1692735 w 1692735"/>
              <a:gd name="connsiteY4" fmla="*/ 1665169 h 2319688"/>
              <a:gd name="connsiteX5" fmla="*/ 1173409 w 1692735"/>
              <a:gd name="connsiteY5" fmla="*/ 1491916 h 2319688"/>
              <a:gd name="connsiteX6" fmla="*/ 690398 w 1692735"/>
              <a:gd name="connsiteY6" fmla="*/ 644892 h 2319688"/>
              <a:gd name="connsiteX7" fmla="*/ 606391 w 1692735"/>
              <a:gd name="connsiteY7" fmla="*/ 0 h 2319688"/>
              <a:gd name="connsiteX8" fmla="*/ 38501 w 1692735"/>
              <a:gd name="connsiteY8" fmla="*/ 9625 h 2319688"/>
              <a:gd name="connsiteX9" fmla="*/ 0 w 1692735"/>
              <a:gd name="connsiteY9" fmla="*/ 48126 h 2319688"/>
              <a:gd name="connsiteX0" fmla="*/ 0 w 1692735"/>
              <a:gd name="connsiteY0" fmla="*/ 48126 h 2319688"/>
              <a:gd name="connsiteX1" fmla="*/ 48126 w 1692735"/>
              <a:gd name="connsiteY1" fmla="*/ 731520 h 2319688"/>
              <a:gd name="connsiteX2" fmla="*/ 770021 w 1692735"/>
              <a:gd name="connsiteY2" fmla="*/ 2069432 h 2319688"/>
              <a:gd name="connsiteX3" fmla="*/ 1424539 w 1692735"/>
              <a:gd name="connsiteY3" fmla="*/ 2319688 h 2319688"/>
              <a:gd name="connsiteX4" fmla="*/ 1692735 w 1692735"/>
              <a:gd name="connsiteY4" fmla="*/ 1674794 h 2319688"/>
              <a:gd name="connsiteX5" fmla="*/ 1173409 w 1692735"/>
              <a:gd name="connsiteY5" fmla="*/ 1491916 h 2319688"/>
              <a:gd name="connsiteX6" fmla="*/ 690398 w 1692735"/>
              <a:gd name="connsiteY6" fmla="*/ 644892 h 2319688"/>
              <a:gd name="connsiteX7" fmla="*/ 606391 w 1692735"/>
              <a:gd name="connsiteY7" fmla="*/ 0 h 2319688"/>
              <a:gd name="connsiteX8" fmla="*/ 38501 w 1692735"/>
              <a:gd name="connsiteY8" fmla="*/ 9625 h 2319688"/>
              <a:gd name="connsiteX9" fmla="*/ 0 w 1692735"/>
              <a:gd name="connsiteY9" fmla="*/ 48126 h 2319688"/>
              <a:gd name="connsiteX0" fmla="*/ 0 w 1720301"/>
              <a:gd name="connsiteY0" fmla="*/ 48126 h 2319688"/>
              <a:gd name="connsiteX1" fmla="*/ 75692 w 1720301"/>
              <a:gd name="connsiteY1" fmla="*/ 731520 h 2319688"/>
              <a:gd name="connsiteX2" fmla="*/ 797587 w 1720301"/>
              <a:gd name="connsiteY2" fmla="*/ 2069432 h 2319688"/>
              <a:gd name="connsiteX3" fmla="*/ 1452105 w 1720301"/>
              <a:gd name="connsiteY3" fmla="*/ 2319688 h 2319688"/>
              <a:gd name="connsiteX4" fmla="*/ 1720301 w 1720301"/>
              <a:gd name="connsiteY4" fmla="*/ 1674794 h 2319688"/>
              <a:gd name="connsiteX5" fmla="*/ 1200975 w 1720301"/>
              <a:gd name="connsiteY5" fmla="*/ 1491916 h 2319688"/>
              <a:gd name="connsiteX6" fmla="*/ 717964 w 1720301"/>
              <a:gd name="connsiteY6" fmla="*/ 644892 h 2319688"/>
              <a:gd name="connsiteX7" fmla="*/ 633957 w 1720301"/>
              <a:gd name="connsiteY7" fmla="*/ 0 h 2319688"/>
              <a:gd name="connsiteX8" fmla="*/ 66067 w 1720301"/>
              <a:gd name="connsiteY8" fmla="*/ 9625 h 2319688"/>
              <a:gd name="connsiteX9" fmla="*/ 0 w 1720301"/>
              <a:gd name="connsiteY9" fmla="*/ 48126 h 2319688"/>
              <a:gd name="connsiteX0" fmla="*/ 0 w 1720301"/>
              <a:gd name="connsiteY0" fmla="*/ 48126 h 2319688"/>
              <a:gd name="connsiteX1" fmla="*/ 57314 w 1720301"/>
              <a:gd name="connsiteY1" fmla="*/ 731520 h 2319688"/>
              <a:gd name="connsiteX2" fmla="*/ 797587 w 1720301"/>
              <a:gd name="connsiteY2" fmla="*/ 2069432 h 2319688"/>
              <a:gd name="connsiteX3" fmla="*/ 1452105 w 1720301"/>
              <a:gd name="connsiteY3" fmla="*/ 2319688 h 2319688"/>
              <a:gd name="connsiteX4" fmla="*/ 1720301 w 1720301"/>
              <a:gd name="connsiteY4" fmla="*/ 1674794 h 2319688"/>
              <a:gd name="connsiteX5" fmla="*/ 1200975 w 1720301"/>
              <a:gd name="connsiteY5" fmla="*/ 1491916 h 2319688"/>
              <a:gd name="connsiteX6" fmla="*/ 717964 w 1720301"/>
              <a:gd name="connsiteY6" fmla="*/ 644892 h 2319688"/>
              <a:gd name="connsiteX7" fmla="*/ 633957 w 1720301"/>
              <a:gd name="connsiteY7" fmla="*/ 0 h 2319688"/>
              <a:gd name="connsiteX8" fmla="*/ 66067 w 1720301"/>
              <a:gd name="connsiteY8" fmla="*/ 9625 h 2319688"/>
              <a:gd name="connsiteX9" fmla="*/ 0 w 1720301"/>
              <a:gd name="connsiteY9" fmla="*/ 48126 h 2319688"/>
              <a:gd name="connsiteX0" fmla="*/ 0 w 1720301"/>
              <a:gd name="connsiteY0" fmla="*/ 48126 h 2319688"/>
              <a:gd name="connsiteX1" fmla="*/ 57314 w 1720301"/>
              <a:gd name="connsiteY1" fmla="*/ 731520 h 2319688"/>
              <a:gd name="connsiteX2" fmla="*/ 770022 w 1720301"/>
              <a:gd name="connsiteY2" fmla="*/ 2107933 h 2319688"/>
              <a:gd name="connsiteX3" fmla="*/ 1452105 w 1720301"/>
              <a:gd name="connsiteY3" fmla="*/ 2319688 h 2319688"/>
              <a:gd name="connsiteX4" fmla="*/ 1720301 w 1720301"/>
              <a:gd name="connsiteY4" fmla="*/ 1674794 h 2319688"/>
              <a:gd name="connsiteX5" fmla="*/ 1200975 w 1720301"/>
              <a:gd name="connsiteY5" fmla="*/ 1491916 h 2319688"/>
              <a:gd name="connsiteX6" fmla="*/ 717964 w 1720301"/>
              <a:gd name="connsiteY6" fmla="*/ 644892 h 2319688"/>
              <a:gd name="connsiteX7" fmla="*/ 633957 w 1720301"/>
              <a:gd name="connsiteY7" fmla="*/ 0 h 2319688"/>
              <a:gd name="connsiteX8" fmla="*/ 66067 w 1720301"/>
              <a:gd name="connsiteY8" fmla="*/ 9625 h 2319688"/>
              <a:gd name="connsiteX9" fmla="*/ 0 w 1720301"/>
              <a:gd name="connsiteY9" fmla="*/ 48126 h 2319688"/>
              <a:gd name="connsiteX0" fmla="*/ 0 w 1720301"/>
              <a:gd name="connsiteY0" fmla="*/ 48126 h 2319688"/>
              <a:gd name="connsiteX1" fmla="*/ 20560 w 1720301"/>
              <a:gd name="connsiteY1" fmla="*/ 741145 h 2319688"/>
              <a:gd name="connsiteX2" fmla="*/ 770022 w 1720301"/>
              <a:gd name="connsiteY2" fmla="*/ 2107933 h 2319688"/>
              <a:gd name="connsiteX3" fmla="*/ 1452105 w 1720301"/>
              <a:gd name="connsiteY3" fmla="*/ 2319688 h 2319688"/>
              <a:gd name="connsiteX4" fmla="*/ 1720301 w 1720301"/>
              <a:gd name="connsiteY4" fmla="*/ 1674794 h 2319688"/>
              <a:gd name="connsiteX5" fmla="*/ 1200975 w 1720301"/>
              <a:gd name="connsiteY5" fmla="*/ 1491916 h 2319688"/>
              <a:gd name="connsiteX6" fmla="*/ 717964 w 1720301"/>
              <a:gd name="connsiteY6" fmla="*/ 644892 h 2319688"/>
              <a:gd name="connsiteX7" fmla="*/ 633957 w 1720301"/>
              <a:gd name="connsiteY7" fmla="*/ 0 h 2319688"/>
              <a:gd name="connsiteX8" fmla="*/ 66067 w 1720301"/>
              <a:gd name="connsiteY8" fmla="*/ 9625 h 2319688"/>
              <a:gd name="connsiteX9" fmla="*/ 0 w 1720301"/>
              <a:gd name="connsiteY9" fmla="*/ 48126 h 2319688"/>
              <a:gd name="connsiteX0" fmla="*/ 0 w 1738678"/>
              <a:gd name="connsiteY0" fmla="*/ 19250 h 2319688"/>
              <a:gd name="connsiteX1" fmla="*/ 38937 w 1738678"/>
              <a:gd name="connsiteY1" fmla="*/ 741145 h 2319688"/>
              <a:gd name="connsiteX2" fmla="*/ 788399 w 1738678"/>
              <a:gd name="connsiteY2" fmla="*/ 2107933 h 2319688"/>
              <a:gd name="connsiteX3" fmla="*/ 1470482 w 1738678"/>
              <a:gd name="connsiteY3" fmla="*/ 2319688 h 2319688"/>
              <a:gd name="connsiteX4" fmla="*/ 1738678 w 1738678"/>
              <a:gd name="connsiteY4" fmla="*/ 1674794 h 2319688"/>
              <a:gd name="connsiteX5" fmla="*/ 1219352 w 1738678"/>
              <a:gd name="connsiteY5" fmla="*/ 1491916 h 2319688"/>
              <a:gd name="connsiteX6" fmla="*/ 736341 w 1738678"/>
              <a:gd name="connsiteY6" fmla="*/ 644892 h 2319688"/>
              <a:gd name="connsiteX7" fmla="*/ 652334 w 1738678"/>
              <a:gd name="connsiteY7" fmla="*/ 0 h 2319688"/>
              <a:gd name="connsiteX8" fmla="*/ 84444 w 1738678"/>
              <a:gd name="connsiteY8" fmla="*/ 9625 h 2319688"/>
              <a:gd name="connsiteX9" fmla="*/ 0 w 1738678"/>
              <a:gd name="connsiteY9" fmla="*/ 19250 h 2319688"/>
              <a:gd name="connsiteX0" fmla="*/ 0 w 1738678"/>
              <a:gd name="connsiteY0" fmla="*/ 19250 h 2319688"/>
              <a:gd name="connsiteX1" fmla="*/ 38937 w 1738678"/>
              <a:gd name="connsiteY1" fmla="*/ 741145 h 2319688"/>
              <a:gd name="connsiteX2" fmla="*/ 788399 w 1738678"/>
              <a:gd name="connsiteY2" fmla="*/ 2107933 h 2319688"/>
              <a:gd name="connsiteX3" fmla="*/ 1470482 w 1738678"/>
              <a:gd name="connsiteY3" fmla="*/ 2319688 h 2319688"/>
              <a:gd name="connsiteX4" fmla="*/ 1738678 w 1738678"/>
              <a:gd name="connsiteY4" fmla="*/ 1674794 h 2319688"/>
              <a:gd name="connsiteX5" fmla="*/ 1219352 w 1738678"/>
              <a:gd name="connsiteY5" fmla="*/ 1491916 h 2319688"/>
              <a:gd name="connsiteX6" fmla="*/ 736341 w 1738678"/>
              <a:gd name="connsiteY6" fmla="*/ 644892 h 2319688"/>
              <a:gd name="connsiteX7" fmla="*/ 652334 w 1738678"/>
              <a:gd name="connsiteY7" fmla="*/ 0 h 2319688"/>
              <a:gd name="connsiteX8" fmla="*/ 0 w 1738678"/>
              <a:gd name="connsiteY8" fmla="*/ 19250 h 2319688"/>
              <a:gd name="connsiteX0" fmla="*/ 0 w 1775432"/>
              <a:gd name="connsiteY0" fmla="*/ 19250 h 2319688"/>
              <a:gd name="connsiteX1" fmla="*/ 75691 w 1775432"/>
              <a:gd name="connsiteY1" fmla="*/ 741145 h 2319688"/>
              <a:gd name="connsiteX2" fmla="*/ 825153 w 1775432"/>
              <a:gd name="connsiteY2" fmla="*/ 2107933 h 2319688"/>
              <a:gd name="connsiteX3" fmla="*/ 1507236 w 1775432"/>
              <a:gd name="connsiteY3" fmla="*/ 2319688 h 2319688"/>
              <a:gd name="connsiteX4" fmla="*/ 1775432 w 1775432"/>
              <a:gd name="connsiteY4" fmla="*/ 1674794 h 2319688"/>
              <a:gd name="connsiteX5" fmla="*/ 1256106 w 1775432"/>
              <a:gd name="connsiteY5" fmla="*/ 1491916 h 2319688"/>
              <a:gd name="connsiteX6" fmla="*/ 773095 w 1775432"/>
              <a:gd name="connsiteY6" fmla="*/ 644892 h 2319688"/>
              <a:gd name="connsiteX7" fmla="*/ 689088 w 1775432"/>
              <a:gd name="connsiteY7" fmla="*/ 0 h 2319688"/>
              <a:gd name="connsiteX8" fmla="*/ 0 w 1775432"/>
              <a:gd name="connsiteY8" fmla="*/ 19250 h 2319688"/>
              <a:gd name="connsiteX0" fmla="*/ 0 w 1775432"/>
              <a:gd name="connsiteY0" fmla="*/ 48126 h 2348564"/>
              <a:gd name="connsiteX1" fmla="*/ 75691 w 1775432"/>
              <a:gd name="connsiteY1" fmla="*/ 770021 h 2348564"/>
              <a:gd name="connsiteX2" fmla="*/ 825153 w 1775432"/>
              <a:gd name="connsiteY2" fmla="*/ 2136809 h 2348564"/>
              <a:gd name="connsiteX3" fmla="*/ 1507236 w 1775432"/>
              <a:gd name="connsiteY3" fmla="*/ 2348564 h 2348564"/>
              <a:gd name="connsiteX4" fmla="*/ 1775432 w 1775432"/>
              <a:gd name="connsiteY4" fmla="*/ 1703670 h 2348564"/>
              <a:gd name="connsiteX5" fmla="*/ 1256106 w 1775432"/>
              <a:gd name="connsiteY5" fmla="*/ 1520792 h 2348564"/>
              <a:gd name="connsiteX6" fmla="*/ 773095 w 1775432"/>
              <a:gd name="connsiteY6" fmla="*/ 673768 h 2348564"/>
              <a:gd name="connsiteX7" fmla="*/ 689088 w 1775432"/>
              <a:gd name="connsiteY7" fmla="*/ 0 h 2348564"/>
              <a:gd name="connsiteX8" fmla="*/ 0 w 1775432"/>
              <a:gd name="connsiteY8" fmla="*/ 48126 h 2348564"/>
              <a:gd name="connsiteX0" fmla="*/ 0 w 1775432"/>
              <a:gd name="connsiteY0" fmla="*/ 9625 h 2348564"/>
              <a:gd name="connsiteX1" fmla="*/ 75691 w 1775432"/>
              <a:gd name="connsiteY1" fmla="*/ 770021 h 2348564"/>
              <a:gd name="connsiteX2" fmla="*/ 825153 w 1775432"/>
              <a:gd name="connsiteY2" fmla="*/ 2136809 h 2348564"/>
              <a:gd name="connsiteX3" fmla="*/ 1507236 w 1775432"/>
              <a:gd name="connsiteY3" fmla="*/ 2348564 h 2348564"/>
              <a:gd name="connsiteX4" fmla="*/ 1775432 w 1775432"/>
              <a:gd name="connsiteY4" fmla="*/ 1703670 h 2348564"/>
              <a:gd name="connsiteX5" fmla="*/ 1256106 w 1775432"/>
              <a:gd name="connsiteY5" fmla="*/ 1520792 h 2348564"/>
              <a:gd name="connsiteX6" fmla="*/ 773095 w 1775432"/>
              <a:gd name="connsiteY6" fmla="*/ 673768 h 2348564"/>
              <a:gd name="connsiteX7" fmla="*/ 689088 w 1775432"/>
              <a:gd name="connsiteY7" fmla="*/ 0 h 2348564"/>
              <a:gd name="connsiteX8" fmla="*/ 0 w 1775432"/>
              <a:gd name="connsiteY8" fmla="*/ 9625 h 2348564"/>
              <a:gd name="connsiteX0" fmla="*/ 0 w 1775432"/>
              <a:gd name="connsiteY0" fmla="*/ 9625 h 2348564"/>
              <a:gd name="connsiteX1" fmla="*/ 75691 w 1775432"/>
              <a:gd name="connsiteY1" fmla="*/ 770021 h 2348564"/>
              <a:gd name="connsiteX2" fmla="*/ 825153 w 1775432"/>
              <a:gd name="connsiteY2" fmla="*/ 2136809 h 2348564"/>
              <a:gd name="connsiteX3" fmla="*/ 1507236 w 1775432"/>
              <a:gd name="connsiteY3" fmla="*/ 2348564 h 2348564"/>
              <a:gd name="connsiteX4" fmla="*/ 1775432 w 1775432"/>
              <a:gd name="connsiteY4" fmla="*/ 1703670 h 2348564"/>
              <a:gd name="connsiteX5" fmla="*/ 1256106 w 1775432"/>
              <a:gd name="connsiteY5" fmla="*/ 1520792 h 2348564"/>
              <a:gd name="connsiteX6" fmla="*/ 773095 w 1775432"/>
              <a:gd name="connsiteY6" fmla="*/ 673768 h 2348564"/>
              <a:gd name="connsiteX7" fmla="*/ 707465 w 1775432"/>
              <a:gd name="connsiteY7" fmla="*/ 0 h 2348564"/>
              <a:gd name="connsiteX8" fmla="*/ 0 w 1775432"/>
              <a:gd name="connsiteY8" fmla="*/ 9625 h 2348564"/>
              <a:gd name="connsiteX0" fmla="*/ 0 w 1757054"/>
              <a:gd name="connsiteY0" fmla="*/ 9625 h 2348564"/>
              <a:gd name="connsiteX1" fmla="*/ 57313 w 1757054"/>
              <a:gd name="connsiteY1" fmla="*/ 770021 h 2348564"/>
              <a:gd name="connsiteX2" fmla="*/ 806775 w 1757054"/>
              <a:gd name="connsiteY2" fmla="*/ 2136809 h 2348564"/>
              <a:gd name="connsiteX3" fmla="*/ 1488858 w 1757054"/>
              <a:gd name="connsiteY3" fmla="*/ 2348564 h 2348564"/>
              <a:gd name="connsiteX4" fmla="*/ 1757054 w 1757054"/>
              <a:gd name="connsiteY4" fmla="*/ 1703670 h 2348564"/>
              <a:gd name="connsiteX5" fmla="*/ 1237728 w 1757054"/>
              <a:gd name="connsiteY5" fmla="*/ 1520792 h 2348564"/>
              <a:gd name="connsiteX6" fmla="*/ 754717 w 1757054"/>
              <a:gd name="connsiteY6" fmla="*/ 673768 h 2348564"/>
              <a:gd name="connsiteX7" fmla="*/ 689087 w 1757054"/>
              <a:gd name="connsiteY7" fmla="*/ 0 h 2348564"/>
              <a:gd name="connsiteX8" fmla="*/ 0 w 1757054"/>
              <a:gd name="connsiteY8" fmla="*/ 9625 h 2348564"/>
              <a:gd name="connsiteX0" fmla="*/ 0 w 1757054"/>
              <a:gd name="connsiteY0" fmla="*/ 9625 h 2348564"/>
              <a:gd name="connsiteX1" fmla="*/ 57313 w 1757054"/>
              <a:gd name="connsiteY1" fmla="*/ 770021 h 2348564"/>
              <a:gd name="connsiteX2" fmla="*/ 806775 w 1757054"/>
              <a:gd name="connsiteY2" fmla="*/ 2136809 h 2348564"/>
              <a:gd name="connsiteX3" fmla="*/ 1488858 w 1757054"/>
              <a:gd name="connsiteY3" fmla="*/ 2348564 h 2348564"/>
              <a:gd name="connsiteX4" fmla="*/ 1757054 w 1757054"/>
              <a:gd name="connsiteY4" fmla="*/ 1703670 h 2348564"/>
              <a:gd name="connsiteX5" fmla="*/ 1237728 w 1757054"/>
              <a:gd name="connsiteY5" fmla="*/ 1520792 h 2348564"/>
              <a:gd name="connsiteX6" fmla="*/ 754717 w 1757054"/>
              <a:gd name="connsiteY6" fmla="*/ 673768 h 2348564"/>
              <a:gd name="connsiteX7" fmla="*/ 689087 w 1757054"/>
              <a:gd name="connsiteY7" fmla="*/ 0 h 2348564"/>
              <a:gd name="connsiteX8" fmla="*/ 0 w 1757054"/>
              <a:gd name="connsiteY8" fmla="*/ 9625 h 2348564"/>
              <a:gd name="connsiteX0" fmla="*/ 0 w 1757054"/>
              <a:gd name="connsiteY0" fmla="*/ 28875 h 2367814"/>
              <a:gd name="connsiteX1" fmla="*/ 57313 w 1757054"/>
              <a:gd name="connsiteY1" fmla="*/ 789271 h 2367814"/>
              <a:gd name="connsiteX2" fmla="*/ 806775 w 1757054"/>
              <a:gd name="connsiteY2" fmla="*/ 2156059 h 2367814"/>
              <a:gd name="connsiteX3" fmla="*/ 1488858 w 1757054"/>
              <a:gd name="connsiteY3" fmla="*/ 2367814 h 2367814"/>
              <a:gd name="connsiteX4" fmla="*/ 1757054 w 1757054"/>
              <a:gd name="connsiteY4" fmla="*/ 1722920 h 2367814"/>
              <a:gd name="connsiteX5" fmla="*/ 1237728 w 1757054"/>
              <a:gd name="connsiteY5" fmla="*/ 1540042 h 2367814"/>
              <a:gd name="connsiteX6" fmla="*/ 754717 w 1757054"/>
              <a:gd name="connsiteY6" fmla="*/ 693018 h 2367814"/>
              <a:gd name="connsiteX7" fmla="*/ 744218 w 1757054"/>
              <a:gd name="connsiteY7" fmla="*/ 0 h 2367814"/>
              <a:gd name="connsiteX8" fmla="*/ 0 w 1757054"/>
              <a:gd name="connsiteY8" fmla="*/ 28875 h 2367814"/>
              <a:gd name="connsiteX0" fmla="*/ 0 w 1720300"/>
              <a:gd name="connsiteY0" fmla="*/ 144378 h 2367814"/>
              <a:gd name="connsiteX1" fmla="*/ 20559 w 1720300"/>
              <a:gd name="connsiteY1" fmla="*/ 789271 h 2367814"/>
              <a:gd name="connsiteX2" fmla="*/ 770021 w 1720300"/>
              <a:gd name="connsiteY2" fmla="*/ 2156059 h 2367814"/>
              <a:gd name="connsiteX3" fmla="*/ 1452104 w 1720300"/>
              <a:gd name="connsiteY3" fmla="*/ 2367814 h 2367814"/>
              <a:gd name="connsiteX4" fmla="*/ 1720300 w 1720300"/>
              <a:gd name="connsiteY4" fmla="*/ 1722920 h 2367814"/>
              <a:gd name="connsiteX5" fmla="*/ 1200974 w 1720300"/>
              <a:gd name="connsiteY5" fmla="*/ 1540042 h 2367814"/>
              <a:gd name="connsiteX6" fmla="*/ 717963 w 1720300"/>
              <a:gd name="connsiteY6" fmla="*/ 693018 h 2367814"/>
              <a:gd name="connsiteX7" fmla="*/ 707464 w 1720300"/>
              <a:gd name="connsiteY7" fmla="*/ 0 h 2367814"/>
              <a:gd name="connsiteX8" fmla="*/ 0 w 1720300"/>
              <a:gd name="connsiteY8" fmla="*/ 144378 h 2367814"/>
              <a:gd name="connsiteX0" fmla="*/ 0 w 1720300"/>
              <a:gd name="connsiteY0" fmla="*/ 0 h 2223436"/>
              <a:gd name="connsiteX1" fmla="*/ 20559 w 1720300"/>
              <a:gd name="connsiteY1" fmla="*/ 644893 h 2223436"/>
              <a:gd name="connsiteX2" fmla="*/ 770021 w 1720300"/>
              <a:gd name="connsiteY2" fmla="*/ 2011681 h 2223436"/>
              <a:gd name="connsiteX3" fmla="*/ 1452104 w 1720300"/>
              <a:gd name="connsiteY3" fmla="*/ 2223436 h 2223436"/>
              <a:gd name="connsiteX4" fmla="*/ 1720300 w 1720300"/>
              <a:gd name="connsiteY4" fmla="*/ 1578542 h 2223436"/>
              <a:gd name="connsiteX5" fmla="*/ 1200974 w 1720300"/>
              <a:gd name="connsiteY5" fmla="*/ 1395664 h 2223436"/>
              <a:gd name="connsiteX6" fmla="*/ 717963 w 1720300"/>
              <a:gd name="connsiteY6" fmla="*/ 548640 h 2223436"/>
              <a:gd name="connsiteX7" fmla="*/ 670709 w 1720300"/>
              <a:gd name="connsiteY7" fmla="*/ 28877 h 2223436"/>
              <a:gd name="connsiteX8" fmla="*/ 0 w 1720300"/>
              <a:gd name="connsiteY8" fmla="*/ 0 h 2223436"/>
              <a:gd name="connsiteX0" fmla="*/ 0 w 1720300"/>
              <a:gd name="connsiteY0" fmla="*/ 9624 h 2233060"/>
              <a:gd name="connsiteX1" fmla="*/ 20559 w 1720300"/>
              <a:gd name="connsiteY1" fmla="*/ 654517 h 2233060"/>
              <a:gd name="connsiteX2" fmla="*/ 770021 w 1720300"/>
              <a:gd name="connsiteY2" fmla="*/ 2021305 h 2233060"/>
              <a:gd name="connsiteX3" fmla="*/ 1452104 w 1720300"/>
              <a:gd name="connsiteY3" fmla="*/ 2233060 h 2233060"/>
              <a:gd name="connsiteX4" fmla="*/ 1720300 w 1720300"/>
              <a:gd name="connsiteY4" fmla="*/ 1588166 h 2233060"/>
              <a:gd name="connsiteX5" fmla="*/ 1200974 w 1720300"/>
              <a:gd name="connsiteY5" fmla="*/ 1405288 h 2233060"/>
              <a:gd name="connsiteX6" fmla="*/ 717963 w 1720300"/>
              <a:gd name="connsiteY6" fmla="*/ 558264 h 2233060"/>
              <a:gd name="connsiteX7" fmla="*/ 679899 w 1720300"/>
              <a:gd name="connsiteY7" fmla="*/ 0 h 2233060"/>
              <a:gd name="connsiteX8" fmla="*/ 0 w 1720300"/>
              <a:gd name="connsiteY8" fmla="*/ 9624 h 2233060"/>
              <a:gd name="connsiteX0" fmla="*/ 0 w 1738677"/>
              <a:gd name="connsiteY0" fmla="*/ 9624 h 2233060"/>
              <a:gd name="connsiteX1" fmla="*/ 38936 w 1738677"/>
              <a:gd name="connsiteY1" fmla="*/ 654517 h 2233060"/>
              <a:gd name="connsiteX2" fmla="*/ 788398 w 1738677"/>
              <a:gd name="connsiteY2" fmla="*/ 2021305 h 2233060"/>
              <a:gd name="connsiteX3" fmla="*/ 1470481 w 1738677"/>
              <a:gd name="connsiteY3" fmla="*/ 2233060 h 2233060"/>
              <a:gd name="connsiteX4" fmla="*/ 1738677 w 1738677"/>
              <a:gd name="connsiteY4" fmla="*/ 1588166 h 2233060"/>
              <a:gd name="connsiteX5" fmla="*/ 1219351 w 1738677"/>
              <a:gd name="connsiteY5" fmla="*/ 1405288 h 2233060"/>
              <a:gd name="connsiteX6" fmla="*/ 736340 w 1738677"/>
              <a:gd name="connsiteY6" fmla="*/ 558264 h 2233060"/>
              <a:gd name="connsiteX7" fmla="*/ 698276 w 1738677"/>
              <a:gd name="connsiteY7" fmla="*/ 0 h 2233060"/>
              <a:gd name="connsiteX8" fmla="*/ 0 w 1738677"/>
              <a:gd name="connsiteY8" fmla="*/ 9624 h 2233060"/>
              <a:gd name="connsiteX0" fmla="*/ 0 w 1729489"/>
              <a:gd name="connsiteY0" fmla="*/ 9624 h 2233060"/>
              <a:gd name="connsiteX1" fmla="*/ 29748 w 1729489"/>
              <a:gd name="connsiteY1" fmla="*/ 654517 h 2233060"/>
              <a:gd name="connsiteX2" fmla="*/ 779210 w 1729489"/>
              <a:gd name="connsiteY2" fmla="*/ 2021305 h 2233060"/>
              <a:gd name="connsiteX3" fmla="*/ 1461293 w 1729489"/>
              <a:gd name="connsiteY3" fmla="*/ 2233060 h 2233060"/>
              <a:gd name="connsiteX4" fmla="*/ 1729489 w 1729489"/>
              <a:gd name="connsiteY4" fmla="*/ 1588166 h 2233060"/>
              <a:gd name="connsiteX5" fmla="*/ 1210163 w 1729489"/>
              <a:gd name="connsiteY5" fmla="*/ 1405288 h 2233060"/>
              <a:gd name="connsiteX6" fmla="*/ 727152 w 1729489"/>
              <a:gd name="connsiteY6" fmla="*/ 558264 h 2233060"/>
              <a:gd name="connsiteX7" fmla="*/ 689088 w 1729489"/>
              <a:gd name="connsiteY7" fmla="*/ 0 h 2233060"/>
              <a:gd name="connsiteX8" fmla="*/ 0 w 1729489"/>
              <a:gd name="connsiteY8" fmla="*/ 9624 h 223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9489" h="2233060">
                <a:moveTo>
                  <a:pt x="0" y="9624"/>
                </a:moveTo>
                <a:lnTo>
                  <a:pt x="29748" y="654517"/>
                </a:lnTo>
                <a:lnTo>
                  <a:pt x="779210" y="2021305"/>
                </a:lnTo>
                <a:lnTo>
                  <a:pt x="1461293" y="2233060"/>
                </a:lnTo>
                <a:lnTo>
                  <a:pt x="1729489" y="1588166"/>
                </a:lnTo>
                <a:lnTo>
                  <a:pt x="1210163" y="1405288"/>
                </a:lnTo>
                <a:lnTo>
                  <a:pt x="727152" y="558264"/>
                </a:lnTo>
                <a:lnTo>
                  <a:pt x="689088" y="0"/>
                </a:lnTo>
                <a:lnTo>
                  <a:pt x="0" y="962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B0F873B-BF52-4508-BBB6-2836F5400D1A}"/>
              </a:ext>
            </a:extLst>
          </p:cNvPr>
          <p:cNvSpPr/>
          <p:nvPr/>
        </p:nvSpPr>
        <p:spPr>
          <a:xfrm>
            <a:off x="3960124" y="2948607"/>
            <a:ext cx="993719" cy="1841902"/>
          </a:xfrm>
          <a:custGeom>
            <a:avLst/>
            <a:gdLst>
              <a:gd name="connsiteX0" fmla="*/ 0 w 948267"/>
              <a:gd name="connsiteY0" fmla="*/ 0 h 1778000"/>
              <a:gd name="connsiteX1" fmla="*/ 203200 w 948267"/>
              <a:gd name="connsiteY1" fmla="*/ 296333 h 1778000"/>
              <a:gd name="connsiteX2" fmla="*/ 364067 w 948267"/>
              <a:gd name="connsiteY2" fmla="*/ 999066 h 1778000"/>
              <a:gd name="connsiteX3" fmla="*/ 643467 w 948267"/>
              <a:gd name="connsiteY3" fmla="*/ 1574800 h 1778000"/>
              <a:gd name="connsiteX4" fmla="*/ 948267 w 948267"/>
              <a:gd name="connsiteY4" fmla="*/ 1778000 h 1778000"/>
              <a:gd name="connsiteX0" fmla="*/ 0 w 897467"/>
              <a:gd name="connsiteY0" fmla="*/ 0 h 1803400"/>
              <a:gd name="connsiteX1" fmla="*/ 152400 w 897467"/>
              <a:gd name="connsiteY1" fmla="*/ 321733 h 1803400"/>
              <a:gd name="connsiteX2" fmla="*/ 313267 w 897467"/>
              <a:gd name="connsiteY2" fmla="*/ 1024466 h 1803400"/>
              <a:gd name="connsiteX3" fmla="*/ 592667 w 897467"/>
              <a:gd name="connsiteY3" fmla="*/ 1600200 h 1803400"/>
              <a:gd name="connsiteX4" fmla="*/ 897467 w 897467"/>
              <a:gd name="connsiteY4" fmla="*/ 1803400 h 1803400"/>
              <a:gd name="connsiteX0" fmla="*/ 0 w 724212"/>
              <a:gd name="connsiteY0" fmla="*/ 0 h 1870777"/>
              <a:gd name="connsiteX1" fmla="*/ 152400 w 724212"/>
              <a:gd name="connsiteY1" fmla="*/ 321733 h 1870777"/>
              <a:gd name="connsiteX2" fmla="*/ 313267 w 724212"/>
              <a:gd name="connsiteY2" fmla="*/ 1024466 h 1870777"/>
              <a:gd name="connsiteX3" fmla="*/ 592667 w 724212"/>
              <a:gd name="connsiteY3" fmla="*/ 1600200 h 1870777"/>
              <a:gd name="connsiteX4" fmla="*/ 724212 w 724212"/>
              <a:gd name="connsiteY4" fmla="*/ 1870777 h 1870777"/>
              <a:gd name="connsiteX0" fmla="*/ 0 w 752678"/>
              <a:gd name="connsiteY0" fmla="*/ 0 h 1870777"/>
              <a:gd name="connsiteX1" fmla="*/ 152400 w 752678"/>
              <a:gd name="connsiteY1" fmla="*/ 321733 h 1870777"/>
              <a:gd name="connsiteX2" fmla="*/ 313267 w 752678"/>
              <a:gd name="connsiteY2" fmla="*/ 1024466 h 1870777"/>
              <a:gd name="connsiteX3" fmla="*/ 737046 w 752678"/>
              <a:gd name="connsiteY3" fmla="*/ 1600200 h 1870777"/>
              <a:gd name="connsiteX4" fmla="*/ 724212 w 752678"/>
              <a:gd name="connsiteY4" fmla="*/ 1870777 h 1870777"/>
              <a:gd name="connsiteX0" fmla="*/ 0 w 747409"/>
              <a:gd name="connsiteY0" fmla="*/ 0 h 1870777"/>
              <a:gd name="connsiteX1" fmla="*/ 152400 w 747409"/>
              <a:gd name="connsiteY1" fmla="*/ 321733 h 1870777"/>
              <a:gd name="connsiteX2" fmla="*/ 409520 w 747409"/>
              <a:gd name="connsiteY2" fmla="*/ 995590 h 1870777"/>
              <a:gd name="connsiteX3" fmla="*/ 737046 w 747409"/>
              <a:gd name="connsiteY3" fmla="*/ 1600200 h 1870777"/>
              <a:gd name="connsiteX4" fmla="*/ 724212 w 747409"/>
              <a:gd name="connsiteY4" fmla="*/ 1870777 h 1870777"/>
              <a:gd name="connsiteX0" fmla="*/ 0 w 840242"/>
              <a:gd name="connsiteY0" fmla="*/ 0 h 1870777"/>
              <a:gd name="connsiteX1" fmla="*/ 152400 w 840242"/>
              <a:gd name="connsiteY1" fmla="*/ 321733 h 1870777"/>
              <a:gd name="connsiteX2" fmla="*/ 409520 w 840242"/>
              <a:gd name="connsiteY2" fmla="*/ 995590 h 1870777"/>
              <a:gd name="connsiteX3" fmla="*/ 833299 w 840242"/>
              <a:gd name="connsiteY3" fmla="*/ 1523198 h 1870777"/>
              <a:gd name="connsiteX4" fmla="*/ 724212 w 840242"/>
              <a:gd name="connsiteY4" fmla="*/ 1870777 h 1870777"/>
              <a:gd name="connsiteX0" fmla="*/ 0 w 838509"/>
              <a:gd name="connsiteY0" fmla="*/ 0 h 1870777"/>
              <a:gd name="connsiteX1" fmla="*/ 152400 w 838509"/>
              <a:gd name="connsiteY1" fmla="*/ 321733 h 1870777"/>
              <a:gd name="connsiteX2" fmla="*/ 457646 w 838509"/>
              <a:gd name="connsiteY2" fmla="*/ 908962 h 1870777"/>
              <a:gd name="connsiteX3" fmla="*/ 833299 w 838509"/>
              <a:gd name="connsiteY3" fmla="*/ 1523198 h 1870777"/>
              <a:gd name="connsiteX4" fmla="*/ 724212 w 838509"/>
              <a:gd name="connsiteY4" fmla="*/ 1870777 h 1870777"/>
              <a:gd name="connsiteX0" fmla="*/ 0 w 916717"/>
              <a:gd name="connsiteY0" fmla="*/ 0 h 1851527"/>
              <a:gd name="connsiteX1" fmla="*/ 152400 w 916717"/>
              <a:gd name="connsiteY1" fmla="*/ 321733 h 1851527"/>
              <a:gd name="connsiteX2" fmla="*/ 457646 w 916717"/>
              <a:gd name="connsiteY2" fmla="*/ 908962 h 1851527"/>
              <a:gd name="connsiteX3" fmla="*/ 833299 w 916717"/>
              <a:gd name="connsiteY3" fmla="*/ 1523198 h 1851527"/>
              <a:gd name="connsiteX4" fmla="*/ 916717 w 916717"/>
              <a:gd name="connsiteY4" fmla="*/ 1851527 h 1851527"/>
              <a:gd name="connsiteX0" fmla="*/ 0 w 993719"/>
              <a:gd name="connsiteY0" fmla="*/ 0 h 1841902"/>
              <a:gd name="connsiteX1" fmla="*/ 152400 w 993719"/>
              <a:gd name="connsiteY1" fmla="*/ 321733 h 1841902"/>
              <a:gd name="connsiteX2" fmla="*/ 457646 w 993719"/>
              <a:gd name="connsiteY2" fmla="*/ 908962 h 1841902"/>
              <a:gd name="connsiteX3" fmla="*/ 833299 w 993719"/>
              <a:gd name="connsiteY3" fmla="*/ 1523198 h 1841902"/>
              <a:gd name="connsiteX4" fmla="*/ 993719 w 993719"/>
              <a:gd name="connsiteY4" fmla="*/ 1841902 h 1841902"/>
              <a:gd name="connsiteX0" fmla="*/ 0 w 993719"/>
              <a:gd name="connsiteY0" fmla="*/ 0 h 1841902"/>
              <a:gd name="connsiteX1" fmla="*/ 152400 w 993719"/>
              <a:gd name="connsiteY1" fmla="*/ 321733 h 1841902"/>
              <a:gd name="connsiteX2" fmla="*/ 457646 w 993719"/>
              <a:gd name="connsiteY2" fmla="*/ 908962 h 1841902"/>
              <a:gd name="connsiteX3" fmla="*/ 833299 w 993719"/>
              <a:gd name="connsiteY3" fmla="*/ 1523198 h 1841902"/>
              <a:gd name="connsiteX4" fmla="*/ 906380 w 993719"/>
              <a:gd name="connsiteY4" fmla="*/ 1573285 h 1841902"/>
              <a:gd name="connsiteX5" fmla="*/ 993719 w 993719"/>
              <a:gd name="connsiteY5" fmla="*/ 1841902 h 1841902"/>
              <a:gd name="connsiteX0" fmla="*/ 0 w 993719"/>
              <a:gd name="connsiteY0" fmla="*/ 0 h 1841902"/>
              <a:gd name="connsiteX1" fmla="*/ 152400 w 993719"/>
              <a:gd name="connsiteY1" fmla="*/ 321733 h 1841902"/>
              <a:gd name="connsiteX2" fmla="*/ 457646 w 993719"/>
              <a:gd name="connsiteY2" fmla="*/ 908962 h 1841902"/>
              <a:gd name="connsiteX3" fmla="*/ 804424 w 993719"/>
              <a:gd name="connsiteY3" fmla="*/ 1292192 h 1841902"/>
              <a:gd name="connsiteX4" fmla="*/ 906380 w 993719"/>
              <a:gd name="connsiteY4" fmla="*/ 1573285 h 1841902"/>
              <a:gd name="connsiteX5" fmla="*/ 993719 w 993719"/>
              <a:gd name="connsiteY5" fmla="*/ 1841902 h 1841902"/>
              <a:gd name="connsiteX0" fmla="*/ 0 w 993719"/>
              <a:gd name="connsiteY0" fmla="*/ 0 h 1841902"/>
              <a:gd name="connsiteX1" fmla="*/ 152400 w 993719"/>
              <a:gd name="connsiteY1" fmla="*/ 321733 h 1841902"/>
              <a:gd name="connsiteX2" fmla="*/ 467271 w 993719"/>
              <a:gd name="connsiteY2" fmla="*/ 870461 h 1841902"/>
              <a:gd name="connsiteX3" fmla="*/ 804424 w 993719"/>
              <a:gd name="connsiteY3" fmla="*/ 1292192 h 1841902"/>
              <a:gd name="connsiteX4" fmla="*/ 906380 w 993719"/>
              <a:gd name="connsiteY4" fmla="*/ 1573285 h 1841902"/>
              <a:gd name="connsiteX5" fmla="*/ 993719 w 993719"/>
              <a:gd name="connsiteY5" fmla="*/ 1841902 h 184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3719" h="1841902">
                <a:moveTo>
                  <a:pt x="0" y="0"/>
                </a:moveTo>
                <a:cubicBezTo>
                  <a:pt x="71261" y="64911"/>
                  <a:pt x="74522" y="176656"/>
                  <a:pt x="152400" y="321733"/>
                </a:cubicBezTo>
                <a:cubicBezTo>
                  <a:pt x="230278" y="466810"/>
                  <a:pt x="358600" y="708718"/>
                  <a:pt x="467271" y="870461"/>
                </a:cubicBezTo>
                <a:cubicBezTo>
                  <a:pt x="575942" y="1032204"/>
                  <a:pt x="731239" y="1175055"/>
                  <a:pt x="804424" y="1292192"/>
                </a:cubicBezTo>
                <a:cubicBezTo>
                  <a:pt x="877609" y="1409329"/>
                  <a:pt x="879643" y="1520168"/>
                  <a:pt x="906380" y="1573285"/>
                </a:cubicBezTo>
                <a:cubicBezTo>
                  <a:pt x="933117" y="1626402"/>
                  <a:pt x="971142" y="1803549"/>
                  <a:pt x="993719" y="184190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8CC40E-4DBD-422D-98BD-93572BD4E94B}"/>
              </a:ext>
            </a:extLst>
          </p:cNvPr>
          <p:cNvSpPr txBox="1"/>
          <p:nvPr/>
        </p:nvSpPr>
        <p:spPr>
          <a:xfrm>
            <a:off x="3366417" y="3301106"/>
            <a:ext cx="589041" cy="39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baseline="-25000" dirty="0"/>
              <a:t>3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D1F208-C82F-485D-B981-39B248C59D82}"/>
              </a:ext>
            </a:extLst>
          </p:cNvPr>
          <p:cNvSpPr txBox="1"/>
          <p:nvPr/>
        </p:nvSpPr>
        <p:spPr>
          <a:xfrm>
            <a:off x="4170119" y="3923419"/>
            <a:ext cx="529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337CFD-6FFA-4A6D-B303-C9B103521954}"/>
              </a:ext>
            </a:extLst>
          </p:cNvPr>
          <p:cNvSpPr txBox="1"/>
          <p:nvPr/>
        </p:nvSpPr>
        <p:spPr>
          <a:xfrm>
            <a:off x="3139586" y="2264101"/>
            <a:ext cx="589041" cy="39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35300C5-CE7C-4AED-8D52-F09DC2A665B0}"/>
              </a:ext>
            </a:extLst>
          </p:cNvPr>
          <p:cNvSpPr/>
          <p:nvPr/>
        </p:nvSpPr>
        <p:spPr>
          <a:xfrm rot="21095490">
            <a:off x="4928761" y="3908678"/>
            <a:ext cx="1346311" cy="510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9BD7A7A9-984B-409B-93E0-4EEEB4177848}"/>
              </a:ext>
            </a:extLst>
          </p:cNvPr>
          <p:cNvCxnSpPr>
            <a:stCxn id="160" idx="3"/>
          </p:cNvCxnSpPr>
          <p:nvPr/>
        </p:nvCxnSpPr>
        <p:spPr>
          <a:xfrm flipV="1">
            <a:off x="3295397" y="577568"/>
            <a:ext cx="0" cy="12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4BA064-70C8-40C3-9F02-77ACB4C27C99}"/>
                  </a:ext>
                </a:extLst>
              </p14:cNvPr>
              <p14:cNvContentPartPr/>
              <p14:nvPr/>
            </p14:nvContentPartPr>
            <p14:xfrm>
              <a:off x="-2453821" y="21072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4BA064-70C8-40C3-9F02-77ACB4C27C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462821" y="209822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66578B9-43B1-49D6-828E-6644587B7C02}"/>
              </a:ext>
            </a:extLst>
          </p:cNvPr>
          <p:cNvSpPr/>
          <p:nvPr/>
        </p:nvSpPr>
        <p:spPr>
          <a:xfrm>
            <a:off x="6791325" y="3878885"/>
            <a:ext cx="5191125" cy="28171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CDF6AE7-23BE-4839-9EC3-1D7BB8ABC407}"/>
              </a:ext>
            </a:extLst>
          </p:cNvPr>
          <p:cNvSpPr/>
          <p:nvPr/>
        </p:nvSpPr>
        <p:spPr>
          <a:xfrm rot="21095490">
            <a:off x="4969273" y="3927567"/>
            <a:ext cx="1346311" cy="5107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9D385-747D-46C7-B51C-5D20C83539CF}"/>
              </a:ext>
            </a:extLst>
          </p:cNvPr>
          <p:cNvSpPr txBox="1"/>
          <p:nvPr/>
        </p:nvSpPr>
        <p:spPr>
          <a:xfrm>
            <a:off x="8682883" y="3504344"/>
            <a:ext cx="131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12-lead ECG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C396393-47E7-4563-A247-9162F1C76381}"/>
              </a:ext>
            </a:extLst>
          </p:cNvPr>
          <p:cNvSpPr txBox="1"/>
          <p:nvPr/>
        </p:nvSpPr>
        <p:spPr>
          <a:xfrm>
            <a:off x="6672344" y="3954197"/>
            <a:ext cx="221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Anterior / Lateral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BBF482-E06A-4DF6-965D-CC85B7710678}"/>
              </a:ext>
            </a:extLst>
          </p:cNvPr>
          <p:cNvSpPr txBox="1"/>
          <p:nvPr/>
        </p:nvSpPr>
        <p:spPr>
          <a:xfrm>
            <a:off x="4892429" y="4000559"/>
            <a:ext cx="589041" cy="39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baseline="-25000" dirty="0"/>
              <a:t>5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8EE2A2-E381-40E5-9277-EDFE5A306F2E}"/>
              </a:ext>
            </a:extLst>
          </p:cNvPr>
          <p:cNvSpPr txBox="1"/>
          <p:nvPr/>
        </p:nvSpPr>
        <p:spPr>
          <a:xfrm>
            <a:off x="5665593" y="3914833"/>
            <a:ext cx="589041" cy="39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baseline="-25000" dirty="0"/>
              <a:t>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037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2" grpId="1" animBg="1"/>
      <p:bldP spid="40" grpId="0"/>
      <p:bldP spid="1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 stent pic">
            <a:extLst>
              <a:ext uri="{FF2B5EF4-FFF2-40B4-BE49-F238E27FC236}">
                <a16:creationId xmlns:a16="http://schemas.microsoft.com/office/drawing/2014/main" id="{C896AA43-BD3D-3A2A-1085-8C96A28A4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20" y="1616361"/>
            <a:ext cx="3989517" cy="4423947"/>
          </a:xfrm>
          <a:prstGeom prst="rect">
            <a:avLst/>
          </a:prstGeom>
        </p:spPr>
      </p:pic>
      <p:pic>
        <p:nvPicPr>
          <p:cNvPr id="7" name="stent pic">
            <a:extLst>
              <a:ext uri="{FF2B5EF4-FFF2-40B4-BE49-F238E27FC236}">
                <a16:creationId xmlns:a16="http://schemas.microsoft.com/office/drawing/2014/main" id="{12AF2E44-AE92-CC8D-A002-D095BA595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757" y="1616361"/>
            <a:ext cx="3738841" cy="4525347"/>
          </a:xfrm>
          <a:prstGeom prst="rect">
            <a:avLst/>
          </a:prstGeom>
        </p:spPr>
      </p:pic>
      <p:pic>
        <p:nvPicPr>
          <p:cNvPr id="9" name="post-stent pic">
            <a:extLst>
              <a:ext uri="{FF2B5EF4-FFF2-40B4-BE49-F238E27FC236}">
                <a16:creationId xmlns:a16="http://schemas.microsoft.com/office/drawing/2014/main" id="{D62F7154-752D-1B48-E4A5-137782951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592" y="1565660"/>
            <a:ext cx="5097724" cy="4525348"/>
          </a:xfrm>
          <a:prstGeom prst="rect">
            <a:avLst/>
          </a:prstGeom>
        </p:spPr>
      </p:pic>
      <p:grpSp>
        <p:nvGrpSpPr>
          <p:cNvPr id="8" name="missing artery">
            <a:extLst>
              <a:ext uri="{FF2B5EF4-FFF2-40B4-BE49-F238E27FC236}">
                <a16:creationId xmlns:a16="http://schemas.microsoft.com/office/drawing/2014/main" id="{9DE83A9B-C088-4F56-B7C6-A0D320380981}"/>
              </a:ext>
            </a:extLst>
          </p:cNvPr>
          <p:cNvGrpSpPr/>
          <p:nvPr/>
        </p:nvGrpSpPr>
        <p:grpSpPr>
          <a:xfrm>
            <a:off x="4757433" y="3828334"/>
            <a:ext cx="3691647" cy="721567"/>
            <a:chOff x="4801866" y="3924775"/>
            <a:chExt cx="3691647" cy="72156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1AA3D8F-E0B5-9B7B-EC09-49DB6090FF60}"/>
                </a:ext>
              </a:extLst>
            </p:cNvPr>
            <p:cNvSpPr/>
            <p:nvPr/>
          </p:nvSpPr>
          <p:spPr>
            <a:xfrm>
              <a:off x="4962162" y="3924775"/>
              <a:ext cx="3512765" cy="647226"/>
            </a:xfrm>
            <a:custGeom>
              <a:avLst/>
              <a:gdLst>
                <a:gd name="connsiteX0" fmla="*/ 92953 w 3538680"/>
                <a:gd name="connsiteY0" fmla="*/ 134469 h 647425"/>
                <a:gd name="connsiteX1" fmla="*/ 3743 w 3538680"/>
                <a:gd name="connsiteY1" fmla="*/ 279435 h 647425"/>
                <a:gd name="connsiteX2" fmla="*/ 204465 w 3538680"/>
                <a:gd name="connsiteY2" fmla="*/ 457854 h 647425"/>
                <a:gd name="connsiteX3" fmla="*/ 706270 w 3538680"/>
                <a:gd name="connsiteY3" fmla="*/ 101015 h 647425"/>
                <a:gd name="connsiteX4" fmla="*/ 1553763 w 3538680"/>
                <a:gd name="connsiteY4" fmla="*/ 654 h 647425"/>
                <a:gd name="connsiteX5" fmla="*/ 2568524 w 3538680"/>
                <a:gd name="connsiteY5" fmla="*/ 134469 h 647425"/>
                <a:gd name="connsiteX6" fmla="*/ 2847304 w 3538680"/>
                <a:gd name="connsiteY6" fmla="*/ 335191 h 647425"/>
                <a:gd name="connsiteX7" fmla="*/ 3315655 w 3538680"/>
                <a:gd name="connsiteY7" fmla="*/ 457854 h 647425"/>
                <a:gd name="connsiteX8" fmla="*/ 3538680 w 3538680"/>
                <a:gd name="connsiteY8" fmla="*/ 647425 h 647425"/>
                <a:gd name="connsiteX0" fmla="*/ 98708 w 3544435"/>
                <a:gd name="connsiteY0" fmla="*/ 134286 h 647242"/>
                <a:gd name="connsiteX1" fmla="*/ 9498 w 3544435"/>
                <a:gd name="connsiteY1" fmla="*/ 279252 h 647242"/>
                <a:gd name="connsiteX2" fmla="*/ 310581 w 3544435"/>
                <a:gd name="connsiteY2" fmla="*/ 368461 h 647242"/>
                <a:gd name="connsiteX3" fmla="*/ 712025 w 3544435"/>
                <a:gd name="connsiteY3" fmla="*/ 100832 h 647242"/>
                <a:gd name="connsiteX4" fmla="*/ 1559518 w 3544435"/>
                <a:gd name="connsiteY4" fmla="*/ 471 h 647242"/>
                <a:gd name="connsiteX5" fmla="*/ 2574279 w 3544435"/>
                <a:gd name="connsiteY5" fmla="*/ 134286 h 647242"/>
                <a:gd name="connsiteX6" fmla="*/ 2853059 w 3544435"/>
                <a:gd name="connsiteY6" fmla="*/ 335008 h 647242"/>
                <a:gd name="connsiteX7" fmla="*/ 3321410 w 3544435"/>
                <a:gd name="connsiteY7" fmla="*/ 457671 h 647242"/>
                <a:gd name="connsiteX8" fmla="*/ 3544435 w 3544435"/>
                <a:gd name="connsiteY8" fmla="*/ 647242 h 647242"/>
                <a:gd name="connsiteX0" fmla="*/ 98708 w 3544435"/>
                <a:gd name="connsiteY0" fmla="*/ 134270 h 647226"/>
                <a:gd name="connsiteX1" fmla="*/ 9498 w 3544435"/>
                <a:gd name="connsiteY1" fmla="*/ 279236 h 647226"/>
                <a:gd name="connsiteX2" fmla="*/ 310581 w 3544435"/>
                <a:gd name="connsiteY2" fmla="*/ 368445 h 647226"/>
                <a:gd name="connsiteX3" fmla="*/ 812386 w 3544435"/>
                <a:gd name="connsiteY3" fmla="*/ 178874 h 647226"/>
                <a:gd name="connsiteX4" fmla="*/ 1559518 w 3544435"/>
                <a:gd name="connsiteY4" fmla="*/ 455 h 647226"/>
                <a:gd name="connsiteX5" fmla="*/ 2574279 w 3544435"/>
                <a:gd name="connsiteY5" fmla="*/ 134270 h 647226"/>
                <a:gd name="connsiteX6" fmla="*/ 2853059 w 3544435"/>
                <a:gd name="connsiteY6" fmla="*/ 334992 h 647226"/>
                <a:gd name="connsiteX7" fmla="*/ 3321410 w 3544435"/>
                <a:gd name="connsiteY7" fmla="*/ 457655 h 647226"/>
                <a:gd name="connsiteX8" fmla="*/ 3544435 w 3544435"/>
                <a:gd name="connsiteY8" fmla="*/ 647226 h 647226"/>
                <a:gd name="connsiteX0" fmla="*/ 91352 w 3537079"/>
                <a:gd name="connsiteY0" fmla="*/ 134270 h 647226"/>
                <a:gd name="connsiteX1" fmla="*/ 2142 w 3537079"/>
                <a:gd name="connsiteY1" fmla="*/ 279236 h 647226"/>
                <a:gd name="connsiteX2" fmla="*/ 169410 w 3537079"/>
                <a:gd name="connsiteY2" fmla="*/ 446503 h 647226"/>
                <a:gd name="connsiteX3" fmla="*/ 805030 w 3537079"/>
                <a:gd name="connsiteY3" fmla="*/ 178874 h 647226"/>
                <a:gd name="connsiteX4" fmla="*/ 1552162 w 3537079"/>
                <a:gd name="connsiteY4" fmla="*/ 455 h 647226"/>
                <a:gd name="connsiteX5" fmla="*/ 2566923 w 3537079"/>
                <a:gd name="connsiteY5" fmla="*/ 134270 h 647226"/>
                <a:gd name="connsiteX6" fmla="*/ 2845703 w 3537079"/>
                <a:gd name="connsiteY6" fmla="*/ 334992 h 647226"/>
                <a:gd name="connsiteX7" fmla="*/ 3314054 w 3537079"/>
                <a:gd name="connsiteY7" fmla="*/ 457655 h 647226"/>
                <a:gd name="connsiteX8" fmla="*/ 3537079 w 3537079"/>
                <a:gd name="connsiteY8" fmla="*/ 647226 h 647226"/>
                <a:gd name="connsiteX0" fmla="*/ 178488 w 3535006"/>
                <a:gd name="connsiteY0" fmla="*/ 56211 h 647226"/>
                <a:gd name="connsiteX1" fmla="*/ 69 w 3535006"/>
                <a:gd name="connsiteY1" fmla="*/ 279236 h 647226"/>
                <a:gd name="connsiteX2" fmla="*/ 167337 w 3535006"/>
                <a:gd name="connsiteY2" fmla="*/ 446503 h 647226"/>
                <a:gd name="connsiteX3" fmla="*/ 802957 w 3535006"/>
                <a:gd name="connsiteY3" fmla="*/ 178874 h 647226"/>
                <a:gd name="connsiteX4" fmla="*/ 1550089 w 3535006"/>
                <a:gd name="connsiteY4" fmla="*/ 455 h 647226"/>
                <a:gd name="connsiteX5" fmla="*/ 2564850 w 3535006"/>
                <a:gd name="connsiteY5" fmla="*/ 134270 h 647226"/>
                <a:gd name="connsiteX6" fmla="*/ 2843630 w 3535006"/>
                <a:gd name="connsiteY6" fmla="*/ 334992 h 647226"/>
                <a:gd name="connsiteX7" fmla="*/ 3311981 w 3535006"/>
                <a:gd name="connsiteY7" fmla="*/ 457655 h 647226"/>
                <a:gd name="connsiteX8" fmla="*/ 3535006 w 3535006"/>
                <a:gd name="connsiteY8" fmla="*/ 647226 h 647226"/>
                <a:gd name="connsiteX0" fmla="*/ 156247 w 3512765"/>
                <a:gd name="connsiteY0" fmla="*/ 56211 h 647226"/>
                <a:gd name="connsiteX1" fmla="*/ 130 w 3512765"/>
                <a:gd name="connsiteY1" fmla="*/ 312690 h 647226"/>
                <a:gd name="connsiteX2" fmla="*/ 145096 w 3512765"/>
                <a:gd name="connsiteY2" fmla="*/ 446503 h 647226"/>
                <a:gd name="connsiteX3" fmla="*/ 780716 w 3512765"/>
                <a:gd name="connsiteY3" fmla="*/ 178874 h 647226"/>
                <a:gd name="connsiteX4" fmla="*/ 1527848 w 3512765"/>
                <a:gd name="connsiteY4" fmla="*/ 455 h 647226"/>
                <a:gd name="connsiteX5" fmla="*/ 2542609 w 3512765"/>
                <a:gd name="connsiteY5" fmla="*/ 134270 h 647226"/>
                <a:gd name="connsiteX6" fmla="*/ 2821389 w 3512765"/>
                <a:gd name="connsiteY6" fmla="*/ 334992 h 647226"/>
                <a:gd name="connsiteX7" fmla="*/ 3289740 w 3512765"/>
                <a:gd name="connsiteY7" fmla="*/ 457655 h 647226"/>
                <a:gd name="connsiteX8" fmla="*/ 3512765 w 3512765"/>
                <a:gd name="connsiteY8" fmla="*/ 647226 h 64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2765" h="647226">
                  <a:moveTo>
                    <a:pt x="156247" y="56211"/>
                  </a:moveTo>
                  <a:cubicBezTo>
                    <a:pt x="102349" y="101745"/>
                    <a:pt x="1988" y="247641"/>
                    <a:pt x="130" y="312690"/>
                  </a:cubicBezTo>
                  <a:cubicBezTo>
                    <a:pt x="-1728" y="377739"/>
                    <a:pt x="14998" y="468806"/>
                    <a:pt x="145096" y="446503"/>
                  </a:cubicBezTo>
                  <a:cubicBezTo>
                    <a:pt x="275194" y="424200"/>
                    <a:pt x="550257" y="253215"/>
                    <a:pt x="780716" y="178874"/>
                  </a:cubicBezTo>
                  <a:cubicBezTo>
                    <a:pt x="1011175" y="104533"/>
                    <a:pt x="1234199" y="7889"/>
                    <a:pt x="1527848" y="455"/>
                  </a:cubicBezTo>
                  <a:cubicBezTo>
                    <a:pt x="1821497" y="-6979"/>
                    <a:pt x="2327019" y="78514"/>
                    <a:pt x="2542609" y="134270"/>
                  </a:cubicBezTo>
                  <a:cubicBezTo>
                    <a:pt x="2758199" y="190026"/>
                    <a:pt x="2696867" y="281095"/>
                    <a:pt x="2821389" y="334992"/>
                  </a:cubicBezTo>
                  <a:cubicBezTo>
                    <a:pt x="2945911" y="388890"/>
                    <a:pt x="3174511" y="405616"/>
                    <a:pt x="3289740" y="457655"/>
                  </a:cubicBezTo>
                  <a:cubicBezTo>
                    <a:pt x="3404969" y="509694"/>
                    <a:pt x="3455150" y="611914"/>
                    <a:pt x="3512765" y="647226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A0D35FC-B799-5288-6E8C-B3AB4DDBA1E3}"/>
                </a:ext>
              </a:extLst>
            </p:cNvPr>
            <p:cNvSpPr/>
            <p:nvPr/>
          </p:nvSpPr>
          <p:spPr>
            <a:xfrm>
              <a:off x="4801866" y="3936380"/>
              <a:ext cx="3691647" cy="709962"/>
            </a:xfrm>
            <a:custGeom>
              <a:avLst/>
              <a:gdLst>
                <a:gd name="connsiteX0" fmla="*/ 92953 w 3538680"/>
                <a:gd name="connsiteY0" fmla="*/ 134469 h 647425"/>
                <a:gd name="connsiteX1" fmla="*/ 3743 w 3538680"/>
                <a:gd name="connsiteY1" fmla="*/ 279435 h 647425"/>
                <a:gd name="connsiteX2" fmla="*/ 204465 w 3538680"/>
                <a:gd name="connsiteY2" fmla="*/ 457854 h 647425"/>
                <a:gd name="connsiteX3" fmla="*/ 706270 w 3538680"/>
                <a:gd name="connsiteY3" fmla="*/ 101015 h 647425"/>
                <a:gd name="connsiteX4" fmla="*/ 1553763 w 3538680"/>
                <a:gd name="connsiteY4" fmla="*/ 654 h 647425"/>
                <a:gd name="connsiteX5" fmla="*/ 2568524 w 3538680"/>
                <a:gd name="connsiteY5" fmla="*/ 134469 h 647425"/>
                <a:gd name="connsiteX6" fmla="*/ 2847304 w 3538680"/>
                <a:gd name="connsiteY6" fmla="*/ 335191 h 647425"/>
                <a:gd name="connsiteX7" fmla="*/ 3315655 w 3538680"/>
                <a:gd name="connsiteY7" fmla="*/ 457854 h 647425"/>
                <a:gd name="connsiteX8" fmla="*/ 3538680 w 3538680"/>
                <a:gd name="connsiteY8" fmla="*/ 647425 h 647425"/>
                <a:gd name="connsiteX0" fmla="*/ 242791 w 3688518"/>
                <a:gd name="connsiteY0" fmla="*/ 134469 h 647425"/>
                <a:gd name="connsiteX1" fmla="*/ 1180 w 3688518"/>
                <a:gd name="connsiteY1" fmla="*/ 327756 h 647425"/>
                <a:gd name="connsiteX2" fmla="*/ 354303 w 3688518"/>
                <a:gd name="connsiteY2" fmla="*/ 457854 h 647425"/>
                <a:gd name="connsiteX3" fmla="*/ 856108 w 3688518"/>
                <a:gd name="connsiteY3" fmla="*/ 101015 h 647425"/>
                <a:gd name="connsiteX4" fmla="*/ 1703601 w 3688518"/>
                <a:gd name="connsiteY4" fmla="*/ 654 h 647425"/>
                <a:gd name="connsiteX5" fmla="*/ 2718362 w 3688518"/>
                <a:gd name="connsiteY5" fmla="*/ 134469 h 647425"/>
                <a:gd name="connsiteX6" fmla="*/ 2997142 w 3688518"/>
                <a:gd name="connsiteY6" fmla="*/ 335191 h 647425"/>
                <a:gd name="connsiteX7" fmla="*/ 3465493 w 3688518"/>
                <a:gd name="connsiteY7" fmla="*/ 457854 h 647425"/>
                <a:gd name="connsiteX8" fmla="*/ 3688518 w 3688518"/>
                <a:gd name="connsiteY8" fmla="*/ 647425 h 647425"/>
                <a:gd name="connsiteX0" fmla="*/ 171577 w 3691647"/>
                <a:gd name="connsiteY0" fmla="*/ 0 h 709962"/>
                <a:gd name="connsiteX1" fmla="*/ 4309 w 3691647"/>
                <a:gd name="connsiteY1" fmla="*/ 390293 h 709962"/>
                <a:gd name="connsiteX2" fmla="*/ 357432 w 3691647"/>
                <a:gd name="connsiteY2" fmla="*/ 520391 h 709962"/>
                <a:gd name="connsiteX3" fmla="*/ 859237 w 3691647"/>
                <a:gd name="connsiteY3" fmla="*/ 163552 h 709962"/>
                <a:gd name="connsiteX4" fmla="*/ 1706730 w 3691647"/>
                <a:gd name="connsiteY4" fmla="*/ 63191 h 709962"/>
                <a:gd name="connsiteX5" fmla="*/ 2721491 w 3691647"/>
                <a:gd name="connsiteY5" fmla="*/ 197006 h 709962"/>
                <a:gd name="connsiteX6" fmla="*/ 3000271 w 3691647"/>
                <a:gd name="connsiteY6" fmla="*/ 397728 h 709962"/>
                <a:gd name="connsiteX7" fmla="*/ 3468622 w 3691647"/>
                <a:gd name="connsiteY7" fmla="*/ 520391 h 709962"/>
                <a:gd name="connsiteX8" fmla="*/ 3691647 w 3691647"/>
                <a:gd name="connsiteY8" fmla="*/ 709962 h 709962"/>
                <a:gd name="connsiteX0" fmla="*/ 171577 w 3691647"/>
                <a:gd name="connsiteY0" fmla="*/ 0 h 709962"/>
                <a:gd name="connsiteX1" fmla="*/ 4309 w 3691647"/>
                <a:gd name="connsiteY1" fmla="*/ 390293 h 709962"/>
                <a:gd name="connsiteX2" fmla="*/ 357432 w 3691647"/>
                <a:gd name="connsiteY2" fmla="*/ 520391 h 709962"/>
                <a:gd name="connsiteX3" fmla="*/ 941012 w 3691647"/>
                <a:gd name="connsiteY3" fmla="*/ 245327 h 709962"/>
                <a:gd name="connsiteX4" fmla="*/ 1706730 w 3691647"/>
                <a:gd name="connsiteY4" fmla="*/ 63191 h 709962"/>
                <a:gd name="connsiteX5" fmla="*/ 2721491 w 3691647"/>
                <a:gd name="connsiteY5" fmla="*/ 197006 h 709962"/>
                <a:gd name="connsiteX6" fmla="*/ 3000271 w 3691647"/>
                <a:gd name="connsiteY6" fmla="*/ 397728 h 709962"/>
                <a:gd name="connsiteX7" fmla="*/ 3468622 w 3691647"/>
                <a:gd name="connsiteY7" fmla="*/ 520391 h 709962"/>
                <a:gd name="connsiteX8" fmla="*/ 3691647 w 3691647"/>
                <a:gd name="connsiteY8" fmla="*/ 709962 h 70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647" h="709962">
                  <a:moveTo>
                    <a:pt x="171577" y="0"/>
                  </a:moveTo>
                  <a:cubicBezTo>
                    <a:pt x="117679" y="45534"/>
                    <a:pt x="-26667" y="303561"/>
                    <a:pt x="4309" y="390293"/>
                  </a:cubicBezTo>
                  <a:cubicBezTo>
                    <a:pt x="35285" y="477025"/>
                    <a:pt x="201315" y="544552"/>
                    <a:pt x="357432" y="520391"/>
                  </a:cubicBezTo>
                  <a:cubicBezTo>
                    <a:pt x="513549" y="496230"/>
                    <a:pt x="716129" y="321527"/>
                    <a:pt x="941012" y="245327"/>
                  </a:cubicBezTo>
                  <a:cubicBezTo>
                    <a:pt x="1165895" y="169127"/>
                    <a:pt x="1409984" y="71244"/>
                    <a:pt x="1706730" y="63191"/>
                  </a:cubicBezTo>
                  <a:cubicBezTo>
                    <a:pt x="2003476" y="55138"/>
                    <a:pt x="2505901" y="141250"/>
                    <a:pt x="2721491" y="197006"/>
                  </a:cubicBezTo>
                  <a:cubicBezTo>
                    <a:pt x="2937081" y="252762"/>
                    <a:pt x="2875749" y="343831"/>
                    <a:pt x="3000271" y="397728"/>
                  </a:cubicBezTo>
                  <a:cubicBezTo>
                    <a:pt x="3124793" y="451626"/>
                    <a:pt x="3353393" y="468352"/>
                    <a:pt x="3468622" y="520391"/>
                  </a:cubicBezTo>
                  <a:cubicBezTo>
                    <a:pt x="3583851" y="572430"/>
                    <a:pt x="3634032" y="674650"/>
                    <a:pt x="3691647" y="709962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0" name="post stent artery">
            <a:extLst>
              <a:ext uri="{FF2B5EF4-FFF2-40B4-BE49-F238E27FC236}">
                <a16:creationId xmlns:a16="http://schemas.microsoft.com/office/drawing/2014/main" id="{00817B24-EF43-5010-2618-DB0EE7ADFEC3}"/>
              </a:ext>
            </a:extLst>
          </p:cNvPr>
          <p:cNvGrpSpPr/>
          <p:nvPr/>
        </p:nvGrpSpPr>
        <p:grpSpPr>
          <a:xfrm>
            <a:off x="4794834" y="3902860"/>
            <a:ext cx="3717665" cy="766171"/>
            <a:chOff x="4801866" y="3880171"/>
            <a:chExt cx="3717665" cy="7661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09AC5F2-E6F7-C160-1652-94790ADE6C3B}"/>
                </a:ext>
              </a:extLst>
            </p:cNvPr>
            <p:cNvSpPr/>
            <p:nvPr/>
          </p:nvSpPr>
          <p:spPr>
            <a:xfrm>
              <a:off x="5006766" y="3880171"/>
              <a:ext cx="3512765" cy="647226"/>
            </a:xfrm>
            <a:custGeom>
              <a:avLst/>
              <a:gdLst>
                <a:gd name="connsiteX0" fmla="*/ 92953 w 3538680"/>
                <a:gd name="connsiteY0" fmla="*/ 134469 h 647425"/>
                <a:gd name="connsiteX1" fmla="*/ 3743 w 3538680"/>
                <a:gd name="connsiteY1" fmla="*/ 279435 h 647425"/>
                <a:gd name="connsiteX2" fmla="*/ 204465 w 3538680"/>
                <a:gd name="connsiteY2" fmla="*/ 457854 h 647425"/>
                <a:gd name="connsiteX3" fmla="*/ 706270 w 3538680"/>
                <a:gd name="connsiteY3" fmla="*/ 101015 h 647425"/>
                <a:gd name="connsiteX4" fmla="*/ 1553763 w 3538680"/>
                <a:gd name="connsiteY4" fmla="*/ 654 h 647425"/>
                <a:gd name="connsiteX5" fmla="*/ 2568524 w 3538680"/>
                <a:gd name="connsiteY5" fmla="*/ 134469 h 647425"/>
                <a:gd name="connsiteX6" fmla="*/ 2847304 w 3538680"/>
                <a:gd name="connsiteY6" fmla="*/ 335191 h 647425"/>
                <a:gd name="connsiteX7" fmla="*/ 3315655 w 3538680"/>
                <a:gd name="connsiteY7" fmla="*/ 457854 h 647425"/>
                <a:gd name="connsiteX8" fmla="*/ 3538680 w 3538680"/>
                <a:gd name="connsiteY8" fmla="*/ 647425 h 647425"/>
                <a:gd name="connsiteX0" fmla="*/ 98708 w 3544435"/>
                <a:gd name="connsiteY0" fmla="*/ 134286 h 647242"/>
                <a:gd name="connsiteX1" fmla="*/ 9498 w 3544435"/>
                <a:gd name="connsiteY1" fmla="*/ 279252 h 647242"/>
                <a:gd name="connsiteX2" fmla="*/ 310581 w 3544435"/>
                <a:gd name="connsiteY2" fmla="*/ 368461 h 647242"/>
                <a:gd name="connsiteX3" fmla="*/ 712025 w 3544435"/>
                <a:gd name="connsiteY3" fmla="*/ 100832 h 647242"/>
                <a:gd name="connsiteX4" fmla="*/ 1559518 w 3544435"/>
                <a:gd name="connsiteY4" fmla="*/ 471 h 647242"/>
                <a:gd name="connsiteX5" fmla="*/ 2574279 w 3544435"/>
                <a:gd name="connsiteY5" fmla="*/ 134286 h 647242"/>
                <a:gd name="connsiteX6" fmla="*/ 2853059 w 3544435"/>
                <a:gd name="connsiteY6" fmla="*/ 335008 h 647242"/>
                <a:gd name="connsiteX7" fmla="*/ 3321410 w 3544435"/>
                <a:gd name="connsiteY7" fmla="*/ 457671 h 647242"/>
                <a:gd name="connsiteX8" fmla="*/ 3544435 w 3544435"/>
                <a:gd name="connsiteY8" fmla="*/ 647242 h 647242"/>
                <a:gd name="connsiteX0" fmla="*/ 98708 w 3544435"/>
                <a:gd name="connsiteY0" fmla="*/ 134270 h 647226"/>
                <a:gd name="connsiteX1" fmla="*/ 9498 w 3544435"/>
                <a:gd name="connsiteY1" fmla="*/ 279236 h 647226"/>
                <a:gd name="connsiteX2" fmla="*/ 310581 w 3544435"/>
                <a:gd name="connsiteY2" fmla="*/ 368445 h 647226"/>
                <a:gd name="connsiteX3" fmla="*/ 812386 w 3544435"/>
                <a:gd name="connsiteY3" fmla="*/ 178874 h 647226"/>
                <a:gd name="connsiteX4" fmla="*/ 1559518 w 3544435"/>
                <a:gd name="connsiteY4" fmla="*/ 455 h 647226"/>
                <a:gd name="connsiteX5" fmla="*/ 2574279 w 3544435"/>
                <a:gd name="connsiteY5" fmla="*/ 134270 h 647226"/>
                <a:gd name="connsiteX6" fmla="*/ 2853059 w 3544435"/>
                <a:gd name="connsiteY6" fmla="*/ 334992 h 647226"/>
                <a:gd name="connsiteX7" fmla="*/ 3321410 w 3544435"/>
                <a:gd name="connsiteY7" fmla="*/ 457655 h 647226"/>
                <a:gd name="connsiteX8" fmla="*/ 3544435 w 3544435"/>
                <a:gd name="connsiteY8" fmla="*/ 647226 h 647226"/>
                <a:gd name="connsiteX0" fmla="*/ 91352 w 3537079"/>
                <a:gd name="connsiteY0" fmla="*/ 134270 h 647226"/>
                <a:gd name="connsiteX1" fmla="*/ 2142 w 3537079"/>
                <a:gd name="connsiteY1" fmla="*/ 279236 h 647226"/>
                <a:gd name="connsiteX2" fmla="*/ 169410 w 3537079"/>
                <a:gd name="connsiteY2" fmla="*/ 446503 h 647226"/>
                <a:gd name="connsiteX3" fmla="*/ 805030 w 3537079"/>
                <a:gd name="connsiteY3" fmla="*/ 178874 h 647226"/>
                <a:gd name="connsiteX4" fmla="*/ 1552162 w 3537079"/>
                <a:gd name="connsiteY4" fmla="*/ 455 h 647226"/>
                <a:gd name="connsiteX5" fmla="*/ 2566923 w 3537079"/>
                <a:gd name="connsiteY5" fmla="*/ 134270 h 647226"/>
                <a:gd name="connsiteX6" fmla="*/ 2845703 w 3537079"/>
                <a:gd name="connsiteY6" fmla="*/ 334992 h 647226"/>
                <a:gd name="connsiteX7" fmla="*/ 3314054 w 3537079"/>
                <a:gd name="connsiteY7" fmla="*/ 457655 h 647226"/>
                <a:gd name="connsiteX8" fmla="*/ 3537079 w 3537079"/>
                <a:gd name="connsiteY8" fmla="*/ 647226 h 647226"/>
                <a:gd name="connsiteX0" fmla="*/ 178488 w 3535006"/>
                <a:gd name="connsiteY0" fmla="*/ 56211 h 647226"/>
                <a:gd name="connsiteX1" fmla="*/ 69 w 3535006"/>
                <a:gd name="connsiteY1" fmla="*/ 279236 h 647226"/>
                <a:gd name="connsiteX2" fmla="*/ 167337 w 3535006"/>
                <a:gd name="connsiteY2" fmla="*/ 446503 h 647226"/>
                <a:gd name="connsiteX3" fmla="*/ 802957 w 3535006"/>
                <a:gd name="connsiteY3" fmla="*/ 178874 h 647226"/>
                <a:gd name="connsiteX4" fmla="*/ 1550089 w 3535006"/>
                <a:gd name="connsiteY4" fmla="*/ 455 h 647226"/>
                <a:gd name="connsiteX5" fmla="*/ 2564850 w 3535006"/>
                <a:gd name="connsiteY5" fmla="*/ 134270 h 647226"/>
                <a:gd name="connsiteX6" fmla="*/ 2843630 w 3535006"/>
                <a:gd name="connsiteY6" fmla="*/ 334992 h 647226"/>
                <a:gd name="connsiteX7" fmla="*/ 3311981 w 3535006"/>
                <a:gd name="connsiteY7" fmla="*/ 457655 h 647226"/>
                <a:gd name="connsiteX8" fmla="*/ 3535006 w 3535006"/>
                <a:gd name="connsiteY8" fmla="*/ 647226 h 647226"/>
                <a:gd name="connsiteX0" fmla="*/ 156247 w 3512765"/>
                <a:gd name="connsiteY0" fmla="*/ 56211 h 647226"/>
                <a:gd name="connsiteX1" fmla="*/ 130 w 3512765"/>
                <a:gd name="connsiteY1" fmla="*/ 312690 h 647226"/>
                <a:gd name="connsiteX2" fmla="*/ 145096 w 3512765"/>
                <a:gd name="connsiteY2" fmla="*/ 446503 h 647226"/>
                <a:gd name="connsiteX3" fmla="*/ 780716 w 3512765"/>
                <a:gd name="connsiteY3" fmla="*/ 178874 h 647226"/>
                <a:gd name="connsiteX4" fmla="*/ 1527848 w 3512765"/>
                <a:gd name="connsiteY4" fmla="*/ 455 h 647226"/>
                <a:gd name="connsiteX5" fmla="*/ 2542609 w 3512765"/>
                <a:gd name="connsiteY5" fmla="*/ 134270 h 647226"/>
                <a:gd name="connsiteX6" fmla="*/ 2821389 w 3512765"/>
                <a:gd name="connsiteY6" fmla="*/ 334992 h 647226"/>
                <a:gd name="connsiteX7" fmla="*/ 3289740 w 3512765"/>
                <a:gd name="connsiteY7" fmla="*/ 457655 h 647226"/>
                <a:gd name="connsiteX8" fmla="*/ 3512765 w 3512765"/>
                <a:gd name="connsiteY8" fmla="*/ 647226 h 64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2765" h="647226">
                  <a:moveTo>
                    <a:pt x="156247" y="56211"/>
                  </a:moveTo>
                  <a:cubicBezTo>
                    <a:pt x="102349" y="101745"/>
                    <a:pt x="1988" y="247641"/>
                    <a:pt x="130" y="312690"/>
                  </a:cubicBezTo>
                  <a:cubicBezTo>
                    <a:pt x="-1728" y="377739"/>
                    <a:pt x="14998" y="468806"/>
                    <a:pt x="145096" y="446503"/>
                  </a:cubicBezTo>
                  <a:cubicBezTo>
                    <a:pt x="275194" y="424200"/>
                    <a:pt x="550257" y="253215"/>
                    <a:pt x="780716" y="178874"/>
                  </a:cubicBezTo>
                  <a:cubicBezTo>
                    <a:pt x="1011175" y="104533"/>
                    <a:pt x="1234199" y="7889"/>
                    <a:pt x="1527848" y="455"/>
                  </a:cubicBezTo>
                  <a:cubicBezTo>
                    <a:pt x="1821497" y="-6979"/>
                    <a:pt x="2327019" y="78514"/>
                    <a:pt x="2542609" y="134270"/>
                  </a:cubicBezTo>
                  <a:cubicBezTo>
                    <a:pt x="2758199" y="190026"/>
                    <a:pt x="2696867" y="281095"/>
                    <a:pt x="2821389" y="334992"/>
                  </a:cubicBezTo>
                  <a:cubicBezTo>
                    <a:pt x="2945911" y="388890"/>
                    <a:pt x="3174511" y="405616"/>
                    <a:pt x="3289740" y="457655"/>
                  </a:cubicBezTo>
                  <a:cubicBezTo>
                    <a:pt x="3404969" y="509694"/>
                    <a:pt x="3455150" y="611914"/>
                    <a:pt x="3512765" y="647226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11588-6E06-3584-98C5-195F6A96349E}"/>
                </a:ext>
              </a:extLst>
            </p:cNvPr>
            <p:cNvSpPr/>
            <p:nvPr/>
          </p:nvSpPr>
          <p:spPr>
            <a:xfrm>
              <a:off x="4801866" y="3936380"/>
              <a:ext cx="3691647" cy="709962"/>
            </a:xfrm>
            <a:custGeom>
              <a:avLst/>
              <a:gdLst>
                <a:gd name="connsiteX0" fmla="*/ 92953 w 3538680"/>
                <a:gd name="connsiteY0" fmla="*/ 134469 h 647425"/>
                <a:gd name="connsiteX1" fmla="*/ 3743 w 3538680"/>
                <a:gd name="connsiteY1" fmla="*/ 279435 h 647425"/>
                <a:gd name="connsiteX2" fmla="*/ 204465 w 3538680"/>
                <a:gd name="connsiteY2" fmla="*/ 457854 h 647425"/>
                <a:gd name="connsiteX3" fmla="*/ 706270 w 3538680"/>
                <a:gd name="connsiteY3" fmla="*/ 101015 h 647425"/>
                <a:gd name="connsiteX4" fmla="*/ 1553763 w 3538680"/>
                <a:gd name="connsiteY4" fmla="*/ 654 h 647425"/>
                <a:gd name="connsiteX5" fmla="*/ 2568524 w 3538680"/>
                <a:gd name="connsiteY5" fmla="*/ 134469 h 647425"/>
                <a:gd name="connsiteX6" fmla="*/ 2847304 w 3538680"/>
                <a:gd name="connsiteY6" fmla="*/ 335191 h 647425"/>
                <a:gd name="connsiteX7" fmla="*/ 3315655 w 3538680"/>
                <a:gd name="connsiteY7" fmla="*/ 457854 h 647425"/>
                <a:gd name="connsiteX8" fmla="*/ 3538680 w 3538680"/>
                <a:gd name="connsiteY8" fmla="*/ 647425 h 647425"/>
                <a:gd name="connsiteX0" fmla="*/ 242791 w 3688518"/>
                <a:gd name="connsiteY0" fmla="*/ 134469 h 647425"/>
                <a:gd name="connsiteX1" fmla="*/ 1180 w 3688518"/>
                <a:gd name="connsiteY1" fmla="*/ 327756 h 647425"/>
                <a:gd name="connsiteX2" fmla="*/ 354303 w 3688518"/>
                <a:gd name="connsiteY2" fmla="*/ 457854 h 647425"/>
                <a:gd name="connsiteX3" fmla="*/ 856108 w 3688518"/>
                <a:gd name="connsiteY3" fmla="*/ 101015 h 647425"/>
                <a:gd name="connsiteX4" fmla="*/ 1703601 w 3688518"/>
                <a:gd name="connsiteY4" fmla="*/ 654 h 647425"/>
                <a:gd name="connsiteX5" fmla="*/ 2718362 w 3688518"/>
                <a:gd name="connsiteY5" fmla="*/ 134469 h 647425"/>
                <a:gd name="connsiteX6" fmla="*/ 2997142 w 3688518"/>
                <a:gd name="connsiteY6" fmla="*/ 335191 h 647425"/>
                <a:gd name="connsiteX7" fmla="*/ 3465493 w 3688518"/>
                <a:gd name="connsiteY7" fmla="*/ 457854 h 647425"/>
                <a:gd name="connsiteX8" fmla="*/ 3688518 w 3688518"/>
                <a:gd name="connsiteY8" fmla="*/ 647425 h 647425"/>
                <a:gd name="connsiteX0" fmla="*/ 171577 w 3691647"/>
                <a:gd name="connsiteY0" fmla="*/ 0 h 709962"/>
                <a:gd name="connsiteX1" fmla="*/ 4309 w 3691647"/>
                <a:gd name="connsiteY1" fmla="*/ 390293 h 709962"/>
                <a:gd name="connsiteX2" fmla="*/ 357432 w 3691647"/>
                <a:gd name="connsiteY2" fmla="*/ 520391 h 709962"/>
                <a:gd name="connsiteX3" fmla="*/ 859237 w 3691647"/>
                <a:gd name="connsiteY3" fmla="*/ 163552 h 709962"/>
                <a:gd name="connsiteX4" fmla="*/ 1706730 w 3691647"/>
                <a:gd name="connsiteY4" fmla="*/ 63191 h 709962"/>
                <a:gd name="connsiteX5" fmla="*/ 2721491 w 3691647"/>
                <a:gd name="connsiteY5" fmla="*/ 197006 h 709962"/>
                <a:gd name="connsiteX6" fmla="*/ 3000271 w 3691647"/>
                <a:gd name="connsiteY6" fmla="*/ 397728 h 709962"/>
                <a:gd name="connsiteX7" fmla="*/ 3468622 w 3691647"/>
                <a:gd name="connsiteY7" fmla="*/ 520391 h 709962"/>
                <a:gd name="connsiteX8" fmla="*/ 3691647 w 3691647"/>
                <a:gd name="connsiteY8" fmla="*/ 709962 h 709962"/>
                <a:gd name="connsiteX0" fmla="*/ 171577 w 3691647"/>
                <a:gd name="connsiteY0" fmla="*/ 0 h 709962"/>
                <a:gd name="connsiteX1" fmla="*/ 4309 w 3691647"/>
                <a:gd name="connsiteY1" fmla="*/ 390293 h 709962"/>
                <a:gd name="connsiteX2" fmla="*/ 357432 w 3691647"/>
                <a:gd name="connsiteY2" fmla="*/ 520391 h 709962"/>
                <a:gd name="connsiteX3" fmla="*/ 941012 w 3691647"/>
                <a:gd name="connsiteY3" fmla="*/ 245327 h 709962"/>
                <a:gd name="connsiteX4" fmla="*/ 1706730 w 3691647"/>
                <a:gd name="connsiteY4" fmla="*/ 63191 h 709962"/>
                <a:gd name="connsiteX5" fmla="*/ 2721491 w 3691647"/>
                <a:gd name="connsiteY5" fmla="*/ 197006 h 709962"/>
                <a:gd name="connsiteX6" fmla="*/ 3000271 w 3691647"/>
                <a:gd name="connsiteY6" fmla="*/ 397728 h 709962"/>
                <a:gd name="connsiteX7" fmla="*/ 3468622 w 3691647"/>
                <a:gd name="connsiteY7" fmla="*/ 520391 h 709962"/>
                <a:gd name="connsiteX8" fmla="*/ 3691647 w 3691647"/>
                <a:gd name="connsiteY8" fmla="*/ 709962 h 70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647" h="709962">
                  <a:moveTo>
                    <a:pt x="171577" y="0"/>
                  </a:moveTo>
                  <a:cubicBezTo>
                    <a:pt x="117679" y="45534"/>
                    <a:pt x="-26667" y="303561"/>
                    <a:pt x="4309" y="390293"/>
                  </a:cubicBezTo>
                  <a:cubicBezTo>
                    <a:pt x="35285" y="477025"/>
                    <a:pt x="201315" y="544552"/>
                    <a:pt x="357432" y="520391"/>
                  </a:cubicBezTo>
                  <a:cubicBezTo>
                    <a:pt x="513549" y="496230"/>
                    <a:pt x="716129" y="321527"/>
                    <a:pt x="941012" y="245327"/>
                  </a:cubicBezTo>
                  <a:cubicBezTo>
                    <a:pt x="1165895" y="169127"/>
                    <a:pt x="1409984" y="71244"/>
                    <a:pt x="1706730" y="63191"/>
                  </a:cubicBezTo>
                  <a:cubicBezTo>
                    <a:pt x="2003476" y="55138"/>
                    <a:pt x="2505901" y="141250"/>
                    <a:pt x="2721491" y="197006"/>
                  </a:cubicBezTo>
                  <a:cubicBezTo>
                    <a:pt x="2937081" y="252762"/>
                    <a:pt x="2875749" y="343831"/>
                    <a:pt x="3000271" y="397728"/>
                  </a:cubicBezTo>
                  <a:cubicBezTo>
                    <a:pt x="3124793" y="451626"/>
                    <a:pt x="3353393" y="468352"/>
                    <a:pt x="3468622" y="520391"/>
                  </a:cubicBezTo>
                  <a:cubicBezTo>
                    <a:pt x="3583851" y="572430"/>
                    <a:pt x="3634032" y="674650"/>
                    <a:pt x="3691647" y="709962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5" name="stent artery">
            <a:extLst>
              <a:ext uri="{FF2B5EF4-FFF2-40B4-BE49-F238E27FC236}">
                <a16:creationId xmlns:a16="http://schemas.microsoft.com/office/drawing/2014/main" id="{379ADA8B-B398-3D0D-8C79-AD5A659DB425}"/>
              </a:ext>
            </a:extLst>
          </p:cNvPr>
          <p:cNvGrpSpPr/>
          <p:nvPr/>
        </p:nvGrpSpPr>
        <p:grpSpPr>
          <a:xfrm>
            <a:off x="5188705" y="3744883"/>
            <a:ext cx="2724181" cy="1117050"/>
            <a:chOff x="5204336" y="3734295"/>
            <a:chExt cx="2724181" cy="111705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56C0B2C-4A79-227D-6F22-9D4D8C226406}"/>
                </a:ext>
              </a:extLst>
            </p:cNvPr>
            <p:cNvSpPr/>
            <p:nvPr/>
          </p:nvSpPr>
          <p:spPr>
            <a:xfrm>
              <a:off x="5204336" y="3869970"/>
              <a:ext cx="2724181" cy="981375"/>
            </a:xfrm>
            <a:custGeom>
              <a:avLst/>
              <a:gdLst>
                <a:gd name="connsiteX0" fmla="*/ 70191 w 2724181"/>
                <a:gd name="connsiteY0" fmla="*/ 0 h 1048263"/>
                <a:gd name="connsiteX1" fmla="*/ 14435 w 2724181"/>
                <a:gd name="connsiteY1" fmla="*/ 379141 h 1048263"/>
                <a:gd name="connsiteX2" fmla="*/ 304366 w 2724181"/>
                <a:gd name="connsiteY2" fmla="*/ 735980 h 1048263"/>
                <a:gd name="connsiteX3" fmla="*/ 1174162 w 2724181"/>
                <a:gd name="connsiteY3" fmla="*/ 1048214 h 1048263"/>
                <a:gd name="connsiteX4" fmla="*/ 2166620 w 2724181"/>
                <a:gd name="connsiteY4" fmla="*/ 713678 h 1048263"/>
                <a:gd name="connsiteX5" fmla="*/ 2724181 w 2724181"/>
                <a:gd name="connsiteY5" fmla="*/ 747131 h 1048263"/>
                <a:gd name="connsiteX0" fmla="*/ 70191 w 2724181"/>
                <a:gd name="connsiteY0" fmla="*/ 0 h 1037115"/>
                <a:gd name="connsiteX1" fmla="*/ 14435 w 2724181"/>
                <a:gd name="connsiteY1" fmla="*/ 379141 h 1037115"/>
                <a:gd name="connsiteX2" fmla="*/ 304366 w 2724181"/>
                <a:gd name="connsiteY2" fmla="*/ 735980 h 1037115"/>
                <a:gd name="connsiteX3" fmla="*/ 1174162 w 2724181"/>
                <a:gd name="connsiteY3" fmla="*/ 1037063 h 1037115"/>
                <a:gd name="connsiteX4" fmla="*/ 2166620 w 2724181"/>
                <a:gd name="connsiteY4" fmla="*/ 713678 h 1037115"/>
                <a:gd name="connsiteX5" fmla="*/ 2724181 w 2724181"/>
                <a:gd name="connsiteY5" fmla="*/ 747131 h 1037115"/>
                <a:gd name="connsiteX0" fmla="*/ 70191 w 2724181"/>
                <a:gd name="connsiteY0" fmla="*/ 0 h 1037115"/>
                <a:gd name="connsiteX1" fmla="*/ 14435 w 2724181"/>
                <a:gd name="connsiteY1" fmla="*/ 379141 h 1037115"/>
                <a:gd name="connsiteX2" fmla="*/ 304366 w 2724181"/>
                <a:gd name="connsiteY2" fmla="*/ 735980 h 1037115"/>
                <a:gd name="connsiteX3" fmla="*/ 1174162 w 2724181"/>
                <a:gd name="connsiteY3" fmla="*/ 1037063 h 1037115"/>
                <a:gd name="connsiteX4" fmla="*/ 2166620 w 2724181"/>
                <a:gd name="connsiteY4" fmla="*/ 713678 h 1037115"/>
                <a:gd name="connsiteX5" fmla="*/ 2724181 w 2724181"/>
                <a:gd name="connsiteY5" fmla="*/ 747131 h 1037115"/>
                <a:gd name="connsiteX0" fmla="*/ 70191 w 2724181"/>
                <a:gd name="connsiteY0" fmla="*/ 0 h 981375"/>
                <a:gd name="connsiteX1" fmla="*/ 14435 w 2724181"/>
                <a:gd name="connsiteY1" fmla="*/ 379141 h 981375"/>
                <a:gd name="connsiteX2" fmla="*/ 304366 w 2724181"/>
                <a:gd name="connsiteY2" fmla="*/ 735980 h 981375"/>
                <a:gd name="connsiteX3" fmla="*/ 1129557 w 2724181"/>
                <a:gd name="connsiteY3" fmla="*/ 981307 h 981375"/>
                <a:gd name="connsiteX4" fmla="*/ 2166620 w 2724181"/>
                <a:gd name="connsiteY4" fmla="*/ 713678 h 981375"/>
                <a:gd name="connsiteX5" fmla="*/ 2724181 w 2724181"/>
                <a:gd name="connsiteY5" fmla="*/ 747131 h 981375"/>
                <a:gd name="connsiteX0" fmla="*/ 70191 w 2724181"/>
                <a:gd name="connsiteY0" fmla="*/ 0 h 981375"/>
                <a:gd name="connsiteX1" fmla="*/ 14435 w 2724181"/>
                <a:gd name="connsiteY1" fmla="*/ 379141 h 981375"/>
                <a:gd name="connsiteX2" fmla="*/ 304366 w 2724181"/>
                <a:gd name="connsiteY2" fmla="*/ 735980 h 981375"/>
                <a:gd name="connsiteX3" fmla="*/ 1129557 w 2724181"/>
                <a:gd name="connsiteY3" fmla="*/ 981307 h 981375"/>
                <a:gd name="connsiteX4" fmla="*/ 1965898 w 2724181"/>
                <a:gd name="connsiteY4" fmla="*/ 713678 h 981375"/>
                <a:gd name="connsiteX5" fmla="*/ 2724181 w 2724181"/>
                <a:gd name="connsiteY5" fmla="*/ 747131 h 98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4181" h="981375">
                  <a:moveTo>
                    <a:pt x="70191" y="0"/>
                  </a:moveTo>
                  <a:cubicBezTo>
                    <a:pt x="22798" y="128239"/>
                    <a:pt x="-24594" y="256478"/>
                    <a:pt x="14435" y="379141"/>
                  </a:cubicBezTo>
                  <a:cubicBezTo>
                    <a:pt x="53464" y="501804"/>
                    <a:pt x="118512" y="635619"/>
                    <a:pt x="304366" y="735980"/>
                  </a:cubicBezTo>
                  <a:cubicBezTo>
                    <a:pt x="490220" y="836341"/>
                    <a:pt x="852635" y="985024"/>
                    <a:pt x="1129557" y="981307"/>
                  </a:cubicBezTo>
                  <a:cubicBezTo>
                    <a:pt x="1406479" y="977590"/>
                    <a:pt x="1707562" y="763858"/>
                    <a:pt x="1965898" y="713678"/>
                  </a:cubicBezTo>
                  <a:cubicBezTo>
                    <a:pt x="2224234" y="663498"/>
                    <a:pt x="2574568" y="705314"/>
                    <a:pt x="2724181" y="747131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83775CE-8FB4-F85A-F60A-07CEE2F01D67}"/>
                </a:ext>
              </a:extLst>
            </p:cNvPr>
            <p:cNvSpPr/>
            <p:nvPr/>
          </p:nvSpPr>
          <p:spPr>
            <a:xfrm>
              <a:off x="5393612" y="3734295"/>
              <a:ext cx="2501157" cy="925764"/>
            </a:xfrm>
            <a:custGeom>
              <a:avLst/>
              <a:gdLst>
                <a:gd name="connsiteX0" fmla="*/ 70191 w 2724181"/>
                <a:gd name="connsiteY0" fmla="*/ 0 h 1048263"/>
                <a:gd name="connsiteX1" fmla="*/ 14435 w 2724181"/>
                <a:gd name="connsiteY1" fmla="*/ 379141 h 1048263"/>
                <a:gd name="connsiteX2" fmla="*/ 304366 w 2724181"/>
                <a:gd name="connsiteY2" fmla="*/ 735980 h 1048263"/>
                <a:gd name="connsiteX3" fmla="*/ 1174162 w 2724181"/>
                <a:gd name="connsiteY3" fmla="*/ 1048214 h 1048263"/>
                <a:gd name="connsiteX4" fmla="*/ 2166620 w 2724181"/>
                <a:gd name="connsiteY4" fmla="*/ 713678 h 1048263"/>
                <a:gd name="connsiteX5" fmla="*/ 2724181 w 2724181"/>
                <a:gd name="connsiteY5" fmla="*/ 747131 h 1048263"/>
                <a:gd name="connsiteX0" fmla="*/ 70191 w 2724181"/>
                <a:gd name="connsiteY0" fmla="*/ 0 h 925648"/>
                <a:gd name="connsiteX1" fmla="*/ 14435 w 2724181"/>
                <a:gd name="connsiteY1" fmla="*/ 379141 h 925648"/>
                <a:gd name="connsiteX2" fmla="*/ 304366 w 2724181"/>
                <a:gd name="connsiteY2" fmla="*/ 735980 h 925648"/>
                <a:gd name="connsiteX3" fmla="*/ 951137 w 2724181"/>
                <a:gd name="connsiteY3" fmla="*/ 925550 h 925648"/>
                <a:gd name="connsiteX4" fmla="*/ 2166620 w 2724181"/>
                <a:gd name="connsiteY4" fmla="*/ 713678 h 925648"/>
                <a:gd name="connsiteX5" fmla="*/ 2724181 w 2724181"/>
                <a:gd name="connsiteY5" fmla="*/ 747131 h 925648"/>
                <a:gd name="connsiteX0" fmla="*/ 70191 w 2724181"/>
                <a:gd name="connsiteY0" fmla="*/ 0 h 925764"/>
                <a:gd name="connsiteX1" fmla="*/ 14435 w 2724181"/>
                <a:gd name="connsiteY1" fmla="*/ 379141 h 925764"/>
                <a:gd name="connsiteX2" fmla="*/ 304366 w 2724181"/>
                <a:gd name="connsiteY2" fmla="*/ 735980 h 925764"/>
                <a:gd name="connsiteX3" fmla="*/ 951137 w 2724181"/>
                <a:gd name="connsiteY3" fmla="*/ 925550 h 925764"/>
                <a:gd name="connsiteX4" fmla="*/ 1832083 w 2724181"/>
                <a:gd name="connsiteY4" fmla="*/ 702527 h 925764"/>
                <a:gd name="connsiteX5" fmla="*/ 2724181 w 2724181"/>
                <a:gd name="connsiteY5" fmla="*/ 747131 h 925764"/>
                <a:gd name="connsiteX0" fmla="*/ 70191 w 2501157"/>
                <a:gd name="connsiteY0" fmla="*/ 0 h 925764"/>
                <a:gd name="connsiteX1" fmla="*/ 14435 w 2501157"/>
                <a:gd name="connsiteY1" fmla="*/ 379141 h 925764"/>
                <a:gd name="connsiteX2" fmla="*/ 304366 w 2501157"/>
                <a:gd name="connsiteY2" fmla="*/ 735980 h 925764"/>
                <a:gd name="connsiteX3" fmla="*/ 951137 w 2501157"/>
                <a:gd name="connsiteY3" fmla="*/ 925550 h 925764"/>
                <a:gd name="connsiteX4" fmla="*/ 1832083 w 2501157"/>
                <a:gd name="connsiteY4" fmla="*/ 702527 h 925764"/>
                <a:gd name="connsiteX5" fmla="*/ 2501157 w 2501157"/>
                <a:gd name="connsiteY5" fmla="*/ 791736 h 92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1157" h="925764">
                  <a:moveTo>
                    <a:pt x="70191" y="0"/>
                  </a:moveTo>
                  <a:cubicBezTo>
                    <a:pt x="22798" y="128239"/>
                    <a:pt x="-24594" y="256478"/>
                    <a:pt x="14435" y="379141"/>
                  </a:cubicBezTo>
                  <a:cubicBezTo>
                    <a:pt x="53464" y="501804"/>
                    <a:pt x="148249" y="644912"/>
                    <a:pt x="304366" y="735980"/>
                  </a:cubicBezTo>
                  <a:cubicBezTo>
                    <a:pt x="460483" y="827048"/>
                    <a:pt x="696518" y="931125"/>
                    <a:pt x="951137" y="925550"/>
                  </a:cubicBezTo>
                  <a:cubicBezTo>
                    <a:pt x="1205756" y="919975"/>
                    <a:pt x="1573747" y="752707"/>
                    <a:pt x="1832083" y="702527"/>
                  </a:cubicBezTo>
                  <a:cubicBezTo>
                    <a:pt x="2090419" y="652347"/>
                    <a:pt x="2351544" y="749919"/>
                    <a:pt x="2501157" y="791736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  <p:sp>
        <p:nvSpPr>
          <p:cNvPr id="18" name="Answer three">
            <a:extLst>
              <a:ext uri="{FF2B5EF4-FFF2-40B4-BE49-F238E27FC236}">
                <a16:creationId xmlns:a16="http://schemas.microsoft.com/office/drawing/2014/main" id="{02BA5C8B-F024-8ED2-DD56-46FF090880A9}"/>
              </a:ext>
            </a:extLst>
          </p:cNvPr>
          <p:cNvSpPr txBox="1"/>
          <p:nvPr/>
        </p:nvSpPr>
        <p:spPr>
          <a:xfrm>
            <a:off x="0" y="465600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50yo woman with acute inferior STEMI, 100% occlusion of RCA</a:t>
            </a:r>
          </a:p>
        </p:txBody>
      </p:sp>
      <p:sp>
        <p:nvSpPr>
          <p:cNvPr id="19" name="Answer three">
            <a:extLst>
              <a:ext uri="{FF2B5EF4-FFF2-40B4-BE49-F238E27FC236}">
                <a16:creationId xmlns:a16="http://schemas.microsoft.com/office/drawing/2014/main" id="{4DE510A8-2742-B1EA-3C06-6E4A3D9CF762}"/>
              </a:ext>
            </a:extLst>
          </p:cNvPr>
          <p:cNvSpPr txBox="1"/>
          <p:nvPr/>
        </p:nvSpPr>
        <p:spPr>
          <a:xfrm>
            <a:off x="0" y="3385"/>
            <a:ext cx="121920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Coronary Angiography Films</a:t>
            </a:r>
          </a:p>
        </p:txBody>
      </p:sp>
      <p:sp>
        <p:nvSpPr>
          <p:cNvPr id="20" name="Image Attribution">
            <a:extLst>
              <a:ext uri="{FF2B5EF4-FFF2-40B4-BE49-F238E27FC236}">
                <a16:creationId xmlns:a16="http://schemas.microsoft.com/office/drawing/2014/main" id="{F6F4C142-6A69-F5B5-D1FE-F935D1094B7D}"/>
              </a:ext>
            </a:extLst>
          </p:cNvPr>
          <p:cNvSpPr txBox="1"/>
          <p:nvPr/>
        </p:nvSpPr>
        <p:spPr>
          <a:xfrm>
            <a:off x="-4" y="6604084"/>
            <a:ext cx="2496341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i="1" dirty="0"/>
              <a:t>Images courtesy of  Benjamin Titus, MD</a:t>
            </a:r>
            <a:endParaRPr lang="en-US" sz="1050" i="1" dirty="0">
              <a:cs typeface="Calibri"/>
            </a:endParaRPr>
          </a:p>
        </p:txBody>
      </p:sp>
      <p:pic>
        <p:nvPicPr>
          <p:cNvPr id="22" name="Picture 21" descr="A blue and white logo&#10;&#10;Description automatically generated">
            <a:extLst>
              <a:ext uri="{FF2B5EF4-FFF2-40B4-BE49-F238E27FC236}">
                <a16:creationId xmlns:a16="http://schemas.microsoft.com/office/drawing/2014/main" id="{DAEBE274-1817-1529-6C04-8F2FFB6E6C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532" y="6533435"/>
            <a:ext cx="1145468" cy="352624"/>
          </a:xfrm>
          <a:prstGeom prst="rect">
            <a:avLst/>
          </a:prstGeom>
        </p:spPr>
      </p:pic>
      <p:grpSp>
        <p:nvGrpSpPr>
          <p:cNvPr id="31" name="RCA should be label">
            <a:extLst>
              <a:ext uri="{FF2B5EF4-FFF2-40B4-BE49-F238E27FC236}">
                <a16:creationId xmlns:a16="http://schemas.microsoft.com/office/drawing/2014/main" id="{F1877D8D-BAF6-8E42-8709-8A18848F1D40}"/>
              </a:ext>
            </a:extLst>
          </p:cNvPr>
          <p:cNvGrpSpPr/>
          <p:nvPr/>
        </p:nvGrpSpPr>
        <p:grpSpPr>
          <a:xfrm>
            <a:off x="1609712" y="3647602"/>
            <a:ext cx="3060021" cy="646331"/>
            <a:chOff x="1563868" y="3524295"/>
            <a:chExt cx="3060021" cy="64633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ABF84B1-6455-9F3D-E109-6D588D4C70CB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3235865" y="3847461"/>
              <a:ext cx="1388024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A6EAF29-88E9-D968-5390-80480AC12A59}"/>
                </a:ext>
              </a:extLst>
            </p:cNvPr>
            <p:cNvSpPr/>
            <p:nvPr/>
          </p:nvSpPr>
          <p:spPr>
            <a:xfrm>
              <a:off x="1563868" y="3524295"/>
              <a:ext cx="1671997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Where the RCA </a:t>
              </a:r>
            </a:p>
            <a:p>
              <a:pPr algn="ctr"/>
              <a:r>
                <a:rPr lang="en-US" b="0" cap="none" spc="0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should be</a:t>
              </a:r>
            </a:p>
          </p:txBody>
        </p:sp>
      </p:grpSp>
      <p:grpSp>
        <p:nvGrpSpPr>
          <p:cNvPr id="25" name="Stent label">
            <a:extLst>
              <a:ext uri="{FF2B5EF4-FFF2-40B4-BE49-F238E27FC236}">
                <a16:creationId xmlns:a16="http://schemas.microsoft.com/office/drawing/2014/main" id="{1F806635-4B36-92CC-F02E-591C0CD74AB3}"/>
              </a:ext>
            </a:extLst>
          </p:cNvPr>
          <p:cNvGrpSpPr/>
          <p:nvPr/>
        </p:nvGrpSpPr>
        <p:grpSpPr>
          <a:xfrm>
            <a:off x="1157757" y="4425435"/>
            <a:ext cx="4235855" cy="646331"/>
            <a:chOff x="7423532" y="4297808"/>
            <a:chExt cx="4235855" cy="64633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9EFE079-716E-9A61-EF06-FBE902AFC85F}"/>
                </a:ext>
              </a:extLst>
            </p:cNvPr>
            <p:cNvSpPr/>
            <p:nvPr/>
          </p:nvSpPr>
          <p:spPr>
            <a:xfrm>
              <a:off x="7423532" y="4297808"/>
              <a:ext cx="2133890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Deploying the balloon/stent</a:t>
              </a:r>
              <a:endParaRPr lang="en-US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8F1173C-08EA-A9EE-2038-FA43D10E8593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 flipV="1">
              <a:off x="9557422" y="4615930"/>
              <a:ext cx="2101965" cy="504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Post PCI label">
            <a:extLst>
              <a:ext uri="{FF2B5EF4-FFF2-40B4-BE49-F238E27FC236}">
                <a16:creationId xmlns:a16="http://schemas.microsoft.com/office/drawing/2014/main" id="{92C3105D-DE37-CE07-484F-6D04D1B4D411}"/>
              </a:ext>
            </a:extLst>
          </p:cNvPr>
          <p:cNvGrpSpPr/>
          <p:nvPr/>
        </p:nvGrpSpPr>
        <p:grpSpPr>
          <a:xfrm>
            <a:off x="1050350" y="4074239"/>
            <a:ext cx="3619383" cy="646331"/>
            <a:chOff x="7906300" y="4278459"/>
            <a:chExt cx="3619383" cy="646331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C793F8A-0B01-1478-C14C-2A955A4BDC05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 flipV="1">
              <a:off x="10147597" y="4440213"/>
              <a:ext cx="1378086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0FA9685-8CFC-A20F-E049-24E585C6DB3E}"/>
                </a:ext>
              </a:extLst>
            </p:cNvPr>
            <p:cNvSpPr/>
            <p:nvPr/>
          </p:nvSpPr>
          <p:spPr>
            <a:xfrm>
              <a:off x="7906300" y="4278459"/>
              <a:ext cx="2241297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RCA with TIMI 3 flow, post PCI</a:t>
              </a:r>
              <a:endParaRPr lang="en-US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77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one">
            <a:extLst>
              <a:ext uri="{FF2B5EF4-FFF2-40B4-BE49-F238E27FC236}">
                <a16:creationId xmlns:a16="http://schemas.microsoft.com/office/drawing/2014/main" id="{EFF81F56-43CC-4858-AD5D-A3E95F6CC0D4}"/>
              </a:ext>
            </a:extLst>
          </p:cNvPr>
          <p:cNvSpPr txBox="1"/>
          <p:nvPr/>
        </p:nvSpPr>
        <p:spPr>
          <a:xfrm>
            <a:off x="-2" y="461665"/>
            <a:ext cx="12192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is your overall interpretation?</a:t>
            </a:r>
          </a:p>
        </p:txBody>
      </p:sp>
      <p:sp>
        <p:nvSpPr>
          <p:cNvPr id="12" name="Image Attribution">
            <a:extLst>
              <a:ext uri="{FF2B5EF4-FFF2-40B4-BE49-F238E27FC236}">
                <a16:creationId xmlns:a16="http://schemas.microsoft.com/office/drawing/2014/main" id="{83E7C1BA-B593-4CB9-9868-405F9EAF4794}"/>
              </a:ext>
            </a:extLst>
          </p:cNvPr>
          <p:cNvSpPr txBox="1"/>
          <p:nvPr/>
        </p:nvSpPr>
        <p:spPr>
          <a:xfrm rot="16200000">
            <a:off x="-547866" y="5354901"/>
            <a:ext cx="186666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i="1" dirty="0"/>
              <a:t>Images courtesy of </a:t>
            </a:r>
          </a:p>
          <a:p>
            <a:r>
              <a:rPr lang="en-US" sz="1200" i="1" dirty="0"/>
              <a:t>Benjamin Titus, MD</a:t>
            </a:r>
            <a:endParaRPr lang="en-US" sz="1200" i="1" dirty="0">
              <a:cs typeface="Calibri"/>
            </a:endParaRPr>
          </a:p>
        </p:txBody>
      </p:sp>
      <p:sp>
        <p:nvSpPr>
          <p:cNvPr id="42" name="Answer two">
            <a:extLst>
              <a:ext uri="{FF2B5EF4-FFF2-40B4-BE49-F238E27FC236}">
                <a16:creationId xmlns:a16="http://schemas.microsoft.com/office/drawing/2014/main" id="{D7007FF2-9E68-4FAC-B4F6-F8B1F94BFCAF}"/>
              </a:ext>
            </a:extLst>
          </p:cNvPr>
          <p:cNvSpPr txBox="1"/>
          <p:nvPr/>
        </p:nvSpPr>
        <p:spPr>
          <a:xfrm>
            <a:off x="0" y="896912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Resolution of inferior STEMI with return of sinus activity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BE948A-73FD-759E-03C1-7E4667617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52" r="2945" b="5605"/>
          <a:stretch/>
        </p:blipFill>
        <p:spPr>
          <a:xfrm>
            <a:off x="0" y="1365821"/>
            <a:ext cx="12192000" cy="5492179"/>
          </a:xfrm>
          <a:prstGeom prst="rect">
            <a:avLst/>
          </a:prstGeom>
        </p:spPr>
      </p:pic>
      <p:sp>
        <p:nvSpPr>
          <p:cNvPr id="3" name="Answer one">
            <a:extLst>
              <a:ext uri="{FF2B5EF4-FFF2-40B4-BE49-F238E27FC236}">
                <a16:creationId xmlns:a16="http://schemas.microsoft.com/office/drawing/2014/main" id="{6B89A4E0-E3E5-B978-122D-D824C8113C64}"/>
              </a:ext>
            </a:extLst>
          </p:cNvPr>
          <p:cNvSpPr txBox="1"/>
          <p:nvPr/>
        </p:nvSpPr>
        <p:spPr>
          <a:xfrm>
            <a:off x="0" y="444295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Sinus brady, normal axis, normal ST-segments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64EC024-974A-1A71-53B2-2857CB9A2FAE}"/>
              </a:ext>
            </a:extLst>
          </p:cNvPr>
          <p:cNvGrpSpPr/>
          <p:nvPr/>
        </p:nvGrpSpPr>
        <p:grpSpPr>
          <a:xfrm>
            <a:off x="2328571" y="5401067"/>
            <a:ext cx="2863984" cy="916943"/>
            <a:chOff x="2328571" y="5589545"/>
            <a:chExt cx="2863984" cy="9169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8547B6-0B45-4954-020C-50FB8D312A2F}"/>
                </a:ext>
              </a:extLst>
            </p:cNvPr>
            <p:cNvSpPr/>
            <p:nvPr/>
          </p:nvSpPr>
          <p:spPr>
            <a:xfrm>
              <a:off x="2328571" y="5589545"/>
              <a:ext cx="271895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1:1 P wave to QRS complex</a:t>
              </a:r>
              <a:endParaRPr lang="en-US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AE6F699-05A6-2FDB-E715-047572064E33}"/>
                </a:ext>
              </a:extLst>
            </p:cNvPr>
            <p:cNvCxnSpPr>
              <a:cxnSpLocks/>
            </p:cNvCxnSpPr>
            <p:nvPr/>
          </p:nvCxnSpPr>
          <p:spPr>
            <a:xfrm>
              <a:off x="2328571" y="5958877"/>
              <a:ext cx="0" cy="453951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DE5D41B-2954-40AD-F16A-4110AC6745A4}"/>
                </a:ext>
              </a:extLst>
            </p:cNvPr>
            <p:cNvCxnSpPr>
              <a:cxnSpLocks/>
            </p:cNvCxnSpPr>
            <p:nvPr/>
          </p:nvCxnSpPr>
          <p:spPr>
            <a:xfrm>
              <a:off x="3853146" y="5958877"/>
              <a:ext cx="0" cy="425924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D4A9758-F895-C989-A6BF-DFC8580C95C1}"/>
                </a:ext>
              </a:extLst>
            </p:cNvPr>
            <p:cNvCxnSpPr>
              <a:cxnSpLocks/>
            </p:cNvCxnSpPr>
            <p:nvPr/>
          </p:nvCxnSpPr>
          <p:spPr>
            <a:xfrm>
              <a:off x="4902488" y="5958877"/>
              <a:ext cx="290067" cy="547611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DFFE4763-C85E-5A20-461E-374D1A233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532" y="6533435"/>
            <a:ext cx="1145468" cy="352624"/>
          </a:xfrm>
          <a:prstGeom prst="rect">
            <a:avLst/>
          </a:prstGeom>
        </p:spPr>
      </p:pic>
      <p:sp>
        <p:nvSpPr>
          <p:cNvPr id="9" name="Answer three">
            <a:extLst>
              <a:ext uri="{FF2B5EF4-FFF2-40B4-BE49-F238E27FC236}">
                <a16:creationId xmlns:a16="http://schemas.microsoft.com/office/drawing/2014/main" id="{09332CFF-2383-6CD9-C099-D937B55B9624}"/>
              </a:ext>
            </a:extLst>
          </p:cNvPr>
          <p:cNvSpPr txBox="1"/>
          <p:nvPr/>
        </p:nvSpPr>
        <p:spPr>
          <a:xfrm>
            <a:off x="0" y="-12905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50yo woman with acute inferior STEMI, s/p PCI to RCA…1 week later</a:t>
            </a:r>
          </a:p>
        </p:txBody>
      </p:sp>
      <p:sp>
        <p:nvSpPr>
          <p:cNvPr id="11" name="Image Attribution">
            <a:extLst>
              <a:ext uri="{FF2B5EF4-FFF2-40B4-BE49-F238E27FC236}">
                <a16:creationId xmlns:a16="http://schemas.microsoft.com/office/drawing/2014/main" id="{0F3B92D2-A9CF-BD8E-9F42-9BDF40EFE04C}"/>
              </a:ext>
            </a:extLst>
          </p:cNvPr>
          <p:cNvSpPr txBox="1"/>
          <p:nvPr/>
        </p:nvSpPr>
        <p:spPr>
          <a:xfrm>
            <a:off x="-4" y="6604084"/>
            <a:ext cx="2496341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i="1" dirty="0"/>
              <a:t>Images courtesy of  Benjamin Titus, MD</a:t>
            </a:r>
            <a:endParaRPr lang="en-US" sz="105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7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uestion two">
            <a:extLst>
              <a:ext uri="{FF2B5EF4-FFF2-40B4-BE49-F238E27FC236}">
                <a16:creationId xmlns:a16="http://schemas.microsoft.com/office/drawing/2014/main" id="{B94B2B82-E468-3DD9-FF09-8455A401A38A}"/>
              </a:ext>
            </a:extLst>
          </p:cNvPr>
          <p:cNvSpPr txBox="1"/>
          <p:nvPr/>
        </p:nvSpPr>
        <p:spPr>
          <a:xfrm>
            <a:off x="-5" y="891512"/>
            <a:ext cx="12192002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Are the V1-V2 depressions reciprocal changes or do they suggest something else?</a:t>
            </a:r>
          </a:p>
        </p:txBody>
      </p:sp>
      <p:sp>
        <p:nvSpPr>
          <p:cNvPr id="12" name="Image Attribution">
            <a:extLst>
              <a:ext uri="{FF2B5EF4-FFF2-40B4-BE49-F238E27FC236}">
                <a16:creationId xmlns:a16="http://schemas.microsoft.com/office/drawing/2014/main" id="{83E7C1BA-B593-4CB9-9868-405F9EAF4794}"/>
              </a:ext>
            </a:extLst>
          </p:cNvPr>
          <p:cNvSpPr txBox="1"/>
          <p:nvPr/>
        </p:nvSpPr>
        <p:spPr>
          <a:xfrm rot="16200000">
            <a:off x="-547866" y="5279502"/>
            <a:ext cx="186666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i="1" dirty="0"/>
              <a:t>Images courtesy of </a:t>
            </a:r>
          </a:p>
          <a:p>
            <a:r>
              <a:rPr lang="en-US" sz="1200" i="1" dirty="0"/>
              <a:t>Benjamin Titus, MD</a:t>
            </a:r>
            <a:endParaRPr lang="en-US" sz="1200" i="1" dirty="0"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DD6D10-8F31-07D3-C7CD-B12F5B29FA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5" b="4847"/>
          <a:stretch/>
        </p:blipFill>
        <p:spPr>
          <a:xfrm>
            <a:off x="2" y="1406458"/>
            <a:ext cx="12191998" cy="5451542"/>
          </a:xfrm>
          <a:prstGeom prst="rect">
            <a:avLst/>
          </a:prstGeom>
        </p:spPr>
      </p:pic>
      <p:sp>
        <p:nvSpPr>
          <p:cNvPr id="18" name="Case stem">
            <a:extLst>
              <a:ext uri="{FF2B5EF4-FFF2-40B4-BE49-F238E27FC236}">
                <a16:creationId xmlns:a16="http://schemas.microsoft.com/office/drawing/2014/main" id="{641F0419-6197-437B-A96B-E329F6C18A08}"/>
              </a:ext>
            </a:extLst>
          </p:cNvPr>
          <p:cNvSpPr txBox="1"/>
          <p:nvPr/>
        </p:nvSpPr>
        <p:spPr>
          <a:xfrm>
            <a:off x="-1" y="0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/>
              <a:t>58yo man who with chest pain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Question one">
            <a:extLst>
              <a:ext uri="{FF2B5EF4-FFF2-40B4-BE49-F238E27FC236}">
                <a16:creationId xmlns:a16="http://schemas.microsoft.com/office/drawing/2014/main" id="{EFF81F56-43CC-4858-AD5D-A3E95F6CC0D4}"/>
              </a:ext>
            </a:extLst>
          </p:cNvPr>
          <p:cNvSpPr txBox="1"/>
          <p:nvPr/>
        </p:nvSpPr>
        <p:spPr>
          <a:xfrm>
            <a:off x="-4" y="450514"/>
            <a:ext cx="12192002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is your overall interpretation?</a:t>
            </a:r>
          </a:p>
        </p:txBody>
      </p:sp>
      <p:sp>
        <p:nvSpPr>
          <p:cNvPr id="42" name="Answer two">
            <a:extLst>
              <a:ext uri="{FF2B5EF4-FFF2-40B4-BE49-F238E27FC236}">
                <a16:creationId xmlns:a16="http://schemas.microsoft.com/office/drawing/2014/main" id="{D7007FF2-9E68-4FAC-B4F6-F8B1F94BFCAF}"/>
              </a:ext>
            </a:extLst>
          </p:cNvPr>
          <p:cNvSpPr txBox="1"/>
          <p:nvPr/>
        </p:nvSpPr>
        <p:spPr>
          <a:xfrm>
            <a:off x="-7" y="888526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Septal ST-dep with dominant R in V2 suggests post-MI. How could this be confirmed?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3C9497-A3AA-F0C3-9C9C-FF0ACF1C5E36}"/>
              </a:ext>
            </a:extLst>
          </p:cNvPr>
          <p:cNvGrpSpPr/>
          <p:nvPr/>
        </p:nvGrpSpPr>
        <p:grpSpPr>
          <a:xfrm>
            <a:off x="4408869" y="3646062"/>
            <a:ext cx="2258821" cy="1128754"/>
            <a:chOff x="4408869" y="3909939"/>
            <a:chExt cx="2258821" cy="112875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CE9ADFB-9FB3-39D6-E2CA-E360C84B83D4}"/>
                </a:ext>
              </a:extLst>
            </p:cNvPr>
            <p:cNvSpPr/>
            <p:nvPr/>
          </p:nvSpPr>
          <p:spPr>
            <a:xfrm>
              <a:off x="4408869" y="4166687"/>
              <a:ext cx="1991443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ST Depression V2-3</a:t>
              </a:r>
              <a:endParaRPr lang="en-US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9213B60-DC06-AA7E-A6E5-25D53D653A46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>
              <a:off x="6400312" y="4351353"/>
              <a:ext cx="267378" cy="68734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D996402-4FFB-DE52-CA4F-F00E09ED6AAB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 flipV="1">
              <a:off x="6400312" y="3909939"/>
              <a:ext cx="267378" cy="44141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E3D4667-B9DA-62D0-E25D-6AD9CF715B82}"/>
              </a:ext>
            </a:extLst>
          </p:cNvPr>
          <p:cNvGrpSpPr/>
          <p:nvPr/>
        </p:nvGrpSpPr>
        <p:grpSpPr>
          <a:xfrm>
            <a:off x="1287335" y="3501458"/>
            <a:ext cx="3270155" cy="1124567"/>
            <a:chOff x="1287335" y="3765335"/>
            <a:chExt cx="3270155" cy="11245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6FA749-4331-FEC1-6BB9-13E5C4CBF234}"/>
                </a:ext>
              </a:extLst>
            </p:cNvPr>
            <p:cNvSpPr/>
            <p:nvPr/>
          </p:nvSpPr>
          <p:spPr>
            <a:xfrm>
              <a:off x="1287335" y="4207696"/>
              <a:ext cx="206563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Inferior ST elevation</a:t>
              </a:r>
              <a:endParaRPr lang="en-US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D0F9E5F-2804-4283-CC82-2C067D147939}"/>
                </a:ext>
              </a:extLst>
            </p:cNvPr>
            <p:cNvCxnSpPr>
              <a:cxnSpLocks/>
            </p:cNvCxnSpPr>
            <p:nvPr/>
          </p:nvCxnSpPr>
          <p:spPr>
            <a:xfrm>
              <a:off x="1576769" y="4577028"/>
              <a:ext cx="0" cy="31287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D939DBD-72F5-6B26-375A-6F712D4054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6769" y="3765335"/>
              <a:ext cx="0" cy="44236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92AAA36-1F61-7CAA-BC76-80345D221397}"/>
                </a:ext>
              </a:extLst>
            </p:cNvPr>
            <p:cNvCxnSpPr>
              <a:cxnSpLocks/>
            </p:cNvCxnSpPr>
            <p:nvPr/>
          </p:nvCxnSpPr>
          <p:spPr>
            <a:xfrm>
              <a:off x="3352965" y="4378856"/>
              <a:ext cx="1204525" cy="51104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posterior leads">
            <a:extLst>
              <a:ext uri="{FF2B5EF4-FFF2-40B4-BE49-F238E27FC236}">
                <a16:creationId xmlns:a16="http://schemas.microsoft.com/office/drawing/2014/main" id="{7A319342-B43C-7B6B-70A2-E02686C88855}"/>
              </a:ext>
            </a:extLst>
          </p:cNvPr>
          <p:cNvGrpSpPr/>
          <p:nvPr/>
        </p:nvGrpSpPr>
        <p:grpSpPr>
          <a:xfrm>
            <a:off x="9116630" y="1384995"/>
            <a:ext cx="3075367" cy="4232927"/>
            <a:chOff x="9116630" y="1648872"/>
            <a:chExt cx="3075367" cy="423292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B483790-0649-65DD-F287-5570BD0C5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708" r="2708" b="30720"/>
            <a:stretch/>
          </p:blipFill>
          <p:spPr>
            <a:xfrm>
              <a:off x="9116630" y="1648872"/>
              <a:ext cx="3075367" cy="4232927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5F7D14-A9F9-2231-8C07-E187ADD9AAEE}"/>
                </a:ext>
              </a:extLst>
            </p:cNvPr>
            <p:cNvSpPr/>
            <p:nvPr/>
          </p:nvSpPr>
          <p:spPr>
            <a:xfrm>
              <a:off x="9302824" y="1883160"/>
              <a:ext cx="433132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V7</a:t>
              </a:r>
              <a:endParaRPr lang="en-US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60B02E9-DC53-9CDB-38D0-90863C0C4993}"/>
                </a:ext>
              </a:extLst>
            </p:cNvPr>
            <p:cNvSpPr/>
            <p:nvPr/>
          </p:nvSpPr>
          <p:spPr>
            <a:xfrm>
              <a:off x="9302824" y="3276496"/>
              <a:ext cx="433132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V8</a:t>
              </a:r>
              <a:endParaRPr lang="en-US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5A2FFAE-E5EB-ADAA-B005-3E274EB6A590}"/>
                </a:ext>
              </a:extLst>
            </p:cNvPr>
            <p:cNvSpPr/>
            <p:nvPr/>
          </p:nvSpPr>
          <p:spPr>
            <a:xfrm>
              <a:off x="9262307" y="4807860"/>
              <a:ext cx="433132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V9</a:t>
              </a:r>
              <a:endParaRPr lang="en-US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DBE52B8-6DB4-B85D-855E-78939B0CA987}"/>
              </a:ext>
            </a:extLst>
          </p:cNvPr>
          <p:cNvSpPr/>
          <p:nvPr/>
        </p:nvSpPr>
        <p:spPr>
          <a:xfrm>
            <a:off x="10336286" y="1492866"/>
            <a:ext cx="1576009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Posterior leads</a:t>
            </a:r>
            <a:endParaRPr lang="en-US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27FFA54-BC8D-27E4-F423-68A3812E36E8}"/>
              </a:ext>
            </a:extLst>
          </p:cNvPr>
          <p:cNvGrpSpPr/>
          <p:nvPr/>
        </p:nvGrpSpPr>
        <p:grpSpPr>
          <a:xfrm>
            <a:off x="7735521" y="2360565"/>
            <a:ext cx="4304932" cy="3605923"/>
            <a:chOff x="7735521" y="2360565"/>
            <a:chExt cx="4304932" cy="3605923"/>
          </a:xfrm>
        </p:grpSpPr>
        <p:sp>
          <p:nvSpPr>
            <p:cNvPr id="36" name="post elevation criteria">
              <a:extLst>
                <a:ext uri="{FF2B5EF4-FFF2-40B4-BE49-F238E27FC236}">
                  <a16:creationId xmlns:a16="http://schemas.microsoft.com/office/drawing/2014/main" id="{8765A87D-A47F-5C62-ABCE-949CBE79063F}"/>
                </a:ext>
              </a:extLst>
            </p:cNvPr>
            <p:cNvSpPr txBox="1"/>
            <p:nvPr/>
          </p:nvSpPr>
          <p:spPr>
            <a:xfrm>
              <a:off x="7735521" y="5597156"/>
              <a:ext cx="4304932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50000"/>
                    </a:schemeClr>
                  </a:solidFill>
                </a:rPr>
                <a:t>Posterior lead ST-elevation (V7-9) &gt; 0.5 mm 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0A07847-5E3C-BE48-710A-5E353FDEBD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93877" y="5248590"/>
              <a:ext cx="344349" cy="337478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188D37A-3AB5-F2EF-A252-4602E61C4E1A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 flipH="1" flipV="1">
              <a:off x="10293880" y="3852438"/>
              <a:ext cx="360434" cy="1765484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493E233-9905-9D1E-6825-B7862054B0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54313" y="2360565"/>
              <a:ext cx="715113" cy="3236591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Answer one">
            <a:extLst>
              <a:ext uri="{FF2B5EF4-FFF2-40B4-BE49-F238E27FC236}">
                <a16:creationId xmlns:a16="http://schemas.microsoft.com/office/drawing/2014/main" id="{99BDF929-E706-3FDD-FD2F-F989A6F9080D}"/>
              </a:ext>
            </a:extLst>
          </p:cNvPr>
          <p:cNvSpPr txBox="1"/>
          <p:nvPr/>
        </p:nvSpPr>
        <p:spPr>
          <a:xfrm>
            <a:off x="3" y="445172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Sinus rhythm, normal axis, STE in inferior leads (II, III, AVF), ST depressions V2-V3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D939CC-1A6E-7E19-2E18-4ED5A68EE708}"/>
              </a:ext>
            </a:extLst>
          </p:cNvPr>
          <p:cNvGrpSpPr/>
          <p:nvPr/>
        </p:nvGrpSpPr>
        <p:grpSpPr>
          <a:xfrm>
            <a:off x="3747684" y="2360565"/>
            <a:ext cx="2691111" cy="916943"/>
            <a:chOff x="3747684" y="2624442"/>
            <a:chExt cx="2691111" cy="9169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6571EB-B425-43D3-F9D8-F7B9BCB36E23}"/>
                </a:ext>
              </a:extLst>
            </p:cNvPr>
            <p:cNvSpPr/>
            <p:nvPr/>
          </p:nvSpPr>
          <p:spPr>
            <a:xfrm>
              <a:off x="3747684" y="2624442"/>
              <a:ext cx="2373214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Dominant R wave (R&gt;S)</a:t>
              </a:r>
              <a:endParaRPr lang="en-US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E8C4A3A-7E88-C597-DC43-491F3EE0F190}"/>
                </a:ext>
              </a:extLst>
            </p:cNvPr>
            <p:cNvCxnSpPr>
              <a:cxnSpLocks/>
            </p:cNvCxnSpPr>
            <p:nvPr/>
          </p:nvCxnSpPr>
          <p:spPr>
            <a:xfrm>
              <a:off x="6148728" y="2993774"/>
              <a:ext cx="290067" cy="547611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 descr="A blue and white logo&#10;&#10;Description automatically generated">
            <a:extLst>
              <a:ext uri="{FF2B5EF4-FFF2-40B4-BE49-F238E27FC236}">
                <a16:creationId xmlns:a16="http://schemas.microsoft.com/office/drawing/2014/main" id="{41B65A8C-FC4C-03BF-8AB1-C2361F3A4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532" y="6533435"/>
            <a:ext cx="1145468" cy="352624"/>
          </a:xfrm>
          <a:prstGeom prst="rect">
            <a:avLst/>
          </a:prstGeom>
        </p:spPr>
      </p:pic>
      <p:sp>
        <p:nvSpPr>
          <p:cNvPr id="47" name="Image Attribution">
            <a:extLst>
              <a:ext uri="{FF2B5EF4-FFF2-40B4-BE49-F238E27FC236}">
                <a16:creationId xmlns:a16="http://schemas.microsoft.com/office/drawing/2014/main" id="{B4212CCC-2892-A012-998D-494B256045D9}"/>
              </a:ext>
            </a:extLst>
          </p:cNvPr>
          <p:cNvSpPr txBox="1"/>
          <p:nvPr/>
        </p:nvSpPr>
        <p:spPr>
          <a:xfrm>
            <a:off x="-4" y="6604084"/>
            <a:ext cx="2496341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i="1" dirty="0"/>
              <a:t>Images courtesy of  Benjamin Titus, MD</a:t>
            </a:r>
            <a:endParaRPr lang="en-US" sz="105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73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42" grpId="0" animBg="1"/>
      <p:bldP spid="3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estion one">
            <a:extLst>
              <a:ext uri="{FF2B5EF4-FFF2-40B4-BE49-F238E27FC236}">
                <a16:creationId xmlns:a16="http://schemas.microsoft.com/office/drawing/2014/main" id="{D98E2484-E983-E685-9CF6-9BC7D676E8C2}"/>
              </a:ext>
            </a:extLst>
          </p:cNvPr>
          <p:cNvSpPr txBox="1"/>
          <p:nvPr/>
        </p:nvSpPr>
        <p:spPr>
          <a:xfrm>
            <a:off x="0" y="894319"/>
            <a:ext cx="121920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Which vascular distribution could explain this pattern of ST changes?</a:t>
            </a:r>
          </a:p>
        </p:txBody>
      </p:sp>
      <p:sp>
        <p:nvSpPr>
          <p:cNvPr id="8" name="Question one">
            <a:extLst>
              <a:ext uri="{FF2B5EF4-FFF2-40B4-BE49-F238E27FC236}">
                <a16:creationId xmlns:a16="http://schemas.microsoft.com/office/drawing/2014/main" id="{EFF81F56-43CC-4858-AD5D-A3E95F6CC0D4}"/>
              </a:ext>
            </a:extLst>
          </p:cNvPr>
          <p:cNvSpPr txBox="1"/>
          <p:nvPr/>
        </p:nvSpPr>
        <p:spPr>
          <a:xfrm>
            <a:off x="-2" y="439363"/>
            <a:ext cx="121920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is your overall interpretation?</a:t>
            </a:r>
          </a:p>
        </p:txBody>
      </p:sp>
      <p:sp>
        <p:nvSpPr>
          <p:cNvPr id="18" name="Case stem">
            <a:extLst>
              <a:ext uri="{FF2B5EF4-FFF2-40B4-BE49-F238E27FC236}">
                <a16:creationId xmlns:a16="http://schemas.microsoft.com/office/drawing/2014/main" id="{641F0419-6197-437B-A96B-E329F6C18A08}"/>
              </a:ext>
            </a:extLst>
          </p:cNvPr>
          <p:cNvSpPr txBox="1"/>
          <p:nvPr/>
        </p:nvSpPr>
        <p:spPr>
          <a:xfrm>
            <a:off x="-1" y="0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cs typeface="Calibri"/>
              </a:rPr>
              <a:t>70yo man</a:t>
            </a:r>
            <a:r>
              <a:rPr lang="en-US" sz="2400" dirty="0"/>
              <a:t> with chest pain x 3 months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Image Attribution">
            <a:extLst>
              <a:ext uri="{FF2B5EF4-FFF2-40B4-BE49-F238E27FC236}">
                <a16:creationId xmlns:a16="http://schemas.microsoft.com/office/drawing/2014/main" id="{83E7C1BA-B593-4CB9-9868-405F9EAF4794}"/>
              </a:ext>
            </a:extLst>
          </p:cNvPr>
          <p:cNvSpPr txBox="1"/>
          <p:nvPr/>
        </p:nvSpPr>
        <p:spPr>
          <a:xfrm rot="16200000">
            <a:off x="-547864" y="5466596"/>
            <a:ext cx="186666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i="1" dirty="0"/>
              <a:t>Images courtesy of </a:t>
            </a:r>
          </a:p>
          <a:p>
            <a:r>
              <a:rPr lang="en-US" sz="1200" i="1" dirty="0"/>
              <a:t>Benjamin Titus, MD</a:t>
            </a:r>
            <a:endParaRPr lang="en-US" sz="1200" i="1" dirty="0">
              <a:cs typeface="Calibri"/>
            </a:endParaRPr>
          </a:p>
        </p:txBody>
      </p:sp>
      <p:sp>
        <p:nvSpPr>
          <p:cNvPr id="42" name="Answer Two">
            <a:extLst>
              <a:ext uri="{FF2B5EF4-FFF2-40B4-BE49-F238E27FC236}">
                <a16:creationId xmlns:a16="http://schemas.microsoft.com/office/drawing/2014/main" id="{D7007FF2-9E68-4FAC-B4F6-F8B1F94BFCAF}"/>
              </a:ext>
            </a:extLst>
          </p:cNvPr>
          <p:cNvSpPr txBox="1"/>
          <p:nvPr/>
        </p:nvSpPr>
        <p:spPr>
          <a:xfrm>
            <a:off x="-2" y="867575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LM stenosis.  Patient underwent CABG x3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5C3981-9336-981E-3FD8-025E3F570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91" r="3210" b="4409"/>
          <a:stretch/>
        </p:blipFill>
        <p:spPr>
          <a:xfrm>
            <a:off x="0" y="1351519"/>
            <a:ext cx="12192002" cy="550648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3DF6DEC-8B8E-5DCE-895C-746794D6298B}"/>
              </a:ext>
            </a:extLst>
          </p:cNvPr>
          <p:cNvGrpSpPr/>
          <p:nvPr/>
        </p:nvGrpSpPr>
        <p:grpSpPr>
          <a:xfrm>
            <a:off x="3361824" y="2002388"/>
            <a:ext cx="1319336" cy="735766"/>
            <a:chOff x="4351095" y="2766470"/>
            <a:chExt cx="1319336" cy="73576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AFC2E5F-DAEE-8AB2-B699-621DB98ED62A}"/>
                </a:ext>
              </a:extLst>
            </p:cNvPr>
            <p:cNvSpPr/>
            <p:nvPr/>
          </p:nvSpPr>
          <p:spPr>
            <a:xfrm>
              <a:off x="4351095" y="3132904"/>
              <a:ext cx="1319336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ST elevation</a:t>
              </a:r>
              <a:endParaRPr lang="en-US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C0F6E7E-B67A-81F7-B096-C771CBC0A4EB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H="1" flipV="1">
              <a:off x="4713778" y="2766470"/>
              <a:ext cx="296985" cy="36643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ost elevation criteria">
            <a:extLst>
              <a:ext uri="{FF2B5EF4-FFF2-40B4-BE49-F238E27FC236}">
                <a16:creationId xmlns:a16="http://schemas.microsoft.com/office/drawing/2014/main" id="{6EBE3964-7E7B-8F98-3E92-D3D272302B96}"/>
              </a:ext>
            </a:extLst>
          </p:cNvPr>
          <p:cNvSpPr txBox="1"/>
          <p:nvPr/>
        </p:nvSpPr>
        <p:spPr>
          <a:xfrm>
            <a:off x="3943534" y="5707431"/>
            <a:ext cx="430493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LMCA or Multi-vessel disease: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 elevation in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aVR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&gt; V1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 depression in V2-V6, I, II,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aVL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Answer one">
            <a:extLst>
              <a:ext uri="{FF2B5EF4-FFF2-40B4-BE49-F238E27FC236}">
                <a16:creationId xmlns:a16="http://schemas.microsoft.com/office/drawing/2014/main" id="{BF745442-F3A3-E534-04CC-01B9339342D6}"/>
              </a:ext>
            </a:extLst>
          </p:cNvPr>
          <p:cNvSpPr txBox="1"/>
          <p:nvPr/>
        </p:nvSpPr>
        <p:spPr>
          <a:xfrm>
            <a:off x="3" y="411719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Sinus rhythm, normal axis, ST depression (I, II, </a:t>
            </a:r>
            <a:r>
              <a:rPr lang="en-US" sz="2400" dirty="0" err="1">
                <a:solidFill>
                  <a:sysClr val="windowText" lastClr="000000"/>
                </a:solidFill>
              </a:rPr>
              <a:t>aVF</a:t>
            </a:r>
            <a:r>
              <a:rPr lang="en-US" sz="2400" dirty="0">
                <a:solidFill>
                  <a:sysClr val="windowText" lastClr="000000"/>
                </a:solidFill>
              </a:rPr>
              <a:t>, V2-V6), ST elevation in </a:t>
            </a:r>
            <a:r>
              <a:rPr lang="en-US" sz="2400" dirty="0" err="1">
                <a:solidFill>
                  <a:sysClr val="windowText" lastClr="000000"/>
                </a:solidFill>
              </a:rPr>
              <a:t>aVR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2E397DC-B883-CD92-E5B9-66017ECAF6D3}"/>
              </a:ext>
            </a:extLst>
          </p:cNvPr>
          <p:cNvGrpSpPr/>
          <p:nvPr/>
        </p:nvGrpSpPr>
        <p:grpSpPr>
          <a:xfrm>
            <a:off x="8966202" y="2002388"/>
            <a:ext cx="3071167" cy="3663708"/>
            <a:chOff x="8966200" y="2079171"/>
            <a:chExt cx="3071167" cy="366370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2591E27-5BAF-4035-5073-4BC1DBDE0D08}"/>
                </a:ext>
              </a:extLst>
            </p:cNvPr>
            <p:cNvGrpSpPr/>
            <p:nvPr/>
          </p:nvGrpSpPr>
          <p:grpSpPr>
            <a:xfrm>
              <a:off x="8966200" y="2079171"/>
              <a:ext cx="3071167" cy="3663708"/>
              <a:chOff x="8966200" y="2079171"/>
              <a:chExt cx="3071167" cy="366370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3E24148-A0AF-600A-D331-F222DC9D16B9}"/>
                  </a:ext>
                </a:extLst>
              </p:cNvPr>
              <p:cNvSpPr/>
              <p:nvPr/>
            </p:nvSpPr>
            <p:spPr>
              <a:xfrm>
                <a:off x="9518601" y="5373547"/>
                <a:ext cx="2518766" cy="3693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Diffuse ST-depression</a:t>
                </a:r>
                <a:endParaRPr lang="en-US" b="0" cap="none" spc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871ED029-BA15-8423-002A-7724879B02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37537" y="3581400"/>
                <a:ext cx="78749" cy="178164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1EBC084-B958-BC6B-9726-A2F227C4A9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722100" y="2079171"/>
                <a:ext cx="164086" cy="329437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1521B01-2310-811E-2A72-F5ECF8A8DF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66200" y="5058634"/>
                <a:ext cx="552401" cy="44252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5ECE81E-5577-80CC-A9E0-BE4F7310C4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66200" y="3429000"/>
                <a:ext cx="654575" cy="1923542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42D1845-7CEE-013B-CEFC-FF27A4BDE5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92688" y="4966557"/>
              <a:ext cx="0" cy="38296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BB9859B9-B5AB-C13C-FA1E-44A74A583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532" y="6533435"/>
            <a:ext cx="1145468" cy="352624"/>
          </a:xfrm>
          <a:prstGeom prst="rect">
            <a:avLst/>
          </a:prstGeom>
        </p:spPr>
      </p:pic>
      <p:sp>
        <p:nvSpPr>
          <p:cNvPr id="9" name="Image Attribution">
            <a:extLst>
              <a:ext uri="{FF2B5EF4-FFF2-40B4-BE49-F238E27FC236}">
                <a16:creationId xmlns:a16="http://schemas.microsoft.com/office/drawing/2014/main" id="{AB72F161-08D7-6998-3471-9507D0F12359}"/>
              </a:ext>
            </a:extLst>
          </p:cNvPr>
          <p:cNvSpPr txBox="1"/>
          <p:nvPr/>
        </p:nvSpPr>
        <p:spPr>
          <a:xfrm>
            <a:off x="-4" y="6604084"/>
            <a:ext cx="2496341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i="1" dirty="0"/>
              <a:t>Images courtesy of  Benjamin Titus, MD</a:t>
            </a:r>
            <a:endParaRPr lang="en-US" sz="105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342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42" grpId="0" animBg="1"/>
      <p:bldP spid="19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mage Attribution">
            <a:extLst>
              <a:ext uri="{FF2B5EF4-FFF2-40B4-BE49-F238E27FC236}">
                <a16:creationId xmlns:a16="http://schemas.microsoft.com/office/drawing/2014/main" id="{83E7C1BA-B593-4CB9-9868-405F9EAF4794}"/>
              </a:ext>
            </a:extLst>
          </p:cNvPr>
          <p:cNvSpPr txBox="1"/>
          <p:nvPr/>
        </p:nvSpPr>
        <p:spPr>
          <a:xfrm rot="16200000">
            <a:off x="-547866" y="5543379"/>
            <a:ext cx="186666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i="1" dirty="0"/>
              <a:t>Images courtesy of </a:t>
            </a:r>
          </a:p>
          <a:p>
            <a:r>
              <a:rPr lang="en-US" sz="1200" i="1" dirty="0"/>
              <a:t>Benjamin Titus, MD</a:t>
            </a:r>
            <a:endParaRPr lang="en-US" sz="1200" i="1" dirty="0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D14339-F7CB-CD9D-EA50-5497EB18D8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30" r="3000" b="4267"/>
          <a:stretch/>
        </p:blipFill>
        <p:spPr>
          <a:xfrm>
            <a:off x="-3" y="1289168"/>
            <a:ext cx="12191999" cy="554086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958B5AA-B7F8-40C2-22BB-FFC76AD0A56A}"/>
              </a:ext>
            </a:extLst>
          </p:cNvPr>
          <p:cNvGrpSpPr/>
          <p:nvPr/>
        </p:nvGrpSpPr>
        <p:grpSpPr>
          <a:xfrm>
            <a:off x="2373742" y="3456779"/>
            <a:ext cx="2518766" cy="1162747"/>
            <a:chOff x="2373742" y="3456779"/>
            <a:chExt cx="2518766" cy="116274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EB286A9-B06A-1CC1-24C1-F6F82439EA91}"/>
                </a:ext>
              </a:extLst>
            </p:cNvPr>
            <p:cNvSpPr/>
            <p:nvPr/>
          </p:nvSpPr>
          <p:spPr>
            <a:xfrm>
              <a:off x="2373742" y="3762061"/>
              <a:ext cx="2518766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Reciprocal ST-depression</a:t>
              </a:r>
              <a:endPara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98E8DB5-7821-0B9F-BE80-5E1B018DB7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90800" y="3456779"/>
              <a:ext cx="141248" cy="3161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12F185D-3B28-027B-0D38-FED319F7B4AB}"/>
                </a:ext>
              </a:extLst>
            </p:cNvPr>
            <p:cNvCxnSpPr>
              <a:cxnSpLocks/>
            </p:cNvCxnSpPr>
            <p:nvPr/>
          </p:nvCxnSpPr>
          <p:spPr>
            <a:xfrm>
              <a:off x="3620843" y="4138807"/>
              <a:ext cx="0" cy="48071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5621802-7A5C-73BE-5855-8EE8849D84C1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4138807"/>
              <a:ext cx="0" cy="48071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D3EF5E-7D4F-1CC4-BFB1-C172FC2AE621}"/>
              </a:ext>
            </a:extLst>
          </p:cNvPr>
          <p:cNvGrpSpPr/>
          <p:nvPr/>
        </p:nvGrpSpPr>
        <p:grpSpPr>
          <a:xfrm>
            <a:off x="2590800" y="1865784"/>
            <a:ext cx="2308447" cy="1122258"/>
            <a:chOff x="2590800" y="1865784"/>
            <a:chExt cx="2308447" cy="112225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6E392A-0E7E-685E-9729-71409A5A0E85}"/>
                </a:ext>
              </a:extLst>
            </p:cNvPr>
            <p:cNvSpPr/>
            <p:nvPr/>
          </p:nvSpPr>
          <p:spPr>
            <a:xfrm>
              <a:off x="2874334" y="2176487"/>
              <a:ext cx="2024913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Lateral ST-elevation</a:t>
              </a:r>
              <a:endParaRPr lang="en-US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403DE7D-6AE6-85AB-1DDC-76EF63425D60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 flipV="1">
              <a:off x="2590800" y="1865784"/>
              <a:ext cx="283534" cy="49536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D547493-58A4-9072-CD2F-0262C54E14D8}"/>
                </a:ext>
              </a:extLst>
            </p:cNvPr>
            <p:cNvCxnSpPr>
              <a:cxnSpLocks/>
            </p:cNvCxnSpPr>
            <p:nvPr/>
          </p:nvCxnSpPr>
          <p:spPr>
            <a:xfrm>
              <a:off x="4205572" y="2555779"/>
              <a:ext cx="0" cy="4322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C7903B-4ABE-8318-6892-8437104462C1}"/>
              </a:ext>
            </a:extLst>
          </p:cNvPr>
          <p:cNvGrpSpPr/>
          <p:nvPr/>
        </p:nvGrpSpPr>
        <p:grpSpPr>
          <a:xfrm>
            <a:off x="7766975" y="1996580"/>
            <a:ext cx="3363435" cy="2280145"/>
            <a:chOff x="7766975" y="1996580"/>
            <a:chExt cx="3363435" cy="2280145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91CFCD2-DE56-C6D6-049B-873527B6A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72525" y="3524132"/>
              <a:ext cx="477596" cy="75259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B3D655-1F8C-CDCC-3E35-50321C633A85}"/>
                </a:ext>
              </a:extLst>
            </p:cNvPr>
            <p:cNvSpPr/>
            <p:nvPr/>
          </p:nvSpPr>
          <p:spPr>
            <a:xfrm>
              <a:off x="8962893" y="3197286"/>
              <a:ext cx="2167517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Anterior ST-elevation</a:t>
              </a:r>
              <a:endParaRPr lang="en-US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0C90429-76E6-CC3B-B3E0-9D371E1CC9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66975" y="3197286"/>
              <a:ext cx="1206335" cy="15763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C66AD2B-4FA6-78C6-D8E9-E712766F10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84845" y="1996580"/>
              <a:ext cx="921890" cy="11952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7B7F7B9-F191-DCF7-B78E-E228CDEEC5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96525" y="1996580"/>
              <a:ext cx="0" cy="11952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Question one">
            <a:extLst>
              <a:ext uri="{FF2B5EF4-FFF2-40B4-BE49-F238E27FC236}">
                <a16:creationId xmlns:a16="http://schemas.microsoft.com/office/drawing/2014/main" id="{EFF81F56-43CC-4858-AD5D-A3E95F6CC0D4}"/>
              </a:ext>
            </a:extLst>
          </p:cNvPr>
          <p:cNvSpPr txBox="1"/>
          <p:nvPr/>
        </p:nvSpPr>
        <p:spPr>
          <a:xfrm>
            <a:off x="-4" y="414861"/>
            <a:ext cx="121920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is your overall interpretation?</a:t>
            </a:r>
          </a:p>
        </p:txBody>
      </p:sp>
      <p:sp>
        <p:nvSpPr>
          <p:cNvPr id="49" name="Answer one">
            <a:extLst>
              <a:ext uri="{FF2B5EF4-FFF2-40B4-BE49-F238E27FC236}">
                <a16:creationId xmlns:a16="http://schemas.microsoft.com/office/drawing/2014/main" id="{FB7DB086-9E25-B9B5-FFC8-53D40EFE8575}"/>
              </a:ext>
            </a:extLst>
          </p:cNvPr>
          <p:cNvSpPr txBox="1"/>
          <p:nvPr/>
        </p:nvSpPr>
        <p:spPr>
          <a:xfrm>
            <a:off x="-4" y="420792"/>
            <a:ext cx="12192000" cy="5052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Sinus rhythm with PVCs, left axis deviation, and…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E5CC71-A9A9-F5BC-5DE2-B26F8DF3C910}"/>
              </a:ext>
            </a:extLst>
          </p:cNvPr>
          <p:cNvSpPr txBox="1"/>
          <p:nvPr/>
        </p:nvSpPr>
        <p:spPr>
          <a:xfrm>
            <a:off x="5876342" y="5191720"/>
            <a:ext cx="523406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 elevation V1-V3 + ST-depression II,III,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aVF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(&gt; 1 mm)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PPV – 93%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NPV – 68%</a:t>
            </a:r>
          </a:p>
        </p:txBody>
      </p:sp>
      <p:grpSp>
        <p:nvGrpSpPr>
          <p:cNvPr id="24" name="LAD">
            <a:extLst>
              <a:ext uri="{FF2B5EF4-FFF2-40B4-BE49-F238E27FC236}">
                <a16:creationId xmlns:a16="http://schemas.microsoft.com/office/drawing/2014/main" id="{21D1BB43-6E1B-1F22-C18F-1B835F023B89}"/>
              </a:ext>
            </a:extLst>
          </p:cNvPr>
          <p:cNvGrpSpPr/>
          <p:nvPr/>
        </p:nvGrpSpPr>
        <p:grpSpPr>
          <a:xfrm>
            <a:off x="1083571" y="1886721"/>
            <a:ext cx="558166" cy="1221739"/>
            <a:chOff x="1083571" y="1886721"/>
            <a:chExt cx="558166" cy="12217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B906DD-F1EA-6857-2874-F18CD0ACD9B5}"/>
                </a:ext>
              </a:extLst>
            </p:cNvPr>
            <p:cNvSpPr/>
            <p:nvPr/>
          </p:nvSpPr>
          <p:spPr>
            <a:xfrm>
              <a:off x="1083571" y="2303956"/>
              <a:ext cx="558166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LAD</a:t>
              </a:r>
              <a:endParaRPr lang="en-US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D0855D1-31A7-E589-7A4D-281B6E7BC564}"/>
                </a:ext>
              </a:extLst>
            </p:cNvPr>
            <p:cNvCxnSpPr>
              <a:cxnSpLocks/>
            </p:cNvCxnSpPr>
            <p:nvPr/>
          </p:nvCxnSpPr>
          <p:spPr>
            <a:xfrm>
              <a:off x="1362654" y="2673288"/>
              <a:ext cx="0" cy="435172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D516403-18E5-447E-EB18-4722908ECD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62653" y="1886721"/>
              <a:ext cx="1" cy="391094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Answer two">
            <a:extLst>
              <a:ext uri="{FF2B5EF4-FFF2-40B4-BE49-F238E27FC236}">
                <a16:creationId xmlns:a16="http://schemas.microsoft.com/office/drawing/2014/main" id="{AB343815-884D-7F51-BE57-D855A2630F19}"/>
              </a:ext>
            </a:extLst>
          </p:cNvPr>
          <p:cNvSpPr txBox="1"/>
          <p:nvPr/>
        </p:nvSpPr>
        <p:spPr>
          <a:xfrm>
            <a:off x="0" y="437683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STE in anterolateral leads (I, </a:t>
            </a:r>
            <a:r>
              <a:rPr lang="en-US" sz="2400" dirty="0" err="1">
                <a:solidFill>
                  <a:sysClr val="windowText" lastClr="000000"/>
                </a:solidFill>
              </a:rPr>
              <a:t>aVL</a:t>
            </a:r>
            <a:r>
              <a:rPr lang="en-US" sz="2400" dirty="0">
                <a:solidFill>
                  <a:sysClr val="windowText" lastClr="000000"/>
                </a:solidFill>
              </a:rPr>
              <a:t>, V1-V4), reciprocal depressions in inferior leads (II, III, </a:t>
            </a:r>
            <a:r>
              <a:rPr lang="en-US" sz="2400" dirty="0" err="1">
                <a:solidFill>
                  <a:sysClr val="windowText" lastClr="000000"/>
                </a:solidFill>
              </a:rPr>
              <a:t>aVF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  <p:grpSp>
        <p:nvGrpSpPr>
          <p:cNvPr id="28" name="PVC">
            <a:extLst>
              <a:ext uri="{FF2B5EF4-FFF2-40B4-BE49-F238E27FC236}">
                <a16:creationId xmlns:a16="http://schemas.microsoft.com/office/drawing/2014/main" id="{B8E98CF4-FD28-1ED0-875B-8F7B57A25EDE}"/>
              </a:ext>
            </a:extLst>
          </p:cNvPr>
          <p:cNvGrpSpPr/>
          <p:nvPr/>
        </p:nvGrpSpPr>
        <p:grpSpPr>
          <a:xfrm>
            <a:off x="3800160" y="4983557"/>
            <a:ext cx="554959" cy="980559"/>
            <a:chOff x="1085175" y="1986425"/>
            <a:chExt cx="554959" cy="98055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8CEF3FD-817A-EEE5-28FC-B2519F22724F}"/>
                </a:ext>
              </a:extLst>
            </p:cNvPr>
            <p:cNvSpPr/>
            <p:nvPr/>
          </p:nvSpPr>
          <p:spPr>
            <a:xfrm>
              <a:off x="1085175" y="2303956"/>
              <a:ext cx="554959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PVC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75E0A45-96F5-1C8F-93B0-42779C72F639}"/>
                </a:ext>
              </a:extLst>
            </p:cNvPr>
            <p:cNvCxnSpPr>
              <a:cxnSpLocks/>
            </p:cNvCxnSpPr>
            <p:nvPr/>
          </p:nvCxnSpPr>
          <p:spPr>
            <a:xfrm>
              <a:off x="1362654" y="2673288"/>
              <a:ext cx="0" cy="293696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2F759D-0B76-BC1C-6A56-679E502AB0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2654" y="1986425"/>
              <a:ext cx="0" cy="29139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Question two">
            <a:extLst>
              <a:ext uri="{FF2B5EF4-FFF2-40B4-BE49-F238E27FC236}">
                <a16:creationId xmlns:a16="http://schemas.microsoft.com/office/drawing/2014/main" id="{997B8EA2-B67F-C704-2509-5DCB1A9B46A9}"/>
              </a:ext>
            </a:extLst>
          </p:cNvPr>
          <p:cNvSpPr txBox="1"/>
          <p:nvPr/>
        </p:nvSpPr>
        <p:spPr>
          <a:xfrm>
            <a:off x="0" y="864545"/>
            <a:ext cx="121920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region of the myocardium is involved and which vessel is most likely occluded?</a:t>
            </a:r>
          </a:p>
        </p:txBody>
      </p:sp>
      <p:sp>
        <p:nvSpPr>
          <p:cNvPr id="42" name="Answer three">
            <a:extLst>
              <a:ext uri="{FF2B5EF4-FFF2-40B4-BE49-F238E27FC236}">
                <a16:creationId xmlns:a16="http://schemas.microsoft.com/office/drawing/2014/main" id="{D7007FF2-9E68-4FAC-B4F6-F8B1F94BFCAF}"/>
              </a:ext>
            </a:extLst>
          </p:cNvPr>
          <p:cNvSpPr txBox="1"/>
          <p:nvPr/>
        </p:nvSpPr>
        <p:spPr>
          <a:xfrm>
            <a:off x="-8" y="856306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Acute Anterior STEMI, 100% occlusion mid-LAD</a:t>
            </a:r>
          </a:p>
        </p:txBody>
      </p:sp>
      <p:sp>
        <p:nvSpPr>
          <p:cNvPr id="18" name="Case stem">
            <a:extLst>
              <a:ext uri="{FF2B5EF4-FFF2-40B4-BE49-F238E27FC236}">
                <a16:creationId xmlns:a16="http://schemas.microsoft.com/office/drawing/2014/main" id="{641F0419-6197-437B-A96B-E329F6C18A08}"/>
              </a:ext>
            </a:extLst>
          </p:cNvPr>
          <p:cNvSpPr txBox="1"/>
          <p:nvPr/>
        </p:nvSpPr>
        <p:spPr>
          <a:xfrm>
            <a:off x="0" y="27967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/>
              <a:t>75yo man with 10/10 substernal chest pain </a:t>
            </a:r>
            <a:r>
              <a:rPr lang="en-US" sz="2400" dirty="0">
                <a:cs typeface="Calibri"/>
              </a:rPr>
              <a:t> 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51" name="Picture 50" descr="A blue and white logo&#10;&#10;Description automatically generated">
            <a:extLst>
              <a:ext uri="{FF2B5EF4-FFF2-40B4-BE49-F238E27FC236}">
                <a16:creationId xmlns:a16="http://schemas.microsoft.com/office/drawing/2014/main" id="{DC5B73C5-8B71-3513-F464-69F4E096E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532" y="6533435"/>
            <a:ext cx="1145468" cy="352624"/>
          </a:xfrm>
          <a:prstGeom prst="rect">
            <a:avLst/>
          </a:prstGeom>
        </p:spPr>
      </p:pic>
      <p:sp>
        <p:nvSpPr>
          <p:cNvPr id="52" name="Image Attribution">
            <a:extLst>
              <a:ext uri="{FF2B5EF4-FFF2-40B4-BE49-F238E27FC236}">
                <a16:creationId xmlns:a16="http://schemas.microsoft.com/office/drawing/2014/main" id="{97C71477-BE9F-27D1-801D-76FB17E93E7E}"/>
              </a:ext>
            </a:extLst>
          </p:cNvPr>
          <p:cNvSpPr txBox="1"/>
          <p:nvPr/>
        </p:nvSpPr>
        <p:spPr>
          <a:xfrm>
            <a:off x="-4" y="6604084"/>
            <a:ext cx="2496341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i="1" dirty="0"/>
              <a:t>Images courtesy of  Benjamin Titus, MD</a:t>
            </a:r>
            <a:endParaRPr lang="en-US" sz="105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23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 animBg="1"/>
      <p:bldP spid="10" grpId="0" animBg="1"/>
      <p:bldP spid="23" grpId="0" animBg="1"/>
      <p:bldP spid="39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ABDCDF2C-3871-44A7-BFA7-DBE80A2D04F1}"/>
              </a:ext>
            </a:extLst>
          </p:cNvPr>
          <p:cNvSpPr/>
          <p:nvPr/>
        </p:nvSpPr>
        <p:spPr>
          <a:xfrm>
            <a:off x="1158204" y="4829728"/>
            <a:ext cx="3784600" cy="1447800"/>
          </a:xfrm>
          <a:custGeom>
            <a:avLst/>
            <a:gdLst>
              <a:gd name="connsiteX0" fmla="*/ 177800 w 4241800"/>
              <a:gd name="connsiteY0" fmla="*/ 0 h 1574800"/>
              <a:gd name="connsiteX1" fmla="*/ 0 w 4241800"/>
              <a:gd name="connsiteY1" fmla="*/ 558800 h 1574800"/>
              <a:gd name="connsiteX2" fmla="*/ 1498600 w 4241800"/>
              <a:gd name="connsiteY2" fmla="*/ 1562100 h 1574800"/>
              <a:gd name="connsiteX3" fmla="*/ 2552700 w 4241800"/>
              <a:gd name="connsiteY3" fmla="*/ 1574800 h 1574800"/>
              <a:gd name="connsiteX4" fmla="*/ 4241800 w 4241800"/>
              <a:gd name="connsiteY4" fmla="*/ 558800 h 1574800"/>
              <a:gd name="connsiteX5" fmla="*/ 3670300 w 4241800"/>
              <a:gd name="connsiteY5" fmla="*/ 190500 h 1574800"/>
              <a:gd name="connsiteX6" fmla="*/ 2413000 w 4241800"/>
              <a:gd name="connsiteY6" fmla="*/ 990600 h 1574800"/>
              <a:gd name="connsiteX7" fmla="*/ 1828800 w 4241800"/>
              <a:gd name="connsiteY7" fmla="*/ 1003300 h 1574800"/>
              <a:gd name="connsiteX8" fmla="*/ 177800 w 4241800"/>
              <a:gd name="connsiteY8" fmla="*/ 0 h 1574800"/>
              <a:gd name="connsiteX0" fmla="*/ 508000 w 4241800"/>
              <a:gd name="connsiteY0" fmla="*/ 0 h 1536700"/>
              <a:gd name="connsiteX1" fmla="*/ 0 w 4241800"/>
              <a:gd name="connsiteY1" fmla="*/ 520700 h 1536700"/>
              <a:gd name="connsiteX2" fmla="*/ 1498600 w 4241800"/>
              <a:gd name="connsiteY2" fmla="*/ 1524000 h 1536700"/>
              <a:gd name="connsiteX3" fmla="*/ 2552700 w 4241800"/>
              <a:gd name="connsiteY3" fmla="*/ 1536700 h 1536700"/>
              <a:gd name="connsiteX4" fmla="*/ 4241800 w 4241800"/>
              <a:gd name="connsiteY4" fmla="*/ 520700 h 1536700"/>
              <a:gd name="connsiteX5" fmla="*/ 3670300 w 4241800"/>
              <a:gd name="connsiteY5" fmla="*/ 152400 h 1536700"/>
              <a:gd name="connsiteX6" fmla="*/ 2413000 w 4241800"/>
              <a:gd name="connsiteY6" fmla="*/ 952500 h 1536700"/>
              <a:gd name="connsiteX7" fmla="*/ 1828800 w 4241800"/>
              <a:gd name="connsiteY7" fmla="*/ 965200 h 1536700"/>
              <a:gd name="connsiteX8" fmla="*/ 508000 w 4241800"/>
              <a:gd name="connsiteY8" fmla="*/ 0 h 1536700"/>
              <a:gd name="connsiteX0" fmla="*/ 381000 w 4114800"/>
              <a:gd name="connsiteY0" fmla="*/ 0 h 1536700"/>
              <a:gd name="connsiteX1" fmla="*/ 0 w 4114800"/>
              <a:gd name="connsiteY1" fmla="*/ 584200 h 1536700"/>
              <a:gd name="connsiteX2" fmla="*/ 1371600 w 4114800"/>
              <a:gd name="connsiteY2" fmla="*/ 1524000 h 1536700"/>
              <a:gd name="connsiteX3" fmla="*/ 2425700 w 4114800"/>
              <a:gd name="connsiteY3" fmla="*/ 1536700 h 1536700"/>
              <a:gd name="connsiteX4" fmla="*/ 4114800 w 4114800"/>
              <a:gd name="connsiteY4" fmla="*/ 520700 h 1536700"/>
              <a:gd name="connsiteX5" fmla="*/ 3543300 w 4114800"/>
              <a:gd name="connsiteY5" fmla="*/ 152400 h 1536700"/>
              <a:gd name="connsiteX6" fmla="*/ 2286000 w 4114800"/>
              <a:gd name="connsiteY6" fmla="*/ 952500 h 1536700"/>
              <a:gd name="connsiteX7" fmla="*/ 1701800 w 4114800"/>
              <a:gd name="connsiteY7" fmla="*/ 965200 h 1536700"/>
              <a:gd name="connsiteX8" fmla="*/ 381000 w 4114800"/>
              <a:gd name="connsiteY8" fmla="*/ 0 h 1536700"/>
              <a:gd name="connsiteX0" fmla="*/ 381000 w 4114800"/>
              <a:gd name="connsiteY0" fmla="*/ 0 h 1536700"/>
              <a:gd name="connsiteX1" fmla="*/ 0 w 4114800"/>
              <a:gd name="connsiteY1" fmla="*/ 584200 h 1536700"/>
              <a:gd name="connsiteX2" fmla="*/ 1371600 w 4114800"/>
              <a:gd name="connsiteY2" fmla="*/ 1524000 h 1536700"/>
              <a:gd name="connsiteX3" fmla="*/ 2425700 w 4114800"/>
              <a:gd name="connsiteY3" fmla="*/ 1536700 h 1536700"/>
              <a:gd name="connsiteX4" fmla="*/ 4114800 w 4114800"/>
              <a:gd name="connsiteY4" fmla="*/ 520700 h 1536700"/>
              <a:gd name="connsiteX5" fmla="*/ 3543300 w 4114800"/>
              <a:gd name="connsiteY5" fmla="*/ 152400 h 1536700"/>
              <a:gd name="connsiteX6" fmla="*/ 2286000 w 4114800"/>
              <a:gd name="connsiteY6" fmla="*/ 952500 h 1536700"/>
              <a:gd name="connsiteX7" fmla="*/ 1397000 w 4114800"/>
              <a:gd name="connsiteY7" fmla="*/ 914400 h 1536700"/>
              <a:gd name="connsiteX8" fmla="*/ 381000 w 4114800"/>
              <a:gd name="connsiteY8" fmla="*/ 0 h 1536700"/>
              <a:gd name="connsiteX0" fmla="*/ 381000 w 4114800"/>
              <a:gd name="connsiteY0" fmla="*/ 0 h 1536700"/>
              <a:gd name="connsiteX1" fmla="*/ 0 w 4114800"/>
              <a:gd name="connsiteY1" fmla="*/ 584200 h 1536700"/>
              <a:gd name="connsiteX2" fmla="*/ 1371600 w 4114800"/>
              <a:gd name="connsiteY2" fmla="*/ 1524000 h 1536700"/>
              <a:gd name="connsiteX3" fmla="*/ 2425700 w 4114800"/>
              <a:gd name="connsiteY3" fmla="*/ 1536700 h 1536700"/>
              <a:gd name="connsiteX4" fmla="*/ 4114800 w 4114800"/>
              <a:gd name="connsiteY4" fmla="*/ 520700 h 1536700"/>
              <a:gd name="connsiteX5" fmla="*/ 3543300 w 4114800"/>
              <a:gd name="connsiteY5" fmla="*/ 152400 h 1536700"/>
              <a:gd name="connsiteX6" fmla="*/ 2336800 w 4114800"/>
              <a:gd name="connsiteY6" fmla="*/ 990600 h 1536700"/>
              <a:gd name="connsiteX7" fmla="*/ 1397000 w 4114800"/>
              <a:gd name="connsiteY7" fmla="*/ 914400 h 1536700"/>
              <a:gd name="connsiteX8" fmla="*/ 381000 w 4114800"/>
              <a:gd name="connsiteY8" fmla="*/ 0 h 1536700"/>
              <a:gd name="connsiteX0" fmla="*/ 381000 w 4114800"/>
              <a:gd name="connsiteY0" fmla="*/ 0 h 1536700"/>
              <a:gd name="connsiteX1" fmla="*/ 0 w 4114800"/>
              <a:gd name="connsiteY1" fmla="*/ 584200 h 1536700"/>
              <a:gd name="connsiteX2" fmla="*/ 1371600 w 4114800"/>
              <a:gd name="connsiteY2" fmla="*/ 1524000 h 1536700"/>
              <a:gd name="connsiteX3" fmla="*/ 2425700 w 4114800"/>
              <a:gd name="connsiteY3" fmla="*/ 1536700 h 1536700"/>
              <a:gd name="connsiteX4" fmla="*/ 4114800 w 4114800"/>
              <a:gd name="connsiteY4" fmla="*/ 520700 h 1536700"/>
              <a:gd name="connsiteX5" fmla="*/ 3543300 w 4114800"/>
              <a:gd name="connsiteY5" fmla="*/ 152400 h 1536700"/>
              <a:gd name="connsiteX6" fmla="*/ 2362200 w 4114800"/>
              <a:gd name="connsiteY6" fmla="*/ 914400 h 1536700"/>
              <a:gd name="connsiteX7" fmla="*/ 1397000 w 4114800"/>
              <a:gd name="connsiteY7" fmla="*/ 914400 h 1536700"/>
              <a:gd name="connsiteX8" fmla="*/ 381000 w 4114800"/>
              <a:gd name="connsiteY8" fmla="*/ 0 h 1536700"/>
              <a:gd name="connsiteX0" fmla="*/ 381000 w 4114800"/>
              <a:gd name="connsiteY0" fmla="*/ 0 h 1536700"/>
              <a:gd name="connsiteX1" fmla="*/ 0 w 4114800"/>
              <a:gd name="connsiteY1" fmla="*/ 584200 h 1536700"/>
              <a:gd name="connsiteX2" fmla="*/ 1371600 w 4114800"/>
              <a:gd name="connsiteY2" fmla="*/ 1524000 h 1536700"/>
              <a:gd name="connsiteX3" fmla="*/ 2425700 w 4114800"/>
              <a:gd name="connsiteY3" fmla="*/ 1536700 h 1536700"/>
              <a:gd name="connsiteX4" fmla="*/ 4114800 w 4114800"/>
              <a:gd name="connsiteY4" fmla="*/ 520700 h 1536700"/>
              <a:gd name="connsiteX5" fmla="*/ 3238500 w 4114800"/>
              <a:gd name="connsiteY5" fmla="*/ 203200 h 1536700"/>
              <a:gd name="connsiteX6" fmla="*/ 2362200 w 4114800"/>
              <a:gd name="connsiteY6" fmla="*/ 914400 h 1536700"/>
              <a:gd name="connsiteX7" fmla="*/ 1397000 w 4114800"/>
              <a:gd name="connsiteY7" fmla="*/ 914400 h 1536700"/>
              <a:gd name="connsiteX8" fmla="*/ 381000 w 4114800"/>
              <a:gd name="connsiteY8" fmla="*/ 0 h 1536700"/>
              <a:gd name="connsiteX0" fmla="*/ 381000 w 3784600"/>
              <a:gd name="connsiteY0" fmla="*/ 0 h 1536700"/>
              <a:gd name="connsiteX1" fmla="*/ 0 w 3784600"/>
              <a:gd name="connsiteY1" fmla="*/ 584200 h 1536700"/>
              <a:gd name="connsiteX2" fmla="*/ 1371600 w 3784600"/>
              <a:gd name="connsiteY2" fmla="*/ 1524000 h 1536700"/>
              <a:gd name="connsiteX3" fmla="*/ 2425700 w 3784600"/>
              <a:gd name="connsiteY3" fmla="*/ 1536700 h 1536700"/>
              <a:gd name="connsiteX4" fmla="*/ 3784600 w 3784600"/>
              <a:gd name="connsiteY4" fmla="*/ 622300 h 1536700"/>
              <a:gd name="connsiteX5" fmla="*/ 3238500 w 3784600"/>
              <a:gd name="connsiteY5" fmla="*/ 203200 h 1536700"/>
              <a:gd name="connsiteX6" fmla="*/ 2362200 w 3784600"/>
              <a:gd name="connsiteY6" fmla="*/ 914400 h 1536700"/>
              <a:gd name="connsiteX7" fmla="*/ 1397000 w 3784600"/>
              <a:gd name="connsiteY7" fmla="*/ 914400 h 1536700"/>
              <a:gd name="connsiteX8" fmla="*/ 381000 w 3784600"/>
              <a:gd name="connsiteY8" fmla="*/ 0 h 1536700"/>
              <a:gd name="connsiteX0" fmla="*/ 381000 w 3784600"/>
              <a:gd name="connsiteY0" fmla="*/ 0 h 1536700"/>
              <a:gd name="connsiteX1" fmla="*/ 0 w 3784600"/>
              <a:gd name="connsiteY1" fmla="*/ 584200 h 1536700"/>
              <a:gd name="connsiteX2" fmla="*/ 1371600 w 3784600"/>
              <a:gd name="connsiteY2" fmla="*/ 1524000 h 1536700"/>
              <a:gd name="connsiteX3" fmla="*/ 2425700 w 3784600"/>
              <a:gd name="connsiteY3" fmla="*/ 1536700 h 1536700"/>
              <a:gd name="connsiteX4" fmla="*/ 3784600 w 3784600"/>
              <a:gd name="connsiteY4" fmla="*/ 622300 h 1536700"/>
              <a:gd name="connsiteX5" fmla="*/ 3289300 w 3784600"/>
              <a:gd name="connsiteY5" fmla="*/ 190500 h 1536700"/>
              <a:gd name="connsiteX6" fmla="*/ 2362200 w 3784600"/>
              <a:gd name="connsiteY6" fmla="*/ 914400 h 1536700"/>
              <a:gd name="connsiteX7" fmla="*/ 1397000 w 3784600"/>
              <a:gd name="connsiteY7" fmla="*/ 914400 h 1536700"/>
              <a:gd name="connsiteX8" fmla="*/ 381000 w 3784600"/>
              <a:gd name="connsiteY8" fmla="*/ 0 h 1536700"/>
              <a:gd name="connsiteX0" fmla="*/ 406400 w 3784600"/>
              <a:gd name="connsiteY0" fmla="*/ 0 h 1447800"/>
              <a:gd name="connsiteX1" fmla="*/ 0 w 3784600"/>
              <a:gd name="connsiteY1" fmla="*/ 495300 h 1447800"/>
              <a:gd name="connsiteX2" fmla="*/ 1371600 w 3784600"/>
              <a:gd name="connsiteY2" fmla="*/ 1435100 h 1447800"/>
              <a:gd name="connsiteX3" fmla="*/ 2425700 w 3784600"/>
              <a:gd name="connsiteY3" fmla="*/ 1447800 h 1447800"/>
              <a:gd name="connsiteX4" fmla="*/ 3784600 w 3784600"/>
              <a:gd name="connsiteY4" fmla="*/ 533400 h 1447800"/>
              <a:gd name="connsiteX5" fmla="*/ 3289300 w 3784600"/>
              <a:gd name="connsiteY5" fmla="*/ 101600 h 1447800"/>
              <a:gd name="connsiteX6" fmla="*/ 2362200 w 3784600"/>
              <a:gd name="connsiteY6" fmla="*/ 825500 h 1447800"/>
              <a:gd name="connsiteX7" fmla="*/ 1397000 w 3784600"/>
              <a:gd name="connsiteY7" fmla="*/ 825500 h 1447800"/>
              <a:gd name="connsiteX8" fmla="*/ 406400 w 3784600"/>
              <a:gd name="connsiteY8" fmla="*/ 0 h 1447800"/>
              <a:gd name="connsiteX0" fmla="*/ 406400 w 3784600"/>
              <a:gd name="connsiteY0" fmla="*/ 0 h 1447800"/>
              <a:gd name="connsiteX1" fmla="*/ 0 w 3784600"/>
              <a:gd name="connsiteY1" fmla="*/ 495300 h 1447800"/>
              <a:gd name="connsiteX2" fmla="*/ 1371600 w 3784600"/>
              <a:gd name="connsiteY2" fmla="*/ 1435100 h 1447800"/>
              <a:gd name="connsiteX3" fmla="*/ 2425700 w 3784600"/>
              <a:gd name="connsiteY3" fmla="*/ 1447800 h 1447800"/>
              <a:gd name="connsiteX4" fmla="*/ 3784600 w 3784600"/>
              <a:gd name="connsiteY4" fmla="*/ 533400 h 1447800"/>
              <a:gd name="connsiteX5" fmla="*/ 3289300 w 3784600"/>
              <a:gd name="connsiteY5" fmla="*/ 101600 h 1447800"/>
              <a:gd name="connsiteX6" fmla="*/ 2362200 w 3784600"/>
              <a:gd name="connsiteY6" fmla="*/ 825500 h 1447800"/>
              <a:gd name="connsiteX7" fmla="*/ 1397000 w 3784600"/>
              <a:gd name="connsiteY7" fmla="*/ 825500 h 1447800"/>
              <a:gd name="connsiteX8" fmla="*/ 406400 w 3784600"/>
              <a:gd name="connsiteY8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4600" h="1447800">
                <a:moveTo>
                  <a:pt x="406400" y="0"/>
                </a:moveTo>
                <a:lnTo>
                  <a:pt x="0" y="495300"/>
                </a:lnTo>
                <a:lnTo>
                  <a:pt x="1371600" y="1435100"/>
                </a:lnTo>
                <a:lnTo>
                  <a:pt x="2425700" y="1447800"/>
                </a:lnTo>
                <a:lnTo>
                  <a:pt x="3784600" y="533400"/>
                </a:lnTo>
                <a:lnTo>
                  <a:pt x="3289300" y="101600"/>
                </a:lnTo>
                <a:lnTo>
                  <a:pt x="2362200" y="825500"/>
                </a:lnTo>
                <a:lnTo>
                  <a:pt x="1397000" y="825500"/>
                </a:lnTo>
                <a:lnTo>
                  <a:pt x="406400" y="0"/>
                </a:lnTo>
                <a:close/>
              </a:path>
            </a:pathLst>
          </a:custGeom>
          <a:solidFill>
            <a:schemeClr val="bg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281CA318-AC08-4372-A59E-9E0CE43330AA}"/>
              </a:ext>
            </a:extLst>
          </p:cNvPr>
          <p:cNvSpPr/>
          <p:nvPr/>
        </p:nvSpPr>
        <p:spPr>
          <a:xfrm>
            <a:off x="5445853" y="1416329"/>
            <a:ext cx="527888" cy="505429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7E98BA3-F523-4551-92D6-8AFB890FDC16}"/>
              </a:ext>
            </a:extLst>
          </p:cNvPr>
          <p:cNvSpPr/>
          <p:nvPr/>
        </p:nvSpPr>
        <p:spPr>
          <a:xfrm>
            <a:off x="2767510" y="369271"/>
            <a:ext cx="527887" cy="442008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545BE-A366-4775-BEC7-4ACCA4FF6DAF}"/>
              </a:ext>
            </a:extLst>
          </p:cNvPr>
          <p:cNvSpPr txBox="1"/>
          <p:nvPr/>
        </p:nvSpPr>
        <p:spPr>
          <a:xfrm>
            <a:off x="-107060" y="1556788"/>
            <a:ext cx="763456" cy="365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aVR</a:t>
            </a:r>
            <a:endParaRPr lang="en-US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862128-D877-402D-A38B-4A265E386405}"/>
              </a:ext>
            </a:extLst>
          </p:cNvPr>
          <p:cNvCxnSpPr>
            <a:cxnSpLocks/>
          </p:cNvCxnSpPr>
          <p:nvPr/>
        </p:nvCxnSpPr>
        <p:spPr>
          <a:xfrm>
            <a:off x="703159" y="2740066"/>
            <a:ext cx="1332299" cy="295471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A3B327-6C0D-4996-93C4-432E2344C354}"/>
              </a:ext>
            </a:extLst>
          </p:cNvPr>
          <p:cNvCxnSpPr>
            <a:cxnSpLocks/>
          </p:cNvCxnSpPr>
          <p:nvPr/>
        </p:nvCxnSpPr>
        <p:spPr>
          <a:xfrm flipH="1" flipV="1">
            <a:off x="649875" y="1844757"/>
            <a:ext cx="1858869" cy="102815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9B7035-7A67-48DB-A786-45E754089A55}"/>
              </a:ext>
            </a:extLst>
          </p:cNvPr>
          <p:cNvCxnSpPr>
            <a:cxnSpLocks/>
          </p:cNvCxnSpPr>
          <p:nvPr/>
        </p:nvCxnSpPr>
        <p:spPr>
          <a:xfrm flipV="1">
            <a:off x="3095580" y="1729094"/>
            <a:ext cx="2259386" cy="175779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F1DCBA-CCD6-42EA-BB61-A787EBAB23AC}"/>
              </a:ext>
            </a:extLst>
          </p:cNvPr>
          <p:cNvCxnSpPr>
            <a:cxnSpLocks/>
          </p:cNvCxnSpPr>
          <p:nvPr/>
        </p:nvCxnSpPr>
        <p:spPr>
          <a:xfrm flipH="1">
            <a:off x="2941530" y="3335945"/>
            <a:ext cx="7506" cy="235883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FD101D-F2D5-443E-9497-7A5CCCA31924}"/>
              </a:ext>
            </a:extLst>
          </p:cNvPr>
          <p:cNvCxnSpPr>
            <a:cxnSpLocks/>
          </p:cNvCxnSpPr>
          <p:nvPr/>
        </p:nvCxnSpPr>
        <p:spPr>
          <a:xfrm flipH="1">
            <a:off x="3888370" y="2595813"/>
            <a:ext cx="1534938" cy="309896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94529-969A-4A5A-90C4-82D6E1C66309}"/>
              </a:ext>
            </a:extLst>
          </p:cNvPr>
          <p:cNvGrpSpPr/>
          <p:nvPr/>
        </p:nvGrpSpPr>
        <p:grpSpPr>
          <a:xfrm>
            <a:off x="887825" y="991832"/>
            <a:ext cx="4709426" cy="3836456"/>
            <a:chOff x="6066771" y="1151893"/>
            <a:chExt cx="4897641" cy="387352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14FDB70-710F-4189-B2B7-CC0784D37C93}"/>
                </a:ext>
              </a:extLst>
            </p:cNvPr>
            <p:cNvSpPr/>
            <p:nvPr/>
          </p:nvSpPr>
          <p:spPr>
            <a:xfrm>
              <a:off x="6066771" y="1227666"/>
              <a:ext cx="4897641" cy="3797754"/>
            </a:xfrm>
            <a:custGeom>
              <a:avLst/>
              <a:gdLst>
                <a:gd name="connsiteX0" fmla="*/ 407515 w 4896121"/>
                <a:gd name="connsiteY0" fmla="*/ 143933 h 3812052"/>
                <a:gd name="connsiteX1" fmla="*/ 263581 w 4896121"/>
                <a:gd name="connsiteY1" fmla="*/ 812800 h 3812052"/>
                <a:gd name="connsiteX2" fmla="*/ 1115 w 4896121"/>
                <a:gd name="connsiteY2" fmla="*/ 1854200 h 3812052"/>
                <a:gd name="connsiteX3" fmla="*/ 373648 w 4896121"/>
                <a:gd name="connsiteY3" fmla="*/ 2785533 h 3812052"/>
                <a:gd name="connsiteX4" fmla="*/ 1990781 w 4896121"/>
                <a:gd name="connsiteY4" fmla="*/ 3691466 h 3812052"/>
                <a:gd name="connsiteX5" fmla="*/ 4242915 w 4896121"/>
                <a:gd name="connsiteY5" fmla="*/ 3742266 h 3812052"/>
                <a:gd name="connsiteX6" fmla="*/ 4886381 w 4896121"/>
                <a:gd name="connsiteY6" fmla="*/ 3132666 h 3812052"/>
                <a:gd name="connsiteX7" fmla="*/ 4581581 w 4896121"/>
                <a:gd name="connsiteY7" fmla="*/ 1998133 h 3812052"/>
                <a:gd name="connsiteX8" fmla="*/ 3921181 w 4896121"/>
                <a:gd name="connsiteY8" fmla="*/ 897466 h 3812052"/>
                <a:gd name="connsiteX9" fmla="*/ 2845915 w 4896121"/>
                <a:gd name="connsiteY9" fmla="*/ 287866 h 3812052"/>
                <a:gd name="connsiteX10" fmla="*/ 1906115 w 4896121"/>
                <a:gd name="connsiteY10" fmla="*/ 42333 h 3812052"/>
                <a:gd name="connsiteX11" fmla="*/ 1584381 w 4896121"/>
                <a:gd name="connsiteY11" fmla="*/ 8466 h 3812052"/>
                <a:gd name="connsiteX12" fmla="*/ 1491248 w 4896121"/>
                <a:gd name="connsiteY12" fmla="*/ 0 h 3812052"/>
                <a:gd name="connsiteX0" fmla="*/ 407515 w 4896121"/>
                <a:gd name="connsiteY0" fmla="*/ 143933 h 3809631"/>
                <a:gd name="connsiteX1" fmla="*/ 263581 w 4896121"/>
                <a:gd name="connsiteY1" fmla="*/ 812800 h 3809631"/>
                <a:gd name="connsiteX2" fmla="*/ 1115 w 4896121"/>
                <a:gd name="connsiteY2" fmla="*/ 1854200 h 3809631"/>
                <a:gd name="connsiteX3" fmla="*/ 373648 w 4896121"/>
                <a:gd name="connsiteY3" fmla="*/ 2827867 h 3809631"/>
                <a:gd name="connsiteX4" fmla="*/ 1990781 w 4896121"/>
                <a:gd name="connsiteY4" fmla="*/ 3691466 h 3809631"/>
                <a:gd name="connsiteX5" fmla="*/ 4242915 w 4896121"/>
                <a:gd name="connsiteY5" fmla="*/ 3742266 h 3809631"/>
                <a:gd name="connsiteX6" fmla="*/ 4886381 w 4896121"/>
                <a:gd name="connsiteY6" fmla="*/ 3132666 h 3809631"/>
                <a:gd name="connsiteX7" fmla="*/ 4581581 w 4896121"/>
                <a:gd name="connsiteY7" fmla="*/ 1998133 h 3809631"/>
                <a:gd name="connsiteX8" fmla="*/ 3921181 w 4896121"/>
                <a:gd name="connsiteY8" fmla="*/ 897466 h 3809631"/>
                <a:gd name="connsiteX9" fmla="*/ 2845915 w 4896121"/>
                <a:gd name="connsiteY9" fmla="*/ 287866 h 3809631"/>
                <a:gd name="connsiteX10" fmla="*/ 1906115 w 4896121"/>
                <a:gd name="connsiteY10" fmla="*/ 42333 h 3809631"/>
                <a:gd name="connsiteX11" fmla="*/ 1584381 w 4896121"/>
                <a:gd name="connsiteY11" fmla="*/ 8466 h 3809631"/>
                <a:gd name="connsiteX12" fmla="*/ 1491248 w 4896121"/>
                <a:gd name="connsiteY12" fmla="*/ 0 h 3809631"/>
                <a:gd name="connsiteX0" fmla="*/ 407515 w 4896121"/>
                <a:gd name="connsiteY0" fmla="*/ 143933 h 3797754"/>
                <a:gd name="connsiteX1" fmla="*/ 263581 w 4896121"/>
                <a:gd name="connsiteY1" fmla="*/ 812800 h 3797754"/>
                <a:gd name="connsiteX2" fmla="*/ 1115 w 4896121"/>
                <a:gd name="connsiteY2" fmla="*/ 1854200 h 3797754"/>
                <a:gd name="connsiteX3" fmla="*/ 373648 w 4896121"/>
                <a:gd name="connsiteY3" fmla="*/ 2827867 h 3797754"/>
                <a:gd name="connsiteX4" fmla="*/ 2016181 w 4896121"/>
                <a:gd name="connsiteY4" fmla="*/ 3666066 h 3797754"/>
                <a:gd name="connsiteX5" fmla="*/ 4242915 w 4896121"/>
                <a:gd name="connsiteY5" fmla="*/ 3742266 h 3797754"/>
                <a:gd name="connsiteX6" fmla="*/ 4886381 w 4896121"/>
                <a:gd name="connsiteY6" fmla="*/ 3132666 h 3797754"/>
                <a:gd name="connsiteX7" fmla="*/ 4581581 w 4896121"/>
                <a:gd name="connsiteY7" fmla="*/ 1998133 h 3797754"/>
                <a:gd name="connsiteX8" fmla="*/ 3921181 w 4896121"/>
                <a:gd name="connsiteY8" fmla="*/ 897466 h 3797754"/>
                <a:gd name="connsiteX9" fmla="*/ 2845915 w 4896121"/>
                <a:gd name="connsiteY9" fmla="*/ 287866 h 3797754"/>
                <a:gd name="connsiteX10" fmla="*/ 1906115 w 4896121"/>
                <a:gd name="connsiteY10" fmla="*/ 42333 h 3797754"/>
                <a:gd name="connsiteX11" fmla="*/ 1584381 w 4896121"/>
                <a:gd name="connsiteY11" fmla="*/ 8466 h 3797754"/>
                <a:gd name="connsiteX12" fmla="*/ 1491248 w 4896121"/>
                <a:gd name="connsiteY12" fmla="*/ 0 h 3797754"/>
                <a:gd name="connsiteX0" fmla="*/ 407515 w 4897641"/>
                <a:gd name="connsiteY0" fmla="*/ 143933 h 3797754"/>
                <a:gd name="connsiteX1" fmla="*/ 263581 w 4897641"/>
                <a:gd name="connsiteY1" fmla="*/ 812800 h 3797754"/>
                <a:gd name="connsiteX2" fmla="*/ 1115 w 4897641"/>
                <a:gd name="connsiteY2" fmla="*/ 1854200 h 3797754"/>
                <a:gd name="connsiteX3" fmla="*/ 373648 w 4897641"/>
                <a:gd name="connsiteY3" fmla="*/ 2827867 h 3797754"/>
                <a:gd name="connsiteX4" fmla="*/ 2016181 w 4897641"/>
                <a:gd name="connsiteY4" fmla="*/ 3666066 h 3797754"/>
                <a:gd name="connsiteX5" fmla="*/ 4242915 w 4897641"/>
                <a:gd name="connsiteY5" fmla="*/ 3742266 h 3797754"/>
                <a:gd name="connsiteX6" fmla="*/ 4886381 w 4897641"/>
                <a:gd name="connsiteY6" fmla="*/ 3132666 h 3797754"/>
                <a:gd name="connsiteX7" fmla="*/ 4598514 w 4897641"/>
                <a:gd name="connsiteY7" fmla="*/ 1947333 h 3797754"/>
                <a:gd name="connsiteX8" fmla="*/ 3921181 w 4897641"/>
                <a:gd name="connsiteY8" fmla="*/ 897466 h 3797754"/>
                <a:gd name="connsiteX9" fmla="*/ 2845915 w 4897641"/>
                <a:gd name="connsiteY9" fmla="*/ 287866 h 3797754"/>
                <a:gd name="connsiteX10" fmla="*/ 1906115 w 4897641"/>
                <a:gd name="connsiteY10" fmla="*/ 42333 h 3797754"/>
                <a:gd name="connsiteX11" fmla="*/ 1584381 w 4897641"/>
                <a:gd name="connsiteY11" fmla="*/ 8466 h 3797754"/>
                <a:gd name="connsiteX12" fmla="*/ 1491248 w 4897641"/>
                <a:gd name="connsiteY12" fmla="*/ 0 h 379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97641" h="3797754">
                  <a:moveTo>
                    <a:pt x="407515" y="143933"/>
                  </a:moveTo>
                  <a:cubicBezTo>
                    <a:pt x="369414" y="335844"/>
                    <a:pt x="331314" y="527756"/>
                    <a:pt x="263581" y="812800"/>
                  </a:cubicBezTo>
                  <a:cubicBezTo>
                    <a:pt x="195848" y="1097844"/>
                    <a:pt x="-17229" y="1518356"/>
                    <a:pt x="1115" y="1854200"/>
                  </a:cubicBezTo>
                  <a:cubicBezTo>
                    <a:pt x="19459" y="2190044"/>
                    <a:pt x="37804" y="2525889"/>
                    <a:pt x="373648" y="2827867"/>
                  </a:cubicBezTo>
                  <a:cubicBezTo>
                    <a:pt x="709492" y="3129845"/>
                    <a:pt x="1371303" y="3513666"/>
                    <a:pt x="2016181" y="3666066"/>
                  </a:cubicBezTo>
                  <a:cubicBezTo>
                    <a:pt x="2661059" y="3818466"/>
                    <a:pt x="3764548" y="3831166"/>
                    <a:pt x="4242915" y="3742266"/>
                  </a:cubicBezTo>
                  <a:cubicBezTo>
                    <a:pt x="4721282" y="3653366"/>
                    <a:pt x="4827115" y="3431821"/>
                    <a:pt x="4886381" y="3132666"/>
                  </a:cubicBezTo>
                  <a:cubicBezTo>
                    <a:pt x="4945647" y="2833511"/>
                    <a:pt x="4759381" y="2319866"/>
                    <a:pt x="4598514" y="1947333"/>
                  </a:cubicBezTo>
                  <a:cubicBezTo>
                    <a:pt x="4437647" y="1574800"/>
                    <a:pt x="4213281" y="1174044"/>
                    <a:pt x="3921181" y="897466"/>
                  </a:cubicBezTo>
                  <a:cubicBezTo>
                    <a:pt x="3629081" y="620888"/>
                    <a:pt x="3181759" y="430388"/>
                    <a:pt x="2845915" y="287866"/>
                  </a:cubicBezTo>
                  <a:cubicBezTo>
                    <a:pt x="2510071" y="145344"/>
                    <a:pt x="2116371" y="88900"/>
                    <a:pt x="1906115" y="42333"/>
                  </a:cubicBezTo>
                  <a:cubicBezTo>
                    <a:pt x="1695859" y="-4234"/>
                    <a:pt x="1653525" y="15521"/>
                    <a:pt x="1584381" y="8466"/>
                  </a:cubicBezTo>
                  <a:cubicBezTo>
                    <a:pt x="1515237" y="1411"/>
                    <a:pt x="1503242" y="705"/>
                    <a:pt x="1491248" y="0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57BBF09-A610-44FA-8AA0-F4B65D20E4F9}"/>
                </a:ext>
              </a:extLst>
            </p:cNvPr>
            <p:cNvSpPr/>
            <p:nvPr/>
          </p:nvSpPr>
          <p:spPr>
            <a:xfrm>
              <a:off x="6932105" y="2579099"/>
              <a:ext cx="381000" cy="381000"/>
            </a:xfrm>
            <a:custGeom>
              <a:avLst/>
              <a:gdLst>
                <a:gd name="connsiteX0" fmla="*/ 0 w 381000"/>
                <a:gd name="connsiteY0" fmla="*/ 0 h 381000"/>
                <a:gd name="connsiteX1" fmla="*/ 110067 w 381000"/>
                <a:gd name="connsiteY1" fmla="*/ 220133 h 381000"/>
                <a:gd name="connsiteX2" fmla="*/ 279400 w 381000"/>
                <a:gd name="connsiteY2" fmla="*/ 254000 h 381000"/>
                <a:gd name="connsiteX3" fmla="*/ 38100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cubicBezTo>
                    <a:pt x="31750" y="88900"/>
                    <a:pt x="63500" y="177800"/>
                    <a:pt x="110067" y="220133"/>
                  </a:cubicBezTo>
                  <a:cubicBezTo>
                    <a:pt x="156634" y="262466"/>
                    <a:pt x="234245" y="227189"/>
                    <a:pt x="279400" y="254000"/>
                  </a:cubicBezTo>
                  <a:cubicBezTo>
                    <a:pt x="324555" y="280811"/>
                    <a:pt x="352777" y="330905"/>
                    <a:pt x="381000" y="381000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40B3E1-9A26-4FB1-958D-B01E024E1FAE}"/>
                </a:ext>
              </a:extLst>
            </p:cNvPr>
            <p:cNvSpPr/>
            <p:nvPr/>
          </p:nvSpPr>
          <p:spPr>
            <a:xfrm>
              <a:off x="6103308" y="2082801"/>
              <a:ext cx="1008692" cy="1286932"/>
            </a:xfrm>
            <a:custGeom>
              <a:avLst/>
              <a:gdLst>
                <a:gd name="connsiteX0" fmla="*/ 999067 w 999067"/>
                <a:gd name="connsiteY0" fmla="*/ 0 h 1286933"/>
                <a:gd name="connsiteX1" fmla="*/ 846667 w 999067"/>
                <a:gd name="connsiteY1" fmla="*/ 508000 h 1286933"/>
                <a:gd name="connsiteX2" fmla="*/ 304800 w 999067"/>
                <a:gd name="connsiteY2" fmla="*/ 1066800 h 1286933"/>
                <a:gd name="connsiteX3" fmla="*/ 0 w 999067"/>
                <a:gd name="connsiteY3" fmla="*/ 1286933 h 1286933"/>
                <a:gd name="connsiteX0" fmla="*/ 999067 w 999067"/>
                <a:gd name="connsiteY0" fmla="*/ 0 h 1296558"/>
                <a:gd name="connsiteX1" fmla="*/ 846667 w 999067"/>
                <a:gd name="connsiteY1" fmla="*/ 508000 h 1296558"/>
                <a:gd name="connsiteX2" fmla="*/ 304800 w 999067"/>
                <a:gd name="connsiteY2" fmla="*/ 1066800 h 1296558"/>
                <a:gd name="connsiteX3" fmla="*/ 0 w 999067"/>
                <a:gd name="connsiteY3" fmla="*/ 1296558 h 1296558"/>
                <a:gd name="connsiteX0" fmla="*/ 999067 w 999067"/>
                <a:gd name="connsiteY0" fmla="*/ 0 h 1296558"/>
                <a:gd name="connsiteX1" fmla="*/ 846667 w 999067"/>
                <a:gd name="connsiteY1" fmla="*/ 508000 h 1296558"/>
                <a:gd name="connsiteX2" fmla="*/ 304800 w 999067"/>
                <a:gd name="connsiteY2" fmla="*/ 1066800 h 1296558"/>
                <a:gd name="connsiteX3" fmla="*/ 0 w 999067"/>
                <a:gd name="connsiteY3" fmla="*/ 1296558 h 1296558"/>
                <a:gd name="connsiteX0" fmla="*/ 1008692 w 1008692"/>
                <a:gd name="connsiteY0" fmla="*/ 0 h 1248431"/>
                <a:gd name="connsiteX1" fmla="*/ 856292 w 1008692"/>
                <a:gd name="connsiteY1" fmla="*/ 508000 h 1248431"/>
                <a:gd name="connsiteX2" fmla="*/ 314425 w 1008692"/>
                <a:gd name="connsiteY2" fmla="*/ 1066800 h 1248431"/>
                <a:gd name="connsiteX3" fmla="*/ 0 w 1008692"/>
                <a:gd name="connsiteY3" fmla="*/ 1248431 h 1248431"/>
                <a:gd name="connsiteX0" fmla="*/ 1008692 w 1008692"/>
                <a:gd name="connsiteY0" fmla="*/ 0 h 1286932"/>
                <a:gd name="connsiteX1" fmla="*/ 856292 w 1008692"/>
                <a:gd name="connsiteY1" fmla="*/ 508000 h 1286932"/>
                <a:gd name="connsiteX2" fmla="*/ 314425 w 1008692"/>
                <a:gd name="connsiteY2" fmla="*/ 1066800 h 1286932"/>
                <a:gd name="connsiteX3" fmla="*/ 0 w 1008692"/>
                <a:gd name="connsiteY3" fmla="*/ 1286932 h 128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8692" h="1286932">
                  <a:moveTo>
                    <a:pt x="1008692" y="0"/>
                  </a:moveTo>
                  <a:cubicBezTo>
                    <a:pt x="990347" y="165100"/>
                    <a:pt x="972003" y="330200"/>
                    <a:pt x="856292" y="508000"/>
                  </a:cubicBezTo>
                  <a:cubicBezTo>
                    <a:pt x="740581" y="685800"/>
                    <a:pt x="457140" y="936978"/>
                    <a:pt x="314425" y="1066800"/>
                  </a:cubicBezTo>
                  <a:cubicBezTo>
                    <a:pt x="171710" y="1196622"/>
                    <a:pt x="4842" y="1222526"/>
                    <a:pt x="0" y="1286932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B8339B-87FB-4A98-8F71-EA0E4D26EDEC}"/>
                </a:ext>
              </a:extLst>
            </p:cNvPr>
            <p:cNvSpPr/>
            <p:nvPr/>
          </p:nvSpPr>
          <p:spPr>
            <a:xfrm flipV="1">
              <a:off x="6739171" y="3394287"/>
              <a:ext cx="1227667" cy="228057"/>
            </a:xfrm>
            <a:custGeom>
              <a:avLst/>
              <a:gdLst>
                <a:gd name="connsiteX0" fmla="*/ 0 w 2252133"/>
                <a:gd name="connsiteY0" fmla="*/ 0 h 1143000"/>
                <a:gd name="connsiteX1" fmla="*/ 287866 w 2252133"/>
                <a:gd name="connsiteY1" fmla="*/ 67733 h 1143000"/>
                <a:gd name="connsiteX2" fmla="*/ 812800 w 2252133"/>
                <a:gd name="connsiteY2" fmla="*/ 321733 h 1143000"/>
                <a:gd name="connsiteX3" fmla="*/ 1202266 w 2252133"/>
                <a:gd name="connsiteY3" fmla="*/ 584200 h 1143000"/>
                <a:gd name="connsiteX4" fmla="*/ 1803400 w 2252133"/>
                <a:gd name="connsiteY4" fmla="*/ 897467 h 1143000"/>
                <a:gd name="connsiteX5" fmla="*/ 2252133 w 2252133"/>
                <a:gd name="connsiteY5" fmla="*/ 1143000 h 1143000"/>
                <a:gd name="connsiteX0" fmla="*/ 0 w 2252133"/>
                <a:gd name="connsiteY0" fmla="*/ 930818 h 2073818"/>
                <a:gd name="connsiteX1" fmla="*/ 287866 w 2252133"/>
                <a:gd name="connsiteY1" fmla="*/ 998551 h 2073818"/>
                <a:gd name="connsiteX2" fmla="*/ 889404 w 2252133"/>
                <a:gd name="connsiteY2" fmla="*/ 5645 h 2073818"/>
                <a:gd name="connsiteX3" fmla="*/ 1202266 w 2252133"/>
                <a:gd name="connsiteY3" fmla="*/ 1515018 h 2073818"/>
                <a:gd name="connsiteX4" fmla="*/ 1803400 w 2252133"/>
                <a:gd name="connsiteY4" fmla="*/ 1828285 h 2073818"/>
                <a:gd name="connsiteX5" fmla="*/ 2252133 w 2252133"/>
                <a:gd name="connsiteY5" fmla="*/ 2073818 h 2073818"/>
                <a:gd name="connsiteX0" fmla="*/ 0 w 2252133"/>
                <a:gd name="connsiteY0" fmla="*/ 929591 h 2072591"/>
                <a:gd name="connsiteX1" fmla="*/ 287866 w 2252133"/>
                <a:gd name="connsiteY1" fmla="*/ 997324 h 2072591"/>
                <a:gd name="connsiteX2" fmla="*/ 889404 w 2252133"/>
                <a:gd name="connsiteY2" fmla="*/ 4418 h 2072591"/>
                <a:gd name="connsiteX3" fmla="*/ 1324830 w 2252133"/>
                <a:gd name="connsiteY3" fmla="*/ 682518 h 2072591"/>
                <a:gd name="connsiteX4" fmla="*/ 1803400 w 2252133"/>
                <a:gd name="connsiteY4" fmla="*/ 1827058 h 2072591"/>
                <a:gd name="connsiteX5" fmla="*/ 2252133 w 2252133"/>
                <a:gd name="connsiteY5" fmla="*/ 2072591 h 2072591"/>
                <a:gd name="connsiteX0" fmla="*/ 0 w 2252133"/>
                <a:gd name="connsiteY0" fmla="*/ 928499 h 2071499"/>
                <a:gd name="connsiteX1" fmla="*/ 287866 w 2252133"/>
                <a:gd name="connsiteY1" fmla="*/ 996232 h 2071499"/>
                <a:gd name="connsiteX2" fmla="*/ 889404 w 2252133"/>
                <a:gd name="connsiteY2" fmla="*/ 3326 h 2071499"/>
                <a:gd name="connsiteX3" fmla="*/ 1324830 w 2252133"/>
                <a:gd name="connsiteY3" fmla="*/ 681426 h 2071499"/>
                <a:gd name="connsiteX4" fmla="*/ 1818721 w 2252133"/>
                <a:gd name="connsiteY4" fmla="*/ 890785 h 2071499"/>
                <a:gd name="connsiteX5" fmla="*/ 2252133 w 2252133"/>
                <a:gd name="connsiteY5" fmla="*/ 2071499 h 2071499"/>
                <a:gd name="connsiteX0" fmla="*/ 0 w 2221492"/>
                <a:gd name="connsiteY0" fmla="*/ 928499 h 2798862"/>
                <a:gd name="connsiteX1" fmla="*/ 287866 w 2221492"/>
                <a:gd name="connsiteY1" fmla="*/ 996232 h 2798862"/>
                <a:gd name="connsiteX2" fmla="*/ 889404 w 2221492"/>
                <a:gd name="connsiteY2" fmla="*/ 3326 h 2798862"/>
                <a:gd name="connsiteX3" fmla="*/ 1324830 w 2221492"/>
                <a:gd name="connsiteY3" fmla="*/ 681426 h 2798862"/>
                <a:gd name="connsiteX4" fmla="*/ 1818721 w 2221492"/>
                <a:gd name="connsiteY4" fmla="*/ 890785 h 2798862"/>
                <a:gd name="connsiteX5" fmla="*/ 2221492 w 2221492"/>
                <a:gd name="connsiteY5" fmla="*/ 2798862 h 279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1492" h="2798862">
                  <a:moveTo>
                    <a:pt x="0" y="928499"/>
                  </a:moveTo>
                  <a:cubicBezTo>
                    <a:pt x="76199" y="935554"/>
                    <a:pt x="139632" y="1150427"/>
                    <a:pt x="287866" y="996232"/>
                  </a:cubicBezTo>
                  <a:cubicBezTo>
                    <a:pt x="436100" y="842037"/>
                    <a:pt x="716577" y="55794"/>
                    <a:pt x="889404" y="3326"/>
                  </a:cubicBezTo>
                  <a:cubicBezTo>
                    <a:pt x="1062231" y="-49142"/>
                    <a:pt x="1169944" y="533516"/>
                    <a:pt x="1324830" y="681426"/>
                  </a:cubicBezTo>
                  <a:cubicBezTo>
                    <a:pt x="1479716" y="829336"/>
                    <a:pt x="1669277" y="537879"/>
                    <a:pt x="1818721" y="890785"/>
                  </a:cubicBezTo>
                  <a:cubicBezTo>
                    <a:pt x="1968165" y="1243691"/>
                    <a:pt x="2084614" y="2722662"/>
                    <a:pt x="2221492" y="2798862"/>
                  </a:cubicBezTo>
                </a:path>
              </a:pathLst>
            </a:cu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A9E7C6-021C-42A9-A0DD-F99751EBAABF}"/>
                </a:ext>
              </a:extLst>
            </p:cNvPr>
            <p:cNvSpPr/>
            <p:nvPr/>
          </p:nvSpPr>
          <p:spPr>
            <a:xfrm rot="1765970">
              <a:off x="8523438" y="2174240"/>
              <a:ext cx="338128" cy="550661"/>
            </a:xfrm>
            <a:custGeom>
              <a:avLst/>
              <a:gdLst>
                <a:gd name="connsiteX0" fmla="*/ 0 w 381000"/>
                <a:gd name="connsiteY0" fmla="*/ 0 h 381000"/>
                <a:gd name="connsiteX1" fmla="*/ 110067 w 381000"/>
                <a:gd name="connsiteY1" fmla="*/ 220133 h 381000"/>
                <a:gd name="connsiteX2" fmla="*/ 279400 w 381000"/>
                <a:gd name="connsiteY2" fmla="*/ 254000 h 381000"/>
                <a:gd name="connsiteX3" fmla="*/ 38100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cubicBezTo>
                    <a:pt x="31750" y="88900"/>
                    <a:pt x="63500" y="177800"/>
                    <a:pt x="110067" y="220133"/>
                  </a:cubicBezTo>
                  <a:cubicBezTo>
                    <a:pt x="156634" y="262466"/>
                    <a:pt x="234245" y="227189"/>
                    <a:pt x="279400" y="254000"/>
                  </a:cubicBezTo>
                  <a:cubicBezTo>
                    <a:pt x="324555" y="280811"/>
                    <a:pt x="352777" y="330905"/>
                    <a:pt x="381000" y="38100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119DB2-10ED-4084-AD28-BC5D223EEFB3}"/>
                </a:ext>
              </a:extLst>
            </p:cNvPr>
            <p:cNvSpPr/>
            <p:nvPr/>
          </p:nvSpPr>
          <p:spPr>
            <a:xfrm rot="3817468">
              <a:off x="9369820" y="3983719"/>
              <a:ext cx="381000" cy="381000"/>
            </a:xfrm>
            <a:custGeom>
              <a:avLst/>
              <a:gdLst>
                <a:gd name="connsiteX0" fmla="*/ 0 w 381000"/>
                <a:gd name="connsiteY0" fmla="*/ 0 h 381000"/>
                <a:gd name="connsiteX1" fmla="*/ 110067 w 381000"/>
                <a:gd name="connsiteY1" fmla="*/ 220133 h 381000"/>
                <a:gd name="connsiteX2" fmla="*/ 279400 w 381000"/>
                <a:gd name="connsiteY2" fmla="*/ 254000 h 381000"/>
                <a:gd name="connsiteX3" fmla="*/ 38100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cubicBezTo>
                    <a:pt x="31750" y="88900"/>
                    <a:pt x="63500" y="177800"/>
                    <a:pt x="110067" y="220133"/>
                  </a:cubicBezTo>
                  <a:cubicBezTo>
                    <a:pt x="156634" y="262466"/>
                    <a:pt x="234245" y="227189"/>
                    <a:pt x="279400" y="254000"/>
                  </a:cubicBezTo>
                  <a:cubicBezTo>
                    <a:pt x="324555" y="280811"/>
                    <a:pt x="352777" y="330905"/>
                    <a:pt x="381000" y="38100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6361EF4-1557-4DF6-BFE2-A364EC87E98C}"/>
                </a:ext>
              </a:extLst>
            </p:cNvPr>
            <p:cNvSpPr/>
            <p:nvPr/>
          </p:nvSpPr>
          <p:spPr>
            <a:xfrm rot="3817468">
              <a:off x="8889908" y="3282867"/>
              <a:ext cx="580924" cy="467787"/>
            </a:xfrm>
            <a:custGeom>
              <a:avLst/>
              <a:gdLst>
                <a:gd name="connsiteX0" fmla="*/ 0 w 381000"/>
                <a:gd name="connsiteY0" fmla="*/ 0 h 381000"/>
                <a:gd name="connsiteX1" fmla="*/ 110067 w 381000"/>
                <a:gd name="connsiteY1" fmla="*/ 220133 h 381000"/>
                <a:gd name="connsiteX2" fmla="*/ 279400 w 381000"/>
                <a:gd name="connsiteY2" fmla="*/ 254000 h 381000"/>
                <a:gd name="connsiteX3" fmla="*/ 38100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cubicBezTo>
                    <a:pt x="31750" y="88900"/>
                    <a:pt x="63500" y="177800"/>
                    <a:pt x="110067" y="220133"/>
                  </a:cubicBezTo>
                  <a:cubicBezTo>
                    <a:pt x="156634" y="262466"/>
                    <a:pt x="234245" y="227189"/>
                    <a:pt x="279400" y="254000"/>
                  </a:cubicBezTo>
                  <a:cubicBezTo>
                    <a:pt x="324555" y="280811"/>
                    <a:pt x="352777" y="330905"/>
                    <a:pt x="381000" y="38100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159E7D2-9C92-451B-9918-256040527DF3}"/>
                </a:ext>
              </a:extLst>
            </p:cNvPr>
            <p:cNvSpPr/>
            <p:nvPr/>
          </p:nvSpPr>
          <p:spPr>
            <a:xfrm rot="4644564">
              <a:off x="9210152" y="1796516"/>
              <a:ext cx="1328892" cy="1028058"/>
            </a:xfrm>
            <a:custGeom>
              <a:avLst/>
              <a:gdLst>
                <a:gd name="connsiteX0" fmla="*/ 999067 w 999067"/>
                <a:gd name="connsiteY0" fmla="*/ 0 h 1286933"/>
                <a:gd name="connsiteX1" fmla="*/ 846667 w 999067"/>
                <a:gd name="connsiteY1" fmla="*/ 508000 h 1286933"/>
                <a:gd name="connsiteX2" fmla="*/ 304800 w 999067"/>
                <a:gd name="connsiteY2" fmla="*/ 1066800 h 1286933"/>
                <a:gd name="connsiteX3" fmla="*/ 0 w 999067"/>
                <a:gd name="connsiteY3" fmla="*/ 1286933 h 1286933"/>
                <a:gd name="connsiteX0" fmla="*/ 2878667 w 2878667"/>
                <a:gd name="connsiteY0" fmla="*/ 0 h 1989666"/>
                <a:gd name="connsiteX1" fmla="*/ 846667 w 2878667"/>
                <a:gd name="connsiteY1" fmla="*/ 1210733 h 1989666"/>
                <a:gd name="connsiteX2" fmla="*/ 304800 w 2878667"/>
                <a:gd name="connsiteY2" fmla="*/ 1769533 h 1989666"/>
                <a:gd name="connsiteX3" fmla="*/ 0 w 2878667"/>
                <a:gd name="connsiteY3" fmla="*/ 1989666 h 1989666"/>
                <a:gd name="connsiteX0" fmla="*/ 3132670 w 3132670"/>
                <a:gd name="connsiteY0" fmla="*/ 0 h 1617133"/>
                <a:gd name="connsiteX1" fmla="*/ 846667 w 3132670"/>
                <a:gd name="connsiteY1" fmla="*/ 838200 h 1617133"/>
                <a:gd name="connsiteX2" fmla="*/ 304800 w 3132670"/>
                <a:gd name="connsiteY2" fmla="*/ 1397000 h 1617133"/>
                <a:gd name="connsiteX3" fmla="*/ 0 w 3132670"/>
                <a:gd name="connsiteY3" fmla="*/ 1617133 h 1617133"/>
                <a:gd name="connsiteX0" fmla="*/ 3132670 w 3132670"/>
                <a:gd name="connsiteY0" fmla="*/ 0 h 1617133"/>
                <a:gd name="connsiteX1" fmla="*/ 2395685 w 3132670"/>
                <a:gd name="connsiteY1" fmla="*/ 342702 h 1617133"/>
                <a:gd name="connsiteX2" fmla="*/ 846667 w 3132670"/>
                <a:gd name="connsiteY2" fmla="*/ 838200 h 1617133"/>
                <a:gd name="connsiteX3" fmla="*/ 304800 w 3132670"/>
                <a:gd name="connsiteY3" fmla="*/ 1397000 h 1617133"/>
                <a:gd name="connsiteX4" fmla="*/ 0 w 3132670"/>
                <a:gd name="connsiteY4" fmla="*/ 1617133 h 1617133"/>
                <a:gd name="connsiteX0" fmla="*/ 3132670 w 3132670"/>
                <a:gd name="connsiteY0" fmla="*/ 0 h 1617133"/>
                <a:gd name="connsiteX1" fmla="*/ 2395685 w 3132670"/>
                <a:gd name="connsiteY1" fmla="*/ 342702 h 1617133"/>
                <a:gd name="connsiteX2" fmla="*/ 1201884 w 3132670"/>
                <a:gd name="connsiteY2" fmla="*/ 605169 h 1617133"/>
                <a:gd name="connsiteX3" fmla="*/ 846667 w 3132670"/>
                <a:gd name="connsiteY3" fmla="*/ 838200 h 1617133"/>
                <a:gd name="connsiteX4" fmla="*/ 304800 w 3132670"/>
                <a:gd name="connsiteY4" fmla="*/ 1397000 h 1617133"/>
                <a:gd name="connsiteX5" fmla="*/ 0 w 3132670"/>
                <a:gd name="connsiteY5" fmla="*/ 1617133 h 1617133"/>
                <a:gd name="connsiteX0" fmla="*/ 3132670 w 3132670"/>
                <a:gd name="connsiteY0" fmla="*/ 0 h 1617133"/>
                <a:gd name="connsiteX1" fmla="*/ 2438021 w 3132670"/>
                <a:gd name="connsiteY1" fmla="*/ 368102 h 1617133"/>
                <a:gd name="connsiteX2" fmla="*/ 1201884 w 3132670"/>
                <a:gd name="connsiteY2" fmla="*/ 605169 h 1617133"/>
                <a:gd name="connsiteX3" fmla="*/ 846667 w 3132670"/>
                <a:gd name="connsiteY3" fmla="*/ 838200 h 1617133"/>
                <a:gd name="connsiteX4" fmla="*/ 304800 w 3132670"/>
                <a:gd name="connsiteY4" fmla="*/ 1397000 h 1617133"/>
                <a:gd name="connsiteX5" fmla="*/ 0 w 3132670"/>
                <a:gd name="connsiteY5" fmla="*/ 1617133 h 1617133"/>
                <a:gd name="connsiteX0" fmla="*/ 3132670 w 3132670"/>
                <a:gd name="connsiteY0" fmla="*/ 0 h 1617133"/>
                <a:gd name="connsiteX1" fmla="*/ 2438021 w 3132670"/>
                <a:gd name="connsiteY1" fmla="*/ 368102 h 1617133"/>
                <a:gd name="connsiteX2" fmla="*/ 846667 w 3132670"/>
                <a:gd name="connsiteY2" fmla="*/ 838200 h 1617133"/>
                <a:gd name="connsiteX3" fmla="*/ 304800 w 3132670"/>
                <a:gd name="connsiteY3" fmla="*/ 1397000 h 1617133"/>
                <a:gd name="connsiteX4" fmla="*/ 0 w 3132670"/>
                <a:gd name="connsiteY4" fmla="*/ 1617133 h 1617133"/>
                <a:gd name="connsiteX0" fmla="*/ 3132670 w 3132670"/>
                <a:gd name="connsiteY0" fmla="*/ 0 h 1617133"/>
                <a:gd name="connsiteX1" fmla="*/ 846667 w 3132670"/>
                <a:gd name="connsiteY1" fmla="*/ 838200 h 1617133"/>
                <a:gd name="connsiteX2" fmla="*/ 304800 w 3132670"/>
                <a:gd name="connsiteY2" fmla="*/ 1397000 h 1617133"/>
                <a:gd name="connsiteX3" fmla="*/ 0 w 3132670"/>
                <a:gd name="connsiteY3" fmla="*/ 1617133 h 1617133"/>
                <a:gd name="connsiteX0" fmla="*/ 1342181 w 1342181"/>
                <a:gd name="connsiteY0" fmla="*/ 0 h 1019388"/>
                <a:gd name="connsiteX1" fmla="*/ 846667 w 1342181"/>
                <a:gd name="connsiteY1" fmla="*/ 240455 h 1019388"/>
                <a:gd name="connsiteX2" fmla="*/ 304800 w 1342181"/>
                <a:gd name="connsiteY2" fmla="*/ 799255 h 1019388"/>
                <a:gd name="connsiteX3" fmla="*/ 0 w 1342181"/>
                <a:gd name="connsiteY3" fmla="*/ 1019388 h 10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2181" h="1019388">
                  <a:moveTo>
                    <a:pt x="1342181" y="0"/>
                  </a:moveTo>
                  <a:cubicBezTo>
                    <a:pt x="865931" y="174625"/>
                    <a:pt x="1019564" y="107246"/>
                    <a:pt x="846667" y="240455"/>
                  </a:cubicBezTo>
                  <a:cubicBezTo>
                    <a:pt x="673770" y="373664"/>
                    <a:pt x="445911" y="669433"/>
                    <a:pt x="304800" y="799255"/>
                  </a:cubicBezTo>
                  <a:cubicBezTo>
                    <a:pt x="163689" y="929077"/>
                    <a:pt x="81844" y="974232"/>
                    <a:pt x="0" y="1019388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0F67B9-6BBB-45EB-ACA8-034F5A14D486}"/>
                </a:ext>
              </a:extLst>
            </p:cNvPr>
            <p:cNvSpPr/>
            <p:nvPr/>
          </p:nvSpPr>
          <p:spPr>
            <a:xfrm rot="4170786">
              <a:off x="8191200" y="1910983"/>
              <a:ext cx="1505651" cy="1489767"/>
            </a:xfrm>
            <a:custGeom>
              <a:avLst/>
              <a:gdLst>
                <a:gd name="connsiteX0" fmla="*/ 0 w 2252133"/>
                <a:gd name="connsiteY0" fmla="*/ 0 h 1143000"/>
                <a:gd name="connsiteX1" fmla="*/ 287866 w 2252133"/>
                <a:gd name="connsiteY1" fmla="*/ 67733 h 1143000"/>
                <a:gd name="connsiteX2" fmla="*/ 812800 w 2252133"/>
                <a:gd name="connsiteY2" fmla="*/ 321733 h 1143000"/>
                <a:gd name="connsiteX3" fmla="*/ 1202266 w 2252133"/>
                <a:gd name="connsiteY3" fmla="*/ 584200 h 1143000"/>
                <a:gd name="connsiteX4" fmla="*/ 1803400 w 2252133"/>
                <a:gd name="connsiteY4" fmla="*/ 897467 h 1143000"/>
                <a:gd name="connsiteX5" fmla="*/ 2252133 w 2252133"/>
                <a:gd name="connsiteY5" fmla="*/ 1143000 h 1143000"/>
                <a:gd name="connsiteX0" fmla="*/ 0 w 2252133"/>
                <a:gd name="connsiteY0" fmla="*/ 0 h 1430867"/>
                <a:gd name="connsiteX1" fmla="*/ 287866 w 2252133"/>
                <a:gd name="connsiteY1" fmla="*/ 67733 h 1430867"/>
                <a:gd name="connsiteX2" fmla="*/ 812800 w 2252133"/>
                <a:gd name="connsiteY2" fmla="*/ 321733 h 1430867"/>
                <a:gd name="connsiteX3" fmla="*/ 1202266 w 2252133"/>
                <a:gd name="connsiteY3" fmla="*/ 584200 h 1430867"/>
                <a:gd name="connsiteX4" fmla="*/ 1803400 w 2252133"/>
                <a:gd name="connsiteY4" fmla="*/ 897467 h 1430867"/>
                <a:gd name="connsiteX5" fmla="*/ 2252133 w 2252133"/>
                <a:gd name="connsiteY5" fmla="*/ 1430867 h 1430867"/>
                <a:gd name="connsiteX0" fmla="*/ 0 w 2252133"/>
                <a:gd name="connsiteY0" fmla="*/ 27777 h 1458644"/>
                <a:gd name="connsiteX1" fmla="*/ 235850 w 2252133"/>
                <a:gd name="connsiteY1" fmla="*/ 20841 h 1458644"/>
                <a:gd name="connsiteX2" fmla="*/ 812800 w 2252133"/>
                <a:gd name="connsiteY2" fmla="*/ 349510 h 1458644"/>
                <a:gd name="connsiteX3" fmla="*/ 1202266 w 2252133"/>
                <a:gd name="connsiteY3" fmla="*/ 611977 h 1458644"/>
                <a:gd name="connsiteX4" fmla="*/ 1803400 w 2252133"/>
                <a:gd name="connsiteY4" fmla="*/ 925244 h 1458644"/>
                <a:gd name="connsiteX5" fmla="*/ 2252133 w 2252133"/>
                <a:gd name="connsiteY5" fmla="*/ 1458644 h 1458644"/>
                <a:gd name="connsiteX0" fmla="*/ 0 w 2252133"/>
                <a:gd name="connsiteY0" fmla="*/ 27778 h 1458644"/>
                <a:gd name="connsiteX1" fmla="*/ 235850 w 2252133"/>
                <a:gd name="connsiteY1" fmla="*/ 20841 h 1458644"/>
                <a:gd name="connsiteX2" fmla="*/ 812800 w 2252133"/>
                <a:gd name="connsiteY2" fmla="*/ 349510 h 1458644"/>
                <a:gd name="connsiteX3" fmla="*/ 1202266 w 2252133"/>
                <a:gd name="connsiteY3" fmla="*/ 611977 h 1458644"/>
                <a:gd name="connsiteX4" fmla="*/ 1803400 w 2252133"/>
                <a:gd name="connsiteY4" fmla="*/ 925244 h 1458644"/>
                <a:gd name="connsiteX5" fmla="*/ 2252133 w 2252133"/>
                <a:gd name="connsiteY5" fmla="*/ 1458644 h 145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2133" h="1458644">
                  <a:moveTo>
                    <a:pt x="0" y="27778"/>
                  </a:moveTo>
                  <a:cubicBezTo>
                    <a:pt x="76199" y="34833"/>
                    <a:pt x="100383" y="-32781"/>
                    <a:pt x="235850" y="20841"/>
                  </a:cubicBezTo>
                  <a:cubicBezTo>
                    <a:pt x="371317" y="74463"/>
                    <a:pt x="651731" y="250987"/>
                    <a:pt x="812800" y="349510"/>
                  </a:cubicBezTo>
                  <a:cubicBezTo>
                    <a:pt x="973869" y="448033"/>
                    <a:pt x="1037166" y="516021"/>
                    <a:pt x="1202266" y="611977"/>
                  </a:cubicBezTo>
                  <a:cubicBezTo>
                    <a:pt x="1367366" y="707933"/>
                    <a:pt x="1628422" y="784133"/>
                    <a:pt x="1803400" y="925244"/>
                  </a:cubicBezTo>
                  <a:cubicBezTo>
                    <a:pt x="1978378" y="1066355"/>
                    <a:pt x="2115255" y="1382444"/>
                    <a:pt x="2252133" y="1458644"/>
                  </a:cubicBezTo>
                </a:path>
              </a:pathLst>
            </a:cu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E40FA7E-8165-4A6D-8267-91B0D4E56CDD}"/>
                </a:ext>
              </a:extLst>
            </p:cNvPr>
            <p:cNvSpPr/>
            <p:nvPr/>
          </p:nvSpPr>
          <p:spPr>
            <a:xfrm rot="5400000">
              <a:off x="8031441" y="1921315"/>
              <a:ext cx="1368491" cy="1082635"/>
            </a:xfrm>
            <a:custGeom>
              <a:avLst/>
              <a:gdLst>
                <a:gd name="connsiteX0" fmla="*/ 999067 w 999067"/>
                <a:gd name="connsiteY0" fmla="*/ 0 h 1286933"/>
                <a:gd name="connsiteX1" fmla="*/ 846667 w 999067"/>
                <a:gd name="connsiteY1" fmla="*/ 508000 h 1286933"/>
                <a:gd name="connsiteX2" fmla="*/ 304800 w 999067"/>
                <a:gd name="connsiteY2" fmla="*/ 1066800 h 1286933"/>
                <a:gd name="connsiteX3" fmla="*/ 0 w 999067"/>
                <a:gd name="connsiteY3" fmla="*/ 1286933 h 1286933"/>
                <a:gd name="connsiteX0" fmla="*/ 2878667 w 2878667"/>
                <a:gd name="connsiteY0" fmla="*/ 0 h 1989666"/>
                <a:gd name="connsiteX1" fmla="*/ 846667 w 2878667"/>
                <a:gd name="connsiteY1" fmla="*/ 1210733 h 1989666"/>
                <a:gd name="connsiteX2" fmla="*/ 304800 w 2878667"/>
                <a:gd name="connsiteY2" fmla="*/ 1769533 h 1989666"/>
                <a:gd name="connsiteX3" fmla="*/ 0 w 2878667"/>
                <a:gd name="connsiteY3" fmla="*/ 1989666 h 1989666"/>
                <a:gd name="connsiteX0" fmla="*/ 3132670 w 3132670"/>
                <a:gd name="connsiteY0" fmla="*/ 0 h 1617133"/>
                <a:gd name="connsiteX1" fmla="*/ 846667 w 3132670"/>
                <a:gd name="connsiteY1" fmla="*/ 838200 h 1617133"/>
                <a:gd name="connsiteX2" fmla="*/ 304800 w 3132670"/>
                <a:gd name="connsiteY2" fmla="*/ 1397000 h 1617133"/>
                <a:gd name="connsiteX3" fmla="*/ 0 w 3132670"/>
                <a:gd name="connsiteY3" fmla="*/ 1617133 h 1617133"/>
                <a:gd name="connsiteX0" fmla="*/ 3132670 w 3132670"/>
                <a:gd name="connsiteY0" fmla="*/ 0 h 1617133"/>
                <a:gd name="connsiteX1" fmla="*/ 2395685 w 3132670"/>
                <a:gd name="connsiteY1" fmla="*/ 342702 h 1617133"/>
                <a:gd name="connsiteX2" fmla="*/ 846667 w 3132670"/>
                <a:gd name="connsiteY2" fmla="*/ 838200 h 1617133"/>
                <a:gd name="connsiteX3" fmla="*/ 304800 w 3132670"/>
                <a:gd name="connsiteY3" fmla="*/ 1397000 h 1617133"/>
                <a:gd name="connsiteX4" fmla="*/ 0 w 3132670"/>
                <a:gd name="connsiteY4" fmla="*/ 1617133 h 1617133"/>
                <a:gd name="connsiteX0" fmla="*/ 3132670 w 3132670"/>
                <a:gd name="connsiteY0" fmla="*/ 0 h 1617133"/>
                <a:gd name="connsiteX1" fmla="*/ 2395685 w 3132670"/>
                <a:gd name="connsiteY1" fmla="*/ 342702 h 1617133"/>
                <a:gd name="connsiteX2" fmla="*/ 1201884 w 3132670"/>
                <a:gd name="connsiteY2" fmla="*/ 605169 h 1617133"/>
                <a:gd name="connsiteX3" fmla="*/ 846667 w 3132670"/>
                <a:gd name="connsiteY3" fmla="*/ 838200 h 1617133"/>
                <a:gd name="connsiteX4" fmla="*/ 304800 w 3132670"/>
                <a:gd name="connsiteY4" fmla="*/ 1397000 h 1617133"/>
                <a:gd name="connsiteX5" fmla="*/ 0 w 3132670"/>
                <a:gd name="connsiteY5" fmla="*/ 1617133 h 1617133"/>
                <a:gd name="connsiteX0" fmla="*/ 3132670 w 3132670"/>
                <a:gd name="connsiteY0" fmla="*/ 0 h 1617133"/>
                <a:gd name="connsiteX1" fmla="*/ 2438021 w 3132670"/>
                <a:gd name="connsiteY1" fmla="*/ 368102 h 1617133"/>
                <a:gd name="connsiteX2" fmla="*/ 1201884 w 3132670"/>
                <a:gd name="connsiteY2" fmla="*/ 605169 h 1617133"/>
                <a:gd name="connsiteX3" fmla="*/ 846667 w 3132670"/>
                <a:gd name="connsiteY3" fmla="*/ 838200 h 1617133"/>
                <a:gd name="connsiteX4" fmla="*/ 304800 w 3132670"/>
                <a:gd name="connsiteY4" fmla="*/ 1397000 h 1617133"/>
                <a:gd name="connsiteX5" fmla="*/ 0 w 3132670"/>
                <a:gd name="connsiteY5" fmla="*/ 1617133 h 161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2670" h="1617133">
                  <a:moveTo>
                    <a:pt x="3132670" y="0"/>
                  </a:moveTo>
                  <a:cubicBezTo>
                    <a:pt x="2764305" y="137550"/>
                    <a:pt x="2819021" y="228402"/>
                    <a:pt x="2438021" y="368102"/>
                  </a:cubicBezTo>
                  <a:cubicBezTo>
                    <a:pt x="2071067" y="501419"/>
                    <a:pt x="1460054" y="522586"/>
                    <a:pt x="1201884" y="605169"/>
                  </a:cubicBezTo>
                  <a:cubicBezTo>
                    <a:pt x="943714" y="687752"/>
                    <a:pt x="996181" y="706228"/>
                    <a:pt x="846667" y="838200"/>
                  </a:cubicBezTo>
                  <a:cubicBezTo>
                    <a:pt x="697153" y="970172"/>
                    <a:pt x="445911" y="1267178"/>
                    <a:pt x="304800" y="1397000"/>
                  </a:cubicBezTo>
                  <a:cubicBezTo>
                    <a:pt x="163689" y="1526822"/>
                    <a:pt x="81844" y="1571977"/>
                    <a:pt x="0" y="1617133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7EA46B4-1B3A-4EC4-B4F6-94026C823188}"/>
                </a:ext>
              </a:extLst>
            </p:cNvPr>
            <p:cNvSpPr/>
            <p:nvPr/>
          </p:nvSpPr>
          <p:spPr>
            <a:xfrm rot="19227177">
              <a:off x="9017915" y="2420981"/>
              <a:ext cx="381000" cy="381000"/>
            </a:xfrm>
            <a:custGeom>
              <a:avLst/>
              <a:gdLst>
                <a:gd name="connsiteX0" fmla="*/ 0 w 381000"/>
                <a:gd name="connsiteY0" fmla="*/ 0 h 381000"/>
                <a:gd name="connsiteX1" fmla="*/ 110067 w 381000"/>
                <a:gd name="connsiteY1" fmla="*/ 220133 h 381000"/>
                <a:gd name="connsiteX2" fmla="*/ 279400 w 381000"/>
                <a:gd name="connsiteY2" fmla="*/ 254000 h 381000"/>
                <a:gd name="connsiteX3" fmla="*/ 38100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cubicBezTo>
                    <a:pt x="31750" y="88900"/>
                    <a:pt x="63500" y="177800"/>
                    <a:pt x="110067" y="220133"/>
                  </a:cubicBezTo>
                  <a:cubicBezTo>
                    <a:pt x="156634" y="262466"/>
                    <a:pt x="234245" y="227189"/>
                    <a:pt x="279400" y="254000"/>
                  </a:cubicBezTo>
                  <a:cubicBezTo>
                    <a:pt x="324555" y="280811"/>
                    <a:pt x="352777" y="330905"/>
                    <a:pt x="381000" y="38100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0AAA93-2ABD-4B8F-BF41-4398C2DA4458}"/>
                </a:ext>
              </a:extLst>
            </p:cNvPr>
            <p:cNvSpPr/>
            <p:nvPr/>
          </p:nvSpPr>
          <p:spPr>
            <a:xfrm rot="16644344" flipV="1">
              <a:off x="9932826" y="3365699"/>
              <a:ext cx="1227667" cy="228057"/>
            </a:xfrm>
            <a:custGeom>
              <a:avLst/>
              <a:gdLst>
                <a:gd name="connsiteX0" fmla="*/ 0 w 2252133"/>
                <a:gd name="connsiteY0" fmla="*/ 0 h 1143000"/>
                <a:gd name="connsiteX1" fmla="*/ 287866 w 2252133"/>
                <a:gd name="connsiteY1" fmla="*/ 67733 h 1143000"/>
                <a:gd name="connsiteX2" fmla="*/ 812800 w 2252133"/>
                <a:gd name="connsiteY2" fmla="*/ 321733 h 1143000"/>
                <a:gd name="connsiteX3" fmla="*/ 1202266 w 2252133"/>
                <a:gd name="connsiteY3" fmla="*/ 584200 h 1143000"/>
                <a:gd name="connsiteX4" fmla="*/ 1803400 w 2252133"/>
                <a:gd name="connsiteY4" fmla="*/ 897467 h 1143000"/>
                <a:gd name="connsiteX5" fmla="*/ 2252133 w 2252133"/>
                <a:gd name="connsiteY5" fmla="*/ 1143000 h 1143000"/>
                <a:gd name="connsiteX0" fmla="*/ 0 w 2252133"/>
                <a:gd name="connsiteY0" fmla="*/ 930818 h 2073818"/>
                <a:gd name="connsiteX1" fmla="*/ 287866 w 2252133"/>
                <a:gd name="connsiteY1" fmla="*/ 998551 h 2073818"/>
                <a:gd name="connsiteX2" fmla="*/ 889404 w 2252133"/>
                <a:gd name="connsiteY2" fmla="*/ 5645 h 2073818"/>
                <a:gd name="connsiteX3" fmla="*/ 1202266 w 2252133"/>
                <a:gd name="connsiteY3" fmla="*/ 1515018 h 2073818"/>
                <a:gd name="connsiteX4" fmla="*/ 1803400 w 2252133"/>
                <a:gd name="connsiteY4" fmla="*/ 1828285 h 2073818"/>
                <a:gd name="connsiteX5" fmla="*/ 2252133 w 2252133"/>
                <a:gd name="connsiteY5" fmla="*/ 2073818 h 2073818"/>
                <a:gd name="connsiteX0" fmla="*/ 0 w 2252133"/>
                <a:gd name="connsiteY0" fmla="*/ 929591 h 2072591"/>
                <a:gd name="connsiteX1" fmla="*/ 287866 w 2252133"/>
                <a:gd name="connsiteY1" fmla="*/ 997324 h 2072591"/>
                <a:gd name="connsiteX2" fmla="*/ 889404 w 2252133"/>
                <a:gd name="connsiteY2" fmla="*/ 4418 h 2072591"/>
                <a:gd name="connsiteX3" fmla="*/ 1324830 w 2252133"/>
                <a:gd name="connsiteY3" fmla="*/ 682518 h 2072591"/>
                <a:gd name="connsiteX4" fmla="*/ 1803400 w 2252133"/>
                <a:gd name="connsiteY4" fmla="*/ 1827058 h 2072591"/>
                <a:gd name="connsiteX5" fmla="*/ 2252133 w 2252133"/>
                <a:gd name="connsiteY5" fmla="*/ 2072591 h 2072591"/>
                <a:gd name="connsiteX0" fmla="*/ 0 w 2252133"/>
                <a:gd name="connsiteY0" fmla="*/ 928499 h 2071499"/>
                <a:gd name="connsiteX1" fmla="*/ 287866 w 2252133"/>
                <a:gd name="connsiteY1" fmla="*/ 996232 h 2071499"/>
                <a:gd name="connsiteX2" fmla="*/ 889404 w 2252133"/>
                <a:gd name="connsiteY2" fmla="*/ 3326 h 2071499"/>
                <a:gd name="connsiteX3" fmla="*/ 1324830 w 2252133"/>
                <a:gd name="connsiteY3" fmla="*/ 681426 h 2071499"/>
                <a:gd name="connsiteX4" fmla="*/ 1818721 w 2252133"/>
                <a:gd name="connsiteY4" fmla="*/ 890785 h 2071499"/>
                <a:gd name="connsiteX5" fmla="*/ 2252133 w 2252133"/>
                <a:gd name="connsiteY5" fmla="*/ 2071499 h 2071499"/>
                <a:gd name="connsiteX0" fmla="*/ 0 w 2221492"/>
                <a:gd name="connsiteY0" fmla="*/ 928499 h 2798862"/>
                <a:gd name="connsiteX1" fmla="*/ 287866 w 2221492"/>
                <a:gd name="connsiteY1" fmla="*/ 996232 h 2798862"/>
                <a:gd name="connsiteX2" fmla="*/ 889404 w 2221492"/>
                <a:gd name="connsiteY2" fmla="*/ 3326 h 2798862"/>
                <a:gd name="connsiteX3" fmla="*/ 1324830 w 2221492"/>
                <a:gd name="connsiteY3" fmla="*/ 681426 h 2798862"/>
                <a:gd name="connsiteX4" fmla="*/ 1818721 w 2221492"/>
                <a:gd name="connsiteY4" fmla="*/ 890785 h 2798862"/>
                <a:gd name="connsiteX5" fmla="*/ 2221492 w 2221492"/>
                <a:gd name="connsiteY5" fmla="*/ 2798862 h 279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1492" h="2798862">
                  <a:moveTo>
                    <a:pt x="0" y="928499"/>
                  </a:moveTo>
                  <a:cubicBezTo>
                    <a:pt x="76199" y="935554"/>
                    <a:pt x="139632" y="1150427"/>
                    <a:pt x="287866" y="996232"/>
                  </a:cubicBezTo>
                  <a:cubicBezTo>
                    <a:pt x="436100" y="842037"/>
                    <a:pt x="716577" y="55794"/>
                    <a:pt x="889404" y="3326"/>
                  </a:cubicBezTo>
                  <a:cubicBezTo>
                    <a:pt x="1062231" y="-49142"/>
                    <a:pt x="1169944" y="533516"/>
                    <a:pt x="1324830" y="681426"/>
                  </a:cubicBezTo>
                  <a:cubicBezTo>
                    <a:pt x="1479716" y="829336"/>
                    <a:pt x="1669277" y="537879"/>
                    <a:pt x="1818721" y="890785"/>
                  </a:cubicBezTo>
                  <a:cubicBezTo>
                    <a:pt x="1968165" y="1243691"/>
                    <a:pt x="2084614" y="2722662"/>
                    <a:pt x="2221492" y="2798862"/>
                  </a:cubicBezTo>
                </a:path>
              </a:pathLst>
            </a:cu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10B22A2-82EC-4E43-98ED-94BC9A69D5C7}"/>
                </a:ext>
              </a:extLst>
            </p:cNvPr>
            <p:cNvSpPr/>
            <p:nvPr/>
          </p:nvSpPr>
          <p:spPr>
            <a:xfrm rot="3240362">
              <a:off x="8028290" y="1011062"/>
              <a:ext cx="1020846" cy="1302508"/>
            </a:xfrm>
            <a:custGeom>
              <a:avLst/>
              <a:gdLst>
                <a:gd name="connsiteX0" fmla="*/ 999067 w 999067"/>
                <a:gd name="connsiteY0" fmla="*/ 0 h 1286933"/>
                <a:gd name="connsiteX1" fmla="*/ 846667 w 999067"/>
                <a:gd name="connsiteY1" fmla="*/ 508000 h 1286933"/>
                <a:gd name="connsiteX2" fmla="*/ 304800 w 999067"/>
                <a:gd name="connsiteY2" fmla="*/ 1066800 h 1286933"/>
                <a:gd name="connsiteX3" fmla="*/ 0 w 999067"/>
                <a:gd name="connsiteY3" fmla="*/ 1286933 h 1286933"/>
                <a:gd name="connsiteX0" fmla="*/ 1048247 w 1048247"/>
                <a:gd name="connsiteY0" fmla="*/ 0 h 1282604"/>
                <a:gd name="connsiteX1" fmla="*/ 846667 w 1048247"/>
                <a:gd name="connsiteY1" fmla="*/ 503671 h 1282604"/>
                <a:gd name="connsiteX2" fmla="*/ 304800 w 1048247"/>
                <a:gd name="connsiteY2" fmla="*/ 1062471 h 1282604"/>
                <a:gd name="connsiteX3" fmla="*/ 0 w 1048247"/>
                <a:gd name="connsiteY3" fmla="*/ 1282604 h 1282604"/>
                <a:gd name="connsiteX0" fmla="*/ 1048247 w 1048247"/>
                <a:gd name="connsiteY0" fmla="*/ 0 h 1282604"/>
                <a:gd name="connsiteX1" fmla="*/ 846667 w 1048247"/>
                <a:gd name="connsiteY1" fmla="*/ 503671 h 1282604"/>
                <a:gd name="connsiteX2" fmla="*/ 304800 w 1048247"/>
                <a:gd name="connsiteY2" fmla="*/ 1062471 h 1282604"/>
                <a:gd name="connsiteX3" fmla="*/ 0 w 1048247"/>
                <a:gd name="connsiteY3" fmla="*/ 1282604 h 1282604"/>
                <a:gd name="connsiteX0" fmla="*/ 1020846 w 1020846"/>
                <a:gd name="connsiteY0" fmla="*/ 0 h 1302508"/>
                <a:gd name="connsiteX1" fmla="*/ 846667 w 1020846"/>
                <a:gd name="connsiteY1" fmla="*/ 523575 h 1302508"/>
                <a:gd name="connsiteX2" fmla="*/ 304800 w 1020846"/>
                <a:gd name="connsiteY2" fmla="*/ 1082375 h 1302508"/>
                <a:gd name="connsiteX3" fmla="*/ 0 w 1020846"/>
                <a:gd name="connsiteY3" fmla="*/ 1302508 h 130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0846" h="1302508">
                  <a:moveTo>
                    <a:pt x="1020846" y="0"/>
                  </a:moveTo>
                  <a:cubicBezTo>
                    <a:pt x="940849" y="120318"/>
                    <a:pt x="966008" y="343179"/>
                    <a:pt x="846667" y="523575"/>
                  </a:cubicBezTo>
                  <a:cubicBezTo>
                    <a:pt x="727326" y="703971"/>
                    <a:pt x="445911" y="952553"/>
                    <a:pt x="304800" y="1082375"/>
                  </a:cubicBezTo>
                  <a:cubicBezTo>
                    <a:pt x="163689" y="1212197"/>
                    <a:pt x="81844" y="1257352"/>
                    <a:pt x="0" y="1302508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D08E23C-7912-485E-B6EA-94A81A31BA6A}"/>
                </a:ext>
              </a:extLst>
            </p:cNvPr>
            <p:cNvSpPr/>
            <p:nvPr/>
          </p:nvSpPr>
          <p:spPr>
            <a:xfrm>
              <a:off x="6109815" y="3414028"/>
              <a:ext cx="2348385" cy="1344240"/>
            </a:xfrm>
            <a:custGeom>
              <a:avLst/>
              <a:gdLst>
                <a:gd name="connsiteX0" fmla="*/ 0 w 2252133"/>
                <a:gd name="connsiteY0" fmla="*/ 0 h 1143000"/>
                <a:gd name="connsiteX1" fmla="*/ 287866 w 2252133"/>
                <a:gd name="connsiteY1" fmla="*/ 67733 h 1143000"/>
                <a:gd name="connsiteX2" fmla="*/ 812800 w 2252133"/>
                <a:gd name="connsiteY2" fmla="*/ 321733 h 1143000"/>
                <a:gd name="connsiteX3" fmla="*/ 1202266 w 2252133"/>
                <a:gd name="connsiteY3" fmla="*/ 584200 h 1143000"/>
                <a:gd name="connsiteX4" fmla="*/ 1803400 w 2252133"/>
                <a:gd name="connsiteY4" fmla="*/ 897467 h 1143000"/>
                <a:gd name="connsiteX5" fmla="*/ 2252133 w 2252133"/>
                <a:gd name="connsiteY5" fmla="*/ 1143000 h 1143000"/>
                <a:gd name="connsiteX0" fmla="*/ 0 w 2252133"/>
                <a:gd name="connsiteY0" fmla="*/ 0 h 1430867"/>
                <a:gd name="connsiteX1" fmla="*/ 287866 w 2252133"/>
                <a:gd name="connsiteY1" fmla="*/ 67733 h 1430867"/>
                <a:gd name="connsiteX2" fmla="*/ 812800 w 2252133"/>
                <a:gd name="connsiteY2" fmla="*/ 321733 h 1430867"/>
                <a:gd name="connsiteX3" fmla="*/ 1202266 w 2252133"/>
                <a:gd name="connsiteY3" fmla="*/ 584200 h 1430867"/>
                <a:gd name="connsiteX4" fmla="*/ 1803400 w 2252133"/>
                <a:gd name="connsiteY4" fmla="*/ 897467 h 1430867"/>
                <a:gd name="connsiteX5" fmla="*/ 2252133 w 2252133"/>
                <a:gd name="connsiteY5" fmla="*/ 1430867 h 1430867"/>
                <a:gd name="connsiteX0" fmla="*/ 0 w 2348385"/>
                <a:gd name="connsiteY0" fmla="*/ 31527 h 1375767"/>
                <a:gd name="connsiteX1" fmla="*/ 384118 w 2348385"/>
                <a:gd name="connsiteY1" fmla="*/ 12633 h 1375767"/>
                <a:gd name="connsiteX2" fmla="*/ 909052 w 2348385"/>
                <a:gd name="connsiteY2" fmla="*/ 266633 h 1375767"/>
                <a:gd name="connsiteX3" fmla="*/ 1298518 w 2348385"/>
                <a:gd name="connsiteY3" fmla="*/ 529100 h 1375767"/>
                <a:gd name="connsiteX4" fmla="*/ 1899652 w 2348385"/>
                <a:gd name="connsiteY4" fmla="*/ 842367 h 1375767"/>
                <a:gd name="connsiteX5" fmla="*/ 2348385 w 2348385"/>
                <a:gd name="connsiteY5" fmla="*/ 1375767 h 1375767"/>
                <a:gd name="connsiteX0" fmla="*/ 0 w 2348385"/>
                <a:gd name="connsiteY0" fmla="*/ 0 h 1344240"/>
                <a:gd name="connsiteX1" fmla="*/ 316741 w 2348385"/>
                <a:gd name="connsiteY1" fmla="*/ 125485 h 1344240"/>
                <a:gd name="connsiteX2" fmla="*/ 909052 w 2348385"/>
                <a:gd name="connsiteY2" fmla="*/ 235106 h 1344240"/>
                <a:gd name="connsiteX3" fmla="*/ 1298518 w 2348385"/>
                <a:gd name="connsiteY3" fmla="*/ 497573 h 1344240"/>
                <a:gd name="connsiteX4" fmla="*/ 1899652 w 2348385"/>
                <a:gd name="connsiteY4" fmla="*/ 810840 h 1344240"/>
                <a:gd name="connsiteX5" fmla="*/ 2348385 w 2348385"/>
                <a:gd name="connsiteY5" fmla="*/ 1344240 h 134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8385" h="1344240">
                  <a:moveTo>
                    <a:pt x="0" y="0"/>
                  </a:moveTo>
                  <a:cubicBezTo>
                    <a:pt x="76199" y="7055"/>
                    <a:pt x="165232" y="86301"/>
                    <a:pt x="316741" y="125485"/>
                  </a:cubicBezTo>
                  <a:cubicBezTo>
                    <a:pt x="468250" y="164669"/>
                    <a:pt x="745423" y="173091"/>
                    <a:pt x="909052" y="235106"/>
                  </a:cubicBezTo>
                  <a:cubicBezTo>
                    <a:pt x="1072681" y="297121"/>
                    <a:pt x="1133418" y="401617"/>
                    <a:pt x="1298518" y="497573"/>
                  </a:cubicBezTo>
                  <a:cubicBezTo>
                    <a:pt x="1463618" y="593529"/>
                    <a:pt x="1724674" y="669729"/>
                    <a:pt x="1899652" y="810840"/>
                  </a:cubicBezTo>
                  <a:cubicBezTo>
                    <a:pt x="2074630" y="951951"/>
                    <a:pt x="2211507" y="1268040"/>
                    <a:pt x="2348385" y="1344240"/>
                  </a:cubicBezTo>
                </a:path>
              </a:pathLst>
            </a:cu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DD1F33E-21ED-4706-B101-979CB223DF95}"/>
                </a:ext>
              </a:extLst>
            </p:cNvPr>
            <p:cNvSpPr/>
            <p:nvPr/>
          </p:nvSpPr>
          <p:spPr>
            <a:xfrm>
              <a:off x="6189133" y="3310467"/>
              <a:ext cx="804334" cy="1134533"/>
            </a:xfrm>
            <a:custGeom>
              <a:avLst/>
              <a:gdLst>
                <a:gd name="connsiteX0" fmla="*/ 0 w 804334"/>
                <a:gd name="connsiteY0" fmla="*/ 0 h 1134533"/>
                <a:gd name="connsiteX1" fmla="*/ 118534 w 804334"/>
                <a:gd name="connsiteY1" fmla="*/ 448733 h 1134533"/>
                <a:gd name="connsiteX2" fmla="*/ 406400 w 804334"/>
                <a:gd name="connsiteY2" fmla="*/ 626533 h 1134533"/>
                <a:gd name="connsiteX3" fmla="*/ 677334 w 804334"/>
                <a:gd name="connsiteY3" fmla="*/ 863600 h 1134533"/>
                <a:gd name="connsiteX4" fmla="*/ 804334 w 804334"/>
                <a:gd name="connsiteY4" fmla="*/ 1134533 h 113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334" h="1134533">
                  <a:moveTo>
                    <a:pt x="0" y="0"/>
                  </a:moveTo>
                  <a:cubicBezTo>
                    <a:pt x="25400" y="172155"/>
                    <a:pt x="50801" y="344311"/>
                    <a:pt x="118534" y="448733"/>
                  </a:cubicBezTo>
                  <a:cubicBezTo>
                    <a:pt x="186267" y="553155"/>
                    <a:pt x="313267" y="557389"/>
                    <a:pt x="406400" y="626533"/>
                  </a:cubicBezTo>
                  <a:cubicBezTo>
                    <a:pt x="499533" y="695677"/>
                    <a:pt x="611012" y="778933"/>
                    <a:pt x="677334" y="863600"/>
                  </a:cubicBezTo>
                  <a:cubicBezTo>
                    <a:pt x="743656" y="948267"/>
                    <a:pt x="773995" y="1041400"/>
                    <a:pt x="804334" y="1134533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3E4300-B743-4DEF-8419-4E2E51E91358}"/>
              </a:ext>
            </a:extLst>
          </p:cNvPr>
          <p:cNvCxnSpPr/>
          <p:nvPr/>
        </p:nvCxnSpPr>
        <p:spPr>
          <a:xfrm>
            <a:off x="1332833" y="745490"/>
            <a:ext cx="3366793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9B5A72-5A04-4B9D-8E9F-DEC620FB495E}"/>
              </a:ext>
            </a:extLst>
          </p:cNvPr>
          <p:cNvSpPr txBox="1"/>
          <p:nvPr/>
        </p:nvSpPr>
        <p:spPr>
          <a:xfrm>
            <a:off x="2860119" y="394670"/>
            <a:ext cx="327233" cy="365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103C4F-A1F5-4500-8587-F2A667C6F3C7}"/>
              </a:ext>
            </a:extLst>
          </p:cNvPr>
          <p:cNvSpPr txBox="1"/>
          <p:nvPr/>
        </p:nvSpPr>
        <p:spPr>
          <a:xfrm>
            <a:off x="1358558" y="5049093"/>
            <a:ext cx="377856" cy="373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359415-80AC-46AE-8895-BCDB43235ACD}"/>
              </a:ext>
            </a:extLst>
          </p:cNvPr>
          <p:cNvSpPr txBox="1"/>
          <p:nvPr/>
        </p:nvSpPr>
        <p:spPr>
          <a:xfrm>
            <a:off x="4225273" y="5074585"/>
            <a:ext cx="463466" cy="365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8918D5-52C3-4946-A6D5-FEE40E6750F1}"/>
              </a:ext>
            </a:extLst>
          </p:cNvPr>
          <p:cNvSpPr txBox="1"/>
          <p:nvPr/>
        </p:nvSpPr>
        <p:spPr>
          <a:xfrm>
            <a:off x="2559802" y="5755584"/>
            <a:ext cx="763456" cy="365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aVF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0F73C8-F111-486A-91F1-7E619AADCF16}"/>
              </a:ext>
            </a:extLst>
          </p:cNvPr>
          <p:cNvSpPr txBox="1"/>
          <p:nvPr/>
        </p:nvSpPr>
        <p:spPr>
          <a:xfrm>
            <a:off x="5315231" y="1478960"/>
            <a:ext cx="763456" cy="365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aVL</a:t>
            </a:r>
            <a:endParaRPr 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6DAA83-16F9-425E-BA4D-9F6880799A86}"/>
              </a:ext>
            </a:extLst>
          </p:cNvPr>
          <p:cNvSpPr txBox="1"/>
          <p:nvPr/>
        </p:nvSpPr>
        <p:spPr>
          <a:xfrm>
            <a:off x="1072929" y="2066610"/>
            <a:ext cx="75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RCA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6A2DC1-B567-4851-B075-D144DA28ABED}"/>
              </a:ext>
            </a:extLst>
          </p:cNvPr>
          <p:cNvSpPr txBox="1"/>
          <p:nvPr/>
        </p:nvSpPr>
        <p:spPr>
          <a:xfrm>
            <a:off x="1281522" y="3009635"/>
            <a:ext cx="68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PDA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24838AE-43B4-4BE8-9764-5933EE9584A9}"/>
              </a:ext>
            </a:extLst>
          </p:cNvPr>
          <p:cNvSpPr/>
          <p:nvPr/>
        </p:nvSpPr>
        <p:spPr>
          <a:xfrm rot="4644564">
            <a:off x="3778664" y="3065707"/>
            <a:ext cx="1248097" cy="724796"/>
          </a:xfrm>
          <a:custGeom>
            <a:avLst/>
            <a:gdLst>
              <a:gd name="connsiteX0" fmla="*/ 999067 w 999067"/>
              <a:gd name="connsiteY0" fmla="*/ 0 h 1286933"/>
              <a:gd name="connsiteX1" fmla="*/ 846667 w 999067"/>
              <a:gd name="connsiteY1" fmla="*/ 508000 h 1286933"/>
              <a:gd name="connsiteX2" fmla="*/ 304800 w 999067"/>
              <a:gd name="connsiteY2" fmla="*/ 1066800 h 1286933"/>
              <a:gd name="connsiteX3" fmla="*/ 0 w 999067"/>
              <a:gd name="connsiteY3" fmla="*/ 1286933 h 1286933"/>
              <a:gd name="connsiteX0" fmla="*/ 2878667 w 2878667"/>
              <a:gd name="connsiteY0" fmla="*/ 0 h 1989666"/>
              <a:gd name="connsiteX1" fmla="*/ 846667 w 2878667"/>
              <a:gd name="connsiteY1" fmla="*/ 1210733 h 1989666"/>
              <a:gd name="connsiteX2" fmla="*/ 304800 w 2878667"/>
              <a:gd name="connsiteY2" fmla="*/ 1769533 h 1989666"/>
              <a:gd name="connsiteX3" fmla="*/ 0 w 2878667"/>
              <a:gd name="connsiteY3" fmla="*/ 1989666 h 1989666"/>
              <a:gd name="connsiteX0" fmla="*/ 3132670 w 3132670"/>
              <a:gd name="connsiteY0" fmla="*/ 0 h 1617133"/>
              <a:gd name="connsiteX1" fmla="*/ 846667 w 3132670"/>
              <a:gd name="connsiteY1" fmla="*/ 838200 h 1617133"/>
              <a:gd name="connsiteX2" fmla="*/ 304800 w 3132670"/>
              <a:gd name="connsiteY2" fmla="*/ 1397000 h 1617133"/>
              <a:gd name="connsiteX3" fmla="*/ 0 w 3132670"/>
              <a:gd name="connsiteY3" fmla="*/ 1617133 h 1617133"/>
              <a:gd name="connsiteX0" fmla="*/ 3132670 w 3132670"/>
              <a:gd name="connsiteY0" fmla="*/ 0 h 1617133"/>
              <a:gd name="connsiteX1" fmla="*/ 2395685 w 3132670"/>
              <a:gd name="connsiteY1" fmla="*/ 342702 h 1617133"/>
              <a:gd name="connsiteX2" fmla="*/ 846667 w 3132670"/>
              <a:gd name="connsiteY2" fmla="*/ 838200 h 1617133"/>
              <a:gd name="connsiteX3" fmla="*/ 304800 w 3132670"/>
              <a:gd name="connsiteY3" fmla="*/ 1397000 h 1617133"/>
              <a:gd name="connsiteX4" fmla="*/ 0 w 3132670"/>
              <a:gd name="connsiteY4" fmla="*/ 1617133 h 1617133"/>
              <a:gd name="connsiteX0" fmla="*/ 3132670 w 3132670"/>
              <a:gd name="connsiteY0" fmla="*/ 0 h 1617133"/>
              <a:gd name="connsiteX1" fmla="*/ 2395685 w 3132670"/>
              <a:gd name="connsiteY1" fmla="*/ 342702 h 1617133"/>
              <a:gd name="connsiteX2" fmla="*/ 1201884 w 3132670"/>
              <a:gd name="connsiteY2" fmla="*/ 605169 h 1617133"/>
              <a:gd name="connsiteX3" fmla="*/ 846667 w 3132670"/>
              <a:gd name="connsiteY3" fmla="*/ 838200 h 1617133"/>
              <a:gd name="connsiteX4" fmla="*/ 304800 w 3132670"/>
              <a:gd name="connsiteY4" fmla="*/ 1397000 h 1617133"/>
              <a:gd name="connsiteX5" fmla="*/ 0 w 3132670"/>
              <a:gd name="connsiteY5" fmla="*/ 1617133 h 1617133"/>
              <a:gd name="connsiteX0" fmla="*/ 3132670 w 3132670"/>
              <a:gd name="connsiteY0" fmla="*/ 0 h 1617133"/>
              <a:gd name="connsiteX1" fmla="*/ 2438021 w 3132670"/>
              <a:gd name="connsiteY1" fmla="*/ 368102 h 1617133"/>
              <a:gd name="connsiteX2" fmla="*/ 1201884 w 3132670"/>
              <a:gd name="connsiteY2" fmla="*/ 605169 h 1617133"/>
              <a:gd name="connsiteX3" fmla="*/ 846667 w 3132670"/>
              <a:gd name="connsiteY3" fmla="*/ 838200 h 1617133"/>
              <a:gd name="connsiteX4" fmla="*/ 304800 w 3132670"/>
              <a:gd name="connsiteY4" fmla="*/ 1397000 h 1617133"/>
              <a:gd name="connsiteX5" fmla="*/ 0 w 3132670"/>
              <a:gd name="connsiteY5" fmla="*/ 1617133 h 1617133"/>
              <a:gd name="connsiteX0" fmla="*/ 3132670 w 3132670"/>
              <a:gd name="connsiteY0" fmla="*/ 0 h 1617133"/>
              <a:gd name="connsiteX1" fmla="*/ 2438021 w 3132670"/>
              <a:gd name="connsiteY1" fmla="*/ 368102 h 1617133"/>
              <a:gd name="connsiteX2" fmla="*/ 846667 w 3132670"/>
              <a:gd name="connsiteY2" fmla="*/ 838200 h 1617133"/>
              <a:gd name="connsiteX3" fmla="*/ 304800 w 3132670"/>
              <a:gd name="connsiteY3" fmla="*/ 1397000 h 1617133"/>
              <a:gd name="connsiteX4" fmla="*/ 0 w 3132670"/>
              <a:gd name="connsiteY4" fmla="*/ 1617133 h 1617133"/>
              <a:gd name="connsiteX0" fmla="*/ 3132670 w 3132670"/>
              <a:gd name="connsiteY0" fmla="*/ 0 h 1617133"/>
              <a:gd name="connsiteX1" fmla="*/ 846667 w 3132670"/>
              <a:gd name="connsiteY1" fmla="*/ 838200 h 1617133"/>
              <a:gd name="connsiteX2" fmla="*/ 304800 w 3132670"/>
              <a:gd name="connsiteY2" fmla="*/ 1397000 h 1617133"/>
              <a:gd name="connsiteX3" fmla="*/ 0 w 3132670"/>
              <a:gd name="connsiteY3" fmla="*/ 1617133 h 1617133"/>
              <a:gd name="connsiteX0" fmla="*/ 1342181 w 1342181"/>
              <a:gd name="connsiteY0" fmla="*/ 0 h 1019388"/>
              <a:gd name="connsiteX1" fmla="*/ 846667 w 1342181"/>
              <a:gd name="connsiteY1" fmla="*/ 240455 h 1019388"/>
              <a:gd name="connsiteX2" fmla="*/ 304800 w 1342181"/>
              <a:gd name="connsiteY2" fmla="*/ 799255 h 1019388"/>
              <a:gd name="connsiteX3" fmla="*/ 0 w 1342181"/>
              <a:gd name="connsiteY3" fmla="*/ 1019388 h 101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81" h="1019388">
                <a:moveTo>
                  <a:pt x="1342181" y="0"/>
                </a:moveTo>
                <a:cubicBezTo>
                  <a:pt x="865931" y="174625"/>
                  <a:pt x="1019564" y="107246"/>
                  <a:pt x="846667" y="240455"/>
                </a:cubicBezTo>
                <a:cubicBezTo>
                  <a:pt x="673770" y="373664"/>
                  <a:pt x="445911" y="669433"/>
                  <a:pt x="304800" y="799255"/>
                </a:cubicBezTo>
                <a:cubicBezTo>
                  <a:pt x="163689" y="929077"/>
                  <a:pt x="81844" y="974232"/>
                  <a:pt x="0" y="1019388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7FAC57-2B58-425C-BA9A-3FED34484E0F}"/>
              </a:ext>
            </a:extLst>
          </p:cNvPr>
          <p:cNvSpPr txBox="1"/>
          <p:nvPr/>
        </p:nvSpPr>
        <p:spPr>
          <a:xfrm>
            <a:off x="2343830" y="1130254"/>
            <a:ext cx="97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 main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10A466-F2AB-442F-AF22-4975A09041A7}"/>
              </a:ext>
            </a:extLst>
          </p:cNvPr>
          <p:cNvSpPr txBox="1"/>
          <p:nvPr/>
        </p:nvSpPr>
        <p:spPr>
          <a:xfrm>
            <a:off x="3923477" y="1231663"/>
            <a:ext cx="144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Circumflex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59BEBBA-91E1-4116-9BD3-F3EFA3501057}"/>
              </a:ext>
            </a:extLst>
          </p:cNvPr>
          <p:cNvSpPr txBox="1"/>
          <p:nvPr/>
        </p:nvSpPr>
        <p:spPr>
          <a:xfrm>
            <a:off x="2395736" y="1801257"/>
            <a:ext cx="97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LAD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52A80A1-AC67-4BD4-A912-F3F94BF52FFC}"/>
              </a:ext>
            </a:extLst>
          </p:cNvPr>
          <p:cNvGrpSpPr/>
          <p:nvPr/>
        </p:nvGrpSpPr>
        <p:grpSpPr>
          <a:xfrm>
            <a:off x="7389720" y="403811"/>
            <a:ext cx="4033352" cy="2815797"/>
            <a:chOff x="7783138" y="252280"/>
            <a:chExt cx="4033352" cy="2815797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CD183B7-3FB4-4129-81DF-1B94B75EBD95}"/>
                </a:ext>
              </a:extLst>
            </p:cNvPr>
            <p:cNvSpPr/>
            <p:nvPr/>
          </p:nvSpPr>
          <p:spPr>
            <a:xfrm rot="6011718">
              <a:off x="8651101" y="1441430"/>
              <a:ext cx="754915" cy="916539"/>
            </a:xfrm>
            <a:custGeom>
              <a:avLst/>
              <a:gdLst>
                <a:gd name="connsiteX0" fmla="*/ 38100 w 1066800"/>
                <a:gd name="connsiteY0" fmla="*/ 520700 h 1333500"/>
                <a:gd name="connsiteX1" fmla="*/ 0 w 1066800"/>
                <a:gd name="connsiteY1" fmla="*/ 1333500 h 1333500"/>
                <a:gd name="connsiteX2" fmla="*/ 685800 w 1066800"/>
                <a:gd name="connsiteY2" fmla="*/ 1257300 h 1333500"/>
                <a:gd name="connsiteX3" fmla="*/ 1066800 w 1066800"/>
                <a:gd name="connsiteY3" fmla="*/ 736600 h 1333500"/>
                <a:gd name="connsiteX4" fmla="*/ 1066800 w 1066800"/>
                <a:gd name="connsiteY4" fmla="*/ 266700 h 1333500"/>
                <a:gd name="connsiteX5" fmla="*/ 863600 w 1066800"/>
                <a:gd name="connsiteY5" fmla="*/ 0 h 1333500"/>
                <a:gd name="connsiteX6" fmla="*/ 12700 w 1066800"/>
                <a:gd name="connsiteY6" fmla="*/ 419100 h 1333500"/>
                <a:gd name="connsiteX0" fmla="*/ 38100 w 1066800"/>
                <a:gd name="connsiteY0" fmla="*/ 535940 h 1348740"/>
                <a:gd name="connsiteX1" fmla="*/ 0 w 1066800"/>
                <a:gd name="connsiteY1" fmla="*/ 1348740 h 1348740"/>
                <a:gd name="connsiteX2" fmla="*/ 685800 w 1066800"/>
                <a:gd name="connsiteY2" fmla="*/ 1272540 h 1348740"/>
                <a:gd name="connsiteX3" fmla="*/ 1066800 w 1066800"/>
                <a:gd name="connsiteY3" fmla="*/ 751840 h 1348740"/>
                <a:gd name="connsiteX4" fmla="*/ 1066800 w 1066800"/>
                <a:gd name="connsiteY4" fmla="*/ 281940 h 1348740"/>
                <a:gd name="connsiteX5" fmla="*/ 767080 w 1066800"/>
                <a:gd name="connsiteY5" fmla="*/ 0 h 1348740"/>
                <a:gd name="connsiteX6" fmla="*/ 12700 w 1066800"/>
                <a:gd name="connsiteY6" fmla="*/ 434340 h 1348740"/>
                <a:gd name="connsiteX0" fmla="*/ 38100 w 1066800"/>
                <a:gd name="connsiteY0" fmla="*/ 535940 h 1405657"/>
                <a:gd name="connsiteX1" fmla="*/ 0 w 1066800"/>
                <a:gd name="connsiteY1" fmla="*/ 1348740 h 1405657"/>
                <a:gd name="connsiteX2" fmla="*/ 685800 w 1066800"/>
                <a:gd name="connsiteY2" fmla="*/ 1272540 h 1405657"/>
                <a:gd name="connsiteX3" fmla="*/ 1066800 w 1066800"/>
                <a:gd name="connsiteY3" fmla="*/ 751840 h 1405657"/>
                <a:gd name="connsiteX4" fmla="*/ 1066800 w 1066800"/>
                <a:gd name="connsiteY4" fmla="*/ 281940 h 1405657"/>
                <a:gd name="connsiteX5" fmla="*/ 767080 w 1066800"/>
                <a:gd name="connsiteY5" fmla="*/ 0 h 1405657"/>
                <a:gd name="connsiteX6" fmla="*/ 12700 w 1066800"/>
                <a:gd name="connsiteY6" fmla="*/ 434340 h 1405657"/>
                <a:gd name="connsiteX0" fmla="*/ 38100 w 1066800"/>
                <a:gd name="connsiteY0" fmla="*/ 535940 h 1405657"/>
                <a:gd name="connsiteX1" fmla="*/ 0 w 1066800"/>
                <a:gd name="connsiteY1" fmla="*/ 1348740 h 1405657"/>
                <a:gd name="connsiteX2" fmla="*/ 685800 w 1066800"/>
                <a:gd name="connsiteY2" fmla="*/ 1272540 h 1405657"/>
                <a:gd name="connsiteX3" fmla="*/ 1066800 w 1066800"/>
                <a:gd name="connsiteY3" fmla="*/ 751840 h 1405657"/>
                <a:gd name="connsiteX4" fmla="*/ 1066800 w 1066800"/>
                <a:gd name="connsiteY4" fmla="*/ 281940 h 1405657"/>
                <a:gd name="connsiteX5" fmla="*/ 767080 w 1066800"/>
                <a:gd name="connsiteY5" fmla="*/ 0 h 1405657"/>
                <a:gd name="connsiteX6" fmla="*/ 12700 w 1066800"/>
                <a:gd name="connsiteY6" fmla="*/ 434340 h 1405657"/>
                <a:gd name="connsiteX0" fmla="*/ 38100 w 1066800"/>
                <a:gd name="connsiteY0" fmla="*/ 538755 h 1408472"/>
                <a:gd name="connsiteX1" fmla="*/ 0 w 1066800"/>
                <a:gd name="connsiteY1" fmla="*/ 1351555 h 1408472"/>
                <a:gd name="connsiteX2" fmla="*/ 685800 w 1066800"/>
                <a:gd name="connsiteY2" fmla="*/ 1275355 h 1408472"/>
                <a:gd name="connsiteX3" fmla="*/ 1066800 w 1066800"/>
                <a:gd name="connsiteY3" fmla="*/ 754655 h 1408472"/>
                <a:gd name="connsiteX4" fmla="*/ 1066800 w 1066800"/>
                <a:gd name="connsiteY4" fmla="*/ 284755 h 1408472"/>
                <a:gd name="connsiteX5" fmla="*/ 767080 w 1066800"/>
                <a:gd name="connsiteY5" fmla="*/ 2815 h 1408472"/>
                <a:gd name="connsiteX6" fmla="*/ 12700 w 1066800"/>
                <a:gd name="connsiteY6" fmla="*/ 437155 h 1408472"/>
                <a:gd name="connsiteX0" fmla="*/ 38100 w 1076744"/>
                <a:gd name="connsiteY0" fmla="*/ 537239 h 1406956"/>
                <a:gd name="connsiteX1" fmla="*/ 0 w 1076744"/>
                <a:gd name="connsiteY1" fmla="*/ 1350039 h 1406956"/>
                <a:gd name="connsiteX2" fmla="*/ 685800 w 1076744"/>
                <a:gd name="connsiteY2" fmla="*/ 1273839 h 1406956"/>
                <a:gd name="connsiteX3" fmla="*/ 1066800 w 1076744"/>
                <a:gd name="connsiteY3" fmla="*/ 753139 h 1406956"/>
                <a:gd name="connsiteX4" fmla="*/ 955040 w 1076744"/>
                <a:gd name="connsiteY4" fmla="*/ 486439 h 1406956"/>
                <a:gd name="connsiteX5" fmla="*/ 767080 w 1076744"/>
                <a:gd name="connsiteY5" fmla="*/ 1299 h 1406956"/>
                <a:gd name="connsiteX6" fmla="*/ 12700 w 1076744"/>
                <a:gd name="connsiteY6" fmla="*/ 435639 h 1406956"/>
                <a:gd name="connsiteX0" fmla="*/ 38100 w 955542"/>
                <a:gd name="connsiteY0" fmla="*/ 537173 h 1404538"/>
                <a:gd name="connsiteX1" fmla="*/ 0 w 955542"/>
                <a:gd name="connsiteY1" fmla="*/ 1349973 h 1404538"/>
                <a:gd name="connsiteX2" fmla="*/ 685800 w 955542"/>
                <a:gd name="connsiteY2" fmla="*/ 1273773 h 1404538"/>
                <a:gd name="connsiteX3" fmla="*/ 817880 w 955542"/>
                <a:gd name="connsiteY3" fmla="*/ 819113 h 1404538"/>
                <a:gd name="connsiteX4" fmla="*/ 955040 w 955542"/>
                <a:gd name="connsiteY4" fmla="*/ 486373 h 1404538"/>
                <a:gd name="connsiteX5" fmla="*/ 767080 w 955542"/>
                <a:gd name="connsiteY5" fmla="*/ 1233 h 1404538"/>
                <a:gd name="connsiteX6" fmla="*/ 12700 w 955542"/>
                <a:gd name="connsiteY6" fmla="*/ 435573 h 1404538"/>
                <a:gd name="connsiteX0" fmla="*/ 38100 w 955523"/>
                <a:gd name="connsiteY0" fmla="*/ 537173 h 1373920"/>
                <a:gd name="connsiteX1" fmla="*/ 0 w 955523"/>
                <a:gd name="connsiteY1" fmla="*/ 1349973 h 1373920"/>
                <a:gd name="connsiteX2" fmla="*/ 711200 w 955523"/>
                <a:gd name="connsiteY2" fmla="*/ 999453 h 1373920"/>
                <a:gd name="connsiteX3" fmla="*/ 817880 w 955523"/>
                <a:gd name="connsiteY3" fmla="*/ 819113 h 1373920"/>
                <a:gd name="connsiteX4" fmla="*/ 955040 w 955523"/>
                <a:gd name="connsiteY4" fmla="*/ 486373 h 1373920"/>
                <a:gd name="connsiteX5" fmla="*/ 767080 w 955523"/>
                <a:gd name="connsiteY5" fmla="*/ 1233 h 1373920"/>
                <a:gd name="connsiteX6" fmla="*/ 12700 w 955523"/>
                <a:gd name="connsiteY6" fmla="*/ 435573 h 1373920"/>
                <a:gd name="connsiteX0" fmla="*/ 38100 w 955040"/>
                <a:gd name="connsiteY0" fmla="*/ 537173 h 1376856"/>
                <a:gd name="connsiteX1" fmla="*/ 0 w 955040"/>
                <a:gd name="connsiteY1" fmla="*/ 1349973 h 1376856"/>
                <a:gd name="connsiteX2" fmla="*/ 711200 w 955040"/>
                <a:gd name="connsiteY2" fmla="*/ 999453 h 1376856"/>
                <a:gd name="connsiteX3" fmla="*/ 955040 w 955040"/>
                <a:gd name="connsiteY3" fmla="*/ 486373 h 1376856"/>
                <a:gd name="connsiteX4" fmla="*/ 767080 w 955040"/>
                <a:gd name="connsiteY4" fmla="*/ 1233 h 1376856"/>
                <a:gd name="connsiteX5" fmla="*/ 12700 w 955040"/>
                <a:gd name="connsiteY5" fmla="*/ 435573 h 1376856"/>
                <a:gd name="connsiteX0" fmla="*/ 38100 w 866247"/>
                <a:gd name="connsiteY0" fmla="*/ 536900 h 1375526"/>
                <a:gd name="connsiteX1" fmla="*/ 0 w 866247"/>
                <a:gd name="connsiteY1" fmla="*/ 1349700 h 1375526"/>
                <a:gd name="connsiteX2" fmla="*/ 711200 w 866247"/>
                <a:gd name="connsiteY2" fmla="*/ 999180 h 1375526"/>
                <a:gd name="connsiteX3" fmla="*/ 838200 w 866247"/>
                <a:gd name="connsiteY3" fmla="*/ 597860 h 1375526"/>
                <a:gd name="connsiteX4" fmla="*/ 767080 w 866247"/>
                <a:gd name="connsiteY4" fmla="*/ 960 h 1375526"/>
                <a:gd name="connsiteX5" fmla="*/ 12700 w 866247"/>
                <a:gd name="connsiteY5" fmla="*/ 435300 h 1375526"/>
                <a:gd name="connsiteX0" fmla="*/ 38100 w 874697"/>
                <a:gd name="connsiteY0" fmla="*/ 536963 h 1376190"/>
                <a:gd name="connsiteX1" fmla="*/ 0 w 874697"/>
                <a:gd name="connsiteY1" fmla="*/ 1349763 h 1376190"/>
                <a:gd name="connsiteX2" fmla="*/ 670560 w 874697"/>
                <a:gd name="connsiteY2" fmla="*/ 1009403 h 1376190"/>
                <a:gd name="connsiteX3" fmla="*/ 838200 w 874697"/>
                <a:gd name="connsiteY3" fmla="*/ 597923 h 1376190"/>
                <a:gd name="connsiteX4" fmla="*/ 767080 w 874697"/>
                <a:gd name="connsiteY4" fmla="*/ 1023 h 1376190"/>
                <a:gd name="connsiteX5" fmla="*/ 12700 w 874697"/>
                <a:gd name="connsiteY5" fmla="*/ 435363 h 1376190"/>
                <a:gd name="connsiteX0" fmla="*/ 38100 w 874697"/>
                <a:gd name="connsiteY0" fmla="*/ 536963 h 1380137"/>
                <a:gd name="connsiteX1" fmla="*/ 0 w 874697"/>
                <a:gd name="connsiteY1" fmla="*/ 1349763 h 1380137"/>
                <a:gd name="connsiteX2" fmla="*/ 670560 w 874697"/>
                <a:gd name="connsiteY2" fmla="*/ 1009403 h 1380137"/>
                <a:gd name="connsiteX3" fmla="*/ 838200 w 874697"/>
                <a:gd name="connsiteY3" fmla="*/ 597923 h 1380137"/>
                <a:gd name="connsiteX4" fmla="*/ 767080 w 874697"/>
                <a:gd name="connsiteY4" fmla="*/ 1023 h 1380137"/>
                <a:gd name="connsiteX5" fmla="*/ 12700 w 874697"/>
                <a:gd name="connsiteY5" fmla="*/ 435363 h 1380137"/>
                <a:gd name="connsiteX0" fmla="*/ 38100 w 897051"/>
                <a:gd name="connsiteY0" fmla="*/ 536953 h 1376132"/>
                <a:gd name="connsiteX1" fmla="*/ 0 w 897051"/>
                <a:gd name="connsiteY1" fmla="*/ 1349753 h 1376132"/>
                <a:gd name="connsiteX2" fmla="*/ 670560 w 897051"/>
                <a:gd name="connsiteY2" fmla="*/ 1009393 h 1376132"/>
                <a:gd name="connsiteX3" fmla="*/ 878840 w 897051"/>
                <a:gd name="connsiteY3" fmla="*/ 602993 h 1376132"/>
                <a:gd name="connsiteX4" fmla="*/ 767080 w 897051"/>
                <a:gd name="connsiteY4" fmla="*/ 1013 h 1376132"/>
                <a:gd name="connsiteX5" fmla="*/ 12700 w 897051"/>
                <a:gd name="connsiteY5" fmla="*/ 435353 h 1376132"/>
                <a:gd name="connsiteX0" fmla="*/ 38100 w 910286"/>
                <a:gd name="connsiteY0" fmla="*/ 536963 h 1376142"/>
                <a:gd name="connsiteX1" fmla="*/ 0 w 910286"/>
                <a:gd name="connsiteY1" fmla="*/ 1349763 h 1376142"/>
                <a:gd name="connsiteX2" fmla="*/ 670560 w 910286"/>
                <a:gd name="connsiteY2" fmla="*/ 1009403 h 1376142"/>
                <a:gd name="connsiteX3" fmla="*/ 878840 w 910286"/>
                <a:gd name="connsiteY3" fmla="*/ 603003 h 1376142"/>
                <a:gd name="connsiteX4" fmla="*/ 767080 w 910286"/>
                <a:gd name="connsiteY4" fmla="*/ 1023 h 1376142"/>
                <a:gd name="connsiteX5" fmla="*/ 12700 w 910286"/>
                <a:gd name="connsiteY5" fmla="*/ 435363 h 1376142"/>
                <a:gd name="connsiteX0" fmla="*/ 38100 w 910286"/>
                <a:gd name="connsiteY0" fmla="*/ 536883 h 1375681"/>
                <a:gd name="connsiteX1" fmla="*/ 0 w 910286"/>
                <a:gd name="connsiteY1" fmla="*/ 1349683 h 1375681"/>
                <a:gd name="connsiteX2" fmla="*/ 670560 w 910286"/>
                <a:gd name="connsiteY2" fmla="*/ 1009323 h 1375681"/>
                <a:gd name="connsiteX3" fmla="*/ 878840 w 910286"/>
                <a:gd name="connsiteY3" fmla="*/ 643563 h 1375681"/>
                <a:gd name="connsiteX4" fmla="*/ 767080 w 910286"/>
                <a:gd name="connsiteY4" fmla="*/ 943 h 1375681"/>
                <a:gd name="connsiteX5" fmla="*/ 12700 w 910286"/>
                <a:gd name="connsiteY5" fmla="*/ 435283 h 1375681"/>
                <a:gd name="connsiteX0" fmla="*/ 38100 w 919194"/>
                <a:gd name="connsiteY0" fmla="*/ 536883 h 1375681"/>
                <a:gd name="connsiteX1" fmla="*/ 0 w 919194"/>
                <a:gd name="connsiteY1" fmla="*/ 1349683 h 1375681"/>
                <a:gd name="connsiteX2" fmla="*/ 670560 w 919194"/>
                <a:gd name="connsiteY2" fmla="*/ 1009323 h 1375681"/>
                <a:gd name="connsiteX3" fmla="*/ 878840 w 919194"/>
                <a:gd name="connsiteY3" fmla="*/ 643563 h 1375681"/>
                <a:gd name="connsiteX4" fmla="*/ 767080 w 919194"/>
                <a:gd name="connsiteY4" fmla="*/ 943 h 1375681"/>
                <a:gd name="connsiteX5" fmla="*/ 12700 w 919194"/>
                <a:gd name="connsiteY5" fmla="*/ 435283 h 1375681"/>
                <a:gd name="connsiteX0" fmla="*/ 38100 w 899972"/>
                <a:gd name="connsiteY0" fmla="*/ 536896 h 1381058"/>
                <a:gd name="connsiteX1" fmla="*/ 0 w 899972"/>
                <a:gd name="connsiteY1" fmla="*/ 1349696 h 1381058"/>
                <a:gd name="connsiteX2" fmla="*/ 629920 w 899972"/>
                <a:gd name="connsiteY2" fmla="*/ 1085536 h 1381058"/>
                <a:gd name="connsiteX3" fmla="*/ 878840 w 899972"/>
                <a:gd name="connsiteY3" fmla="*/ 643576 h 1381058"/>
                <a:gd name="connsiteX4" fmla="*/ 767080 w 899972"/>
                <a:gd name="connsiteY4" fmla="*/ 956 h 1381058"/>
                <a:gd name="connsiteX5" fmla="*/ 12700 w 899972"/>
                <a:gd name="connsiteY5" fmla="*/ 435296 h 1381058"/>
                <a:gd name="connsiteX0" fmla="*/ 38100 w 899972"/>
                <a:gd name="connsiteY0" fmla="*/ 536896 h 1384567"/>
                <a:gd name="connsiteX1" fmla="*/ 0 w 899972"/>
                <a:gd name="connsiteY1" fmla="*/ 1349696 h 1384567"/>
                <a:gd name="connsiteX2" fmla="*/ 629920 w 899972"/>
                <a:gd name="connsiteY2" fmla="*/ 1085536 h 1384567"/>
                <a:gd name="connsiteX3" fmla="*/ 878840 w 899972"/>
                <a:gd name="connsiteY3" fmla="*/ 643576 h 1384567"/>
                <a:gd name="connsiteX4" fmla="*/ 767080 w 899972"/>
                <a:gd name="connsiteY4" fmla="*/ 956 h 1384567"/>
                <a:gd name="connsiteX5" fmla="*/ 12700 w 899972"/>
                <a:gd name="connsiteY5" fmla="*/ 435296 h 1384567"/>
                <a:gd name="connsiteX0" fmla="*/ 38100 w 899972"/>
                <a:gd name="connsiteY0" fmla="*/ 536896 h 1352008"/>
                <a:gd name="connsiteX1" fmla="*/ 0 w 899972"/>
                <a:gd name="connsiteY1" fmla="*/ 1349696 h 1352008"/>
                <a:gd name="connsiteX2" fmla="*/ 629920 w 899972"/>
                <a:gd name="connsiteY2" fmla="*/ 1085536 h 1352008"/>
                <a:gd name="connsiteX3" fmla="*/ 878840 w 899972"/>
                <a:gd name="connsiteY3" fmla="*/ 643576 h 1352008"/>
                <a:gd name="connsiteX4" fmla="*/ 767080 w 899972"/>
                <a:gd name="connsiteY4" fmla="*/ 956 h 1352008"/>
                <a:gd name="connsiteX5" fmla="*/ 12700 w 899972"/>
                <a:gd name="connsiteY5" fmla="*/ 435296 h 1352008"/>
                <a:gd name="connsiteX0" fmla="*/ 38100 w 891275"/>
                <a:gd name="connsiteY0" fmla="*/ 535940 h 1351052"/>
                <a:gd name="connsiteX1" fmla="*/ 0 w 891275"/>
                <a:gd name="connsiteY1" fmla="*/ 1348740 h 1351052"/>
                <a:gd name="connsiteX2" fmla="*/ 629920 w 891275"/>
                <a:gd name="connsiteY2" fmla="*/ 1084580 h 1351052"/>
                <a:gd name="connsiteX3" fmla="*/ 878840 w 891275"/>
                <a:gd name="connsiteY3" fmla="*/ 642620 h 1351052"/>
                <a:gd name="connsiteX4" fmla="*/ 767080 w 891275"/>
                <a:gd name="connsiteY4" fmla="*/ 0 h 1351052"/>
                <a:gd name="connsiteX5" fmla="*/ 12700 w 891275"/>
                <a:gd name="connsiteY5" fmla="*/ 434340 h 1351052"/>
                <a:gd name="connsiteX0" fmla="*/ 38100 w 891275"/>
                <a:gd name="connsiteY0" fmla="*/ 535940 h 1351052"/>
                <a:gd name="connsiteX1" fmla="*/ 0 w 891275"/>
                <a:gd name="connsiteY1" fmla="*/ 1348740 h 1351052"/>
                <a:gd name="connsiteX2" fmla="*/ 629920 w 891275"/>
                <a:gd name="connsiteY2" fmla="*/ 1084580 h 1351052"/>
                <a:gd name="connsiteX3" fmla="*/ 878840 w 891275"/>
                <a:gd name="connsiteY3" fmla="*/ 642620 h 1351052"/>
                <a:gd name="connsiteX4" fmla="*/ 767080 w 891275"/>
                <a:gd name="connsiteY4" fmla="*/ 0 h 1351052"/>
                <a:gd name="connsiteX5" fmla="*/ 12700 w 891275"/>
                <a:gd name="connsiteY5" fmla="*/ 434340 h 1351052"/>
                <a:gd name="connsiteX0" fmla="*/ 38100 w 888610"/>
                <a:gd name="connsiteY0" fmla="*/ 535940 h 1351052"/>
                <a:gd name="connsiteX1" fmla="*/ 0 w 888610"/>
                <a:gd name="connsiteY1" fmla="*/ 1348740 h 1351052"/>
                <a:gd name="connsiteX2" fmla="*/ 629920 w 888610"/>
                <a:gd name="connsiteY2" fmla="*/ 1084580 h 1351052"/>
                <a:gd name="connsiteX3" fmla="*/ 878840 w 888610"/>
                <a:gd name="connsiteY3" fmla="*/ 642620 h 1351052"/>
                <a:gd name="connsiteX4" fmla="*/ 767080 w 888610"/>
                <a:gd name="connsiteY4" fmla="*/ 0 h 1351052"/>
                <a:gd name="connsiteX5" fmla="*/ 12700 w 888610"/>
                <a:gd name="connsiteY5" fmla="*/ 434340 h 1351052"/>
                <a:gd name="connsiteX0" fmla="*/ 38100 w 888610"/>
                <a:gd name="connsiteY0" fmla="*/ 535940 h 1351052"/>
                <a:gd name="connsiteX1" fmla="*/ 0 w 888610"/>
                <a:gd name="connsiteY1" fmla="*/ 1348740 h 1351052"/>
                <a:gd name="connsiteX2" fmla="*/ 629920 w 888610"/>
                <a:gd name="connsiteY2" fmla="*/ 1084580 h 1351052"/>
                <a:gd name="connsiteX3" fmla="*/ 878840 w 888610"/>
                <a:gd name="connsiteY3" fmla="*/ 642620 h 1351052"/>
                <a:gd name="connsiteX4" fmla="*/ 767080 w 888610"/>
                <a:gd name="connsiteY4" fmla="*/ 0 h 1351052"/>
                <a:gd name="connsiteX5" fmla="*/ 12700 w 888610"/>
                <a:gd name="connsiteY5" fmla="*/ 434340 h 1351052"/>
                <a:gd name="connsiteX0" fmla="*/ 38100 w 876510"/>
                <a:gd name="connsiteY0" fmla="*/ 535940 h 1350494"/>
                <a:gd name="connsiteX1" fmla="*/ 0 w 876510"/>
                <a:gd name="connsiteY1" fmla="*/ 1348740 h 1350494"/>
                <a:gd name="connsiteX2" fmla="*/ 629920 w 876510"/>
                <a:gd name="connsiteY2" fmla="*/ 1084580 h 1350494"/>
                <a:gd name="connsiteX3" fmla="*/ 863600 w 876510"/>
                <a:gd name="connsiteY3" fmla="*/ 688340 h 1350494"/>
                <a:gd name="connsiteX4" fmla="*/ 767080 w 876510"/>
                <a:gd name="connsiteY4" fmla="*/ 0 h 1350494"/>
                <a:gd name="connsiteX5" fmla="*/ 12700 w 876510"/>
                <a:gd name="connsiteY5" fmla="*/ 434340 h 1350494"/>
                <a:gd name="connsiteX0" fmla="*/ 38100 w 883278"/>
                <a:gd name="connsiteY0" fmla="*/ 535940 h 1350494"/>
                <a:gd name="connsiteX1" fmla="*/ 0 w 883278"/>
                <a:gd name="connsiteY1" fmla="*/ 1348740 h 1350494"/>
                <a:gd name="connsiteX2" fmla="*/ 629920 w 883278"/>
                <a:gd name="connsiteY2" fmla="*/ 1084580 h 1350494"/>
                <a:gd name="connsiteX3" fmla="*/ 863600 w 883278"/>
                <a:gd name="connsiteY3" fmla="*/ 688340 h 1350494"/>
                <a:gd name="connsiteX4" fmla="*/ 767080 w 883278"/>
                <a:gd name="connsiteY4" fmla="*/ 0 h 1350494"/>
                <a:gd name="connsiteX5" fmla="*/ 12700 w 883278"/>
                <a:gd name="connsiteY5" fmla="*/ 434340 h 1350494"/>
                <a:gd name="connsiteX0" fmla="*/ 38100 w 887792"/>
                <a:gd name="connsiteY0" fmla="*/ 535940 h 1350494"/>
                <a:gd name="connsiteX1" fmla="*/ 0 w 887792"/>
                <a:gd name="connsiteY1" fmla="*/ 1348740 h 1350494"/>
                <a:gd name="connsiteX2" fmla="*/ 629920 w 887792"/>
                <a:gd name="connsiteY2" fmla="*/ 1084580 h 1350494"/>
                <a:gd name="connsiteX3" fmla="*/ 863600 w 887792"/>
                <a:gd name="connsiteY3" fmla="*/ 688340 h 1350494"/>
                <a:gd name="connsiteX4" fmla="*/ 767080 w 887792"/>
                <a:gd name="connsiteY4" fmla="*/ 0 h 1350494"/>
                <a:gd name="connsiteX5" fmla="*/ 12700 w 887792"/>
                <a:gd name="connsiteY5" fmla="*/ 434340 h 1350494"/>
                <a:gd name="connsiteX0" fmla="*/ 38100 w 887792"/>
                <a:gd name="connsiteY0" fmla="*/ 535940 h 1350751"/>
                <a:gd name="connsiteX1" fmla="*/ 0 w 887792"/>
                <a:gd name="connsiteY1" fmla="*/ 1348740 h 1350751"/>
                <a:gd name="connsiteX2" fmla="*/ 629920 w 887792"/>
                <a:gd name="connsiteY2" fmla="*/ 1084580 h 1350751"/>
                <a:gd name="connsiteX3" fmla="*/ 863600 w 887792"/>
                <a:gd name="connsiteY3" fmla="*/ 688340 h 1350751"/>
                <a:gd name="connsiteX4" fmla="*/ 767080 w 887792"/>
                <a:gd name="connsiteY4" fmla="*/ 0 h 1350751"/>
                <a:gd name="connsiteX5" fmla="*/ 12700 w 887792"/>
                <a:gd name="connsiteY5" fmla="*/ 434340 h 1350751"/>
                <a:gd name="connsiteX0" fmla="*/ 38100 w 898653"/>
                <a:gd name="connsiteY0" fmla="*/ 438984 h 1253795"/>
                <a:gd name="connsiteX1" fmla="*/ 0 w 898653"/>
                <a:gd name="connsiteY1" fmla="*/ 1251784 h 1253795"/>
                <a:gd name="connsiteX2" fmla="*/ 629920 w 898653"/>
                <a:gd name="connsiteY2" fmla="*/ 987624 h 1253795"/>
                <a:gd name="connsiteX3" fmla="*/ 863600 w 898653"/>
                <a:gd name="connsiteY3" fmla="*/ 591384 h 1253795"/>
                <a:gd name="connsiteX4" fmla="*/ 816699 w 898653"/>
                <a:gd name="connsiteY4" fmla="*/ -1 h 1253795"/>
                <a:gd name="connsiteX5" fmla="*/ 12700 w 898653"/>
                <a:gd name="connsiteY5" fmla="*/ 337384 h 1253795"/>
                <a:gd name="connsiteX0" fmla="*/ 172650 w 1033204"/>
                <a:gd name="connsiteY0" fmla="*/ 438986 h 1253797"/>
                <a:gd name="connsiteX1" fmla="*/ 134550 w 1033204"/>
                <a:gd name="connsiteY1" fmla="*/ 1251786 h 1253797"/>
                <a:gd name="connsiteX2" fmla="*/ 764470 w 1033204"/>
                <a:gd name="connsiteY2" fmla="*/ 987626 h 1253797"/>
                <a:gd name="connsiteX3" fmla="*/ 998150 w 1033204"/>
                <a:gd name="connsiteY3" fmla="*/ 591386 h 1253797"/>
                <a:gd name="connsiteX4" fmla="*/ 951249 w 1033204"/>
                <a:gd name="connsiteY4" fmla="*/ 1 h 1253797"/>
                <a:gd name="connsiteX5" fmla="*/ 0 w 1033204"/>
                <a:gd name="connsiteY5" fmla="*/ 195069 h 1253797"/>
                <a:gd name="connsiteX0" fmla="*/ 71223 w 1033204"/>
                <a:gd name="connsiteY0" fmla="*/ 460599 h 1253795"/>
                <a:gd name="connsiteX1" fmla="*/ 134550 w 1033204"/>
                <a:gd name="connsiteY1" fmla="*/ 1251784 h 1253795"/>
                <a:gd name="connsiteX2" fmla="*/ 764470 w 1033204"/>
                <a:gd name="connsiteY2" fmla="*/ 987624 h 1253795"/>
                <a:gd name="connsiteX3" fmla="*/ 998150 w 1033204"/>
                <a:gd name="connsiteY3" fmla="*/ 591384 h 1253795"/>
                <a:gd name="connsiteX4" fmla="*/ 951249 w 1033204"/>
                <a:gd name="connsiteY4" fmla="*/ -1 h 1253795"/>
                <a:gd name="connsiteX5" fmla="*/ 0 w 1033204"/>
                <a:gd name="connsiteY5" fmla="*/ 195067 h 1253795"/>
                <a:gd name="connsiteX0" fmla="*/ 134550 w 1033204"/>
                <a:gd name="connsiteY0" fmla="*/ 1251786 h 1253797"/>
                <a:gd name="connsiteX1" fmla="*/ 764470 w 1033204"/>
                <a:gd name="connsiteY1" fmla="*/ 987626 h 1253797"/>
                <a:gd name="connsiteX2" fmla="*/ 998150 w 1033204"/>
                <a:gd name="connsiteY2" fmla="*/ 591386 h 1253797"/>
                <a:gd name="connsiteX3" fmla="*/ 951249 w 1033204"/>
                <a:gd name="connsiteY3" fmla="*/ 1 h 1253797"/>
                <a:gd name="connsiteX4" fmla="*/ 0 w 1033204"/>
                <a:gd name="connsiteY4" fmla="*/ 195069 h 1253797"/>
                <a:gd name="connsiteX0" fmla="*/ 177259 w 1033204"/>
                <a:gd name="connsiteY0" fmla="*/ 1441194 h 1442157"/>
                <a:gd name="connsiteX1" fmla="*/ 764470 w 1033204"/>
                <a:gd name="connsiteY1" fmla="*/ 987624 h 1442157"/>
                <a:gd name="connsiteX2" fmla="*/ 998150 w 1033204"/>
                <a:gd name="connsiteY2" fmla="*/ 591384 h 1442157"/>
                <a:gd name="connsiteX3" fmla="*/ 951249 w 1033204"/>
                <a:gd name="connsiteY3" fmla="*/ -1 h 1442157"/>
                <a:gd name="connsiteX4" fmla="*/ 0 w 1033204"/>
                <a:gd name="connsiteY4" fmla="*/ 195067 h 1442157"/>
                <a:gd name="connsiteX0" fmla="*/ 177259 w 1073500"/>
                <a:gd name="connsiteY0" fmla="*/ 1454168 h 1455131"/>
                <a:gd name="connsiteX1" fmla="*/ 764470 w 1073500"/>
                <a:gd name="connsiteY1" fmla="*/ 1000598 h 1455131"/>
                <a:gd name="connsiteX2" fmla="*/ 998150 w 1073500"/>
                <a:gd name="connsiteY2" fmla="*/ 604358 h 1455131"/>
                <a:gd name="connsiteX3" fmla="*/ 1012106 w 1073500"/>
                <a:gd name="connsiteY3" fmla="*/ 1 h 1455131"/>
                <a:gd name="connsiteX4" fmla="*/ 0 w 1073500"/>
                <a:gd name="connsiteY4" fmla="*/ 208041 h 1455131"/>
                <a:gd name="connsiteX0" fmla="*/ 177259 w 1034336"/>
                <a:gd name="connsiteY0" fmla="*/ 1454166 h 1455129"/>
                <a:gd name="connsiteX1" fmla="*/ 764470 w 1034336"/>
                <a:gd name="connsiteY1" fmla="*/ 1000596 h 1455129"/>
                <a:gd name="connsiteX2" fmla="*/ 998150 w 1034336"/>
                <a:gd name="connsiteY2" fmla="*/ 604356 h 1455129"/>
                <a:gd name="connsiteX3" fmla="*/ 1012106 w 1034336"/>
                <a:gd name="connsiteY3" fmla="*/ -1 h 1455129"/>
                <a:gd name="connsiteX4" fmla="*/ 0 w 1034336"/>
                <a:gd name="connsiteY4" fmla="*/ 208039 h 1455129"/>
                <a:gd name="connsiteX0" fmla="*/ 177259 w 1036110"/>
                <a:gd name="connsiteY0" fmla="*/ 1454168 h 1455549"/>
                <a:gd name="connsiteX1" fmla="*/ 731730 w 1036110"/>
                <a:gd name="connsiteY1" fmla="*/ 1106830 h 1455549"/>
                <a:gd name="connsiteX2" fmla="*/ 998150 w 1036110"/>
                <a:gd name="connsiteY2" fmla="*/ 604358 h 1455549"/>
                <a:gd name="connsiteX3" fmla="*/ 1012106 w 1036110"/>
                <a:gd name="connsiteY3" fmla="*/ 1 h 1455549"/>
                <a:gd name="connsiteX4" fmla="*/ 0 w 1036110"/>
                <a:gd name="connsiteY4" fmla="*/ 208041 h 1455549"/>
                <a:gd name="connsiteX0" fmla="*/ 177259 w 1036110"/>
                <a:gd name="connsiteY0" fmla="*/ 1454166 h 1455810"/>
                <a:gd name="connsiteX1" fmla="*/ 731730 w 1036110"/>
                <a:gd name="connsiteY1" fmla="*/ 1106828 h 1455810"/>
                <a:gd name="connsiteX2" fmla="*/ 998150 w 1036110"/>
                <a:gd name="connsiteY2" fmla="*/ 604356 h 1455810"/>
                <a:gd name="connsiteX3" fmla="*/ 1012106 w 1036110"/>
                <a:gd name="connsiteY3" fmla="*/ -1 h 1455810"/>
                <a:gd name="connsiteX4" fmla="*/ 0 w 1036110"/>
                <a:gd name="connsiteY4" fmla="*/ 208039 h 1455810"/>
                <a:gd name="connsiteX0" fmla="*/ 177259 w 1036110"/>
                <a:gd name="connsiteY0" fmla="*/ 1454168 h 1455549"/>
                <a:gd name="connsiteX1" fmla="*/ 731730 w 1036110"/>
                <a:gd name="connsiteY1" fmla="*/ 1106830 h 1455549"/>
                <a:gd name="connsiteX2" fmla="*/ 998150 w 1036110"/>
                <a:gd name="connsiteY2" fmla="*/ 604358 h 1455549"/>
                <a:gd name="connsiteX3" fmla="*/ 1012106 w 1036110"/>
                <a:gd name="connsiteY3" fmla="*/ 1 h 1455549"/>
                <a:gd name="connsiteX4" fmla="*/ 0 w 1036110"/>
                <a:gd name="connsiteY4" fmla="*/ 208041 h 1455549"/>
                <a:gd name="connsiteX0" fmla="*/ 212285 w 1036110"/>
                <a:gd name="connsiteY0" fmla="*/ 1454973 h 1456352"/>
                <a:gd name="connsiteX1" fmla="*/ 731730 w 1036110"/>
                <a:gd name="connsiteY1" fmla="*/ 1106828 h 1456352"/>
                <a:gd name="connsiteX2" fmla="*/ 998150 w 1036110"/>
                <a:gd name="connsiteY2" fmla="*/ 604356 h 1456352"/>
                <a:gd name="connsiteX3" fmla="*/ 1012106 w 1036110"/>
                <a:gd name="connsiteY3" fmla="*/ -1 h 1456352"/>
                <a:gd name="connsiteX4" fmla="*/ 0 w 1036110"/>
                <a:gd name="connsiteY4" fmla="*/ 208039 h 1456352"/>
                <a:gd name="connsiteX0" fmla="*/ 151428 w 1036110"/>
                <a:gd name="connsiteY0" fmla="*/ 1467942 h 1469260"/>
                <a:gd name="connsiteX1" fmla="*/ 731730 w 1036110"/>
                <a:gd name="connsiteY1" fmla="*/ 1106830 h 1469260"/>
                <a:gd name="connsiteX2" fmla="*/ 998150 w 1036110"/>
                <a:gd name="connsiteY2" fmla="*/ 604358 h 1469260"/>
                <a:gd name="connsiteX3" fmla="*/ 1012106 w 1036110"/>
                <a:gd name="connsiteY3" fmla="*/ 1 h 1469260"/>
                <a:gd name="connsiteX4" fmla="*/ 0 w 1036110"/>
                <a:gd name="connsiteY4" fmla="*/ 208041 h 1469260"/>
                <a:gd name="connsiteX0" fmla="*/ 183338 w 1036110"/>
                <a:gd name="connsiteY0" fmla="*/ 1494224 h 1495440"/>
                <a:gd name="connsiteX1" fmla="*/ 731730 w 1036110"/>
                <a:gd name="connsiteY1" fmla="*/ 1106828 h 1495440"/>
                <a:gd name="connsiteX2" fmla="*/ 998150 w 1036110"/>
                <a:gd name="connsiteY2" fmla="*/ 604356 h 1495440"/>
                <a:gd name="connsiteX3" fmla="*/ 1012106 w 1036110"/>
                <a:gd name="connsiteY3" fmla="*/ -1 h 1495440"/>
                <a:gd name="connsiteX4" fmla="*/ 0 w 1036110"/>
                <a:gd name="connsiteY4" fmla="*/ 208039 h 1495440"/>
                <a:gd name="connsiteX0" fmla="*/ 207954 w 1036110"/>
                <a:gd name="connsiteY0" fmla="*/ 1472438 h 1473737"/>
                <a:gd name="connsiteX1" fmla="*/ 731730 w 1036110"/>
                <a:gd name="connsiteY1" fmla="*/ 1106830 h 1473737"/>
                <a:gd name="connsiteX2" fmla="*/ 998150 w 1036110"/>
                <a:gd name="connsiteY2" fmla="*/ 604358 h 1473737"/>
                <a:gd name="connsiteX3" fmla="*/ 1012106 w 1036110"/>
                <a:gd name="connsiteY3" fmla="*/ 1 h 1473737"/>
                <a:gd name="connsiteX4" fmla="*/ 0 w 1036110"/>
                <a:gd name="connsiteY4" fmla="*/ 208041 h 1473737"/>
                <a:gd name="connsiteX0" fmla="*/ 186453 w 1036110"/>
                <a:gd name="connsiteY0" fmla="*/ 1468745 h 1470061"/>
                <a:gd name="connsiteX1" fmla="*/ 731730 w 1036110"/>
                <a:gd name="connsiteY1" fmla="*/ 1106828 h 1470061"/>
                <a:gd name="connsiteX2" fmla="*/ 998150 w 1036110"/>
                <a:gd name="connsiteY2" fmla="*/ 604356 h 1470061"/>
                <a:gd name="connsiteX3" fmla="*/ 1012106 w 1036110"/>
                <a:gd name="connsiteY3" fmla="*/ -1 h 1470061"/>
                <a:gd name="connsiteX4" fmla="*/ 0 w 1036110"/>
                <a:gd name="connsiteY4" fmla="*/ 208039 h 1470061"/>
                <a:gd name="connsiteX0" fmla="*/ 186453 w 1036110"/>
                <a:gd name="connsiteY0" fmla="*/ 1468747 h 1468747"/>
                <a:gd name="connsiteX1" fmla="*/ 731730 w 1036110"/>
                <a:gd name="connsiteY1" fmla="*/ 1106830 h 1468747"/>
                <a:gd name="connsiteX2" fmla="*/ 998150 w 1036110"/>
                <a:gd name="connsiteY2" fmla="*/ 604358 h 1468747"/>
                <a:gd name="connsiteX3" fmla="*/ 1012106 w 1036110"/>
                <a:gd name="connsiteY3" fmla="*/ 1 h 1468747"/>
                <a:gd name="connsiteX4" fmla="*/ 0 w 1036110"/>
                <a:gd name="connsiteY4" fmla="*/ 208041 h 1468747"/>
                <a:gd name="connsiteX0" fmla="*/ 186453 w 1025163"/>
                <a:gd name="connsiteY0" fmla="*/ 1468745 h 1468745"/>
                <a:gd name="connsiteX1" fmla="*/ 731730 w 1025163"/>
                <a:gd name="connsiteY1" fmla="*/ 1106828 h 1468745"/>
                <a:gd name="connsiteX2" fmla="*/ 958795 w 1025163"/>
                <a:gd name="connsiteY2" fmla="*/ 621014 h 1468745"/>
                <a:gd name="connsiteX3" fmla="*/ 1012106 w 1025163"/>
                <a:gd name="connsiteY3" fmla="*/ -1 h 1468745"/>
                <a:gd name="connsiteX4" fmla="*/ 0 w 1025163"/>
                <a:gd name="connsiteY4" fmla="*/ 208039 h 1468745"/>
                <a:gd name="connsiteX0" fmla="*/ 186453 w 1025720"/>
                <a:gd name="connsiteY0" fmla="*/ 1468747 h 1468747"/>
                <a:gd name="connsiteX1" fmla="*/ 710229 w 1025720"/>
                <a:gd name="connsiteY1" fmla="*/ 1103141 h 1468747"/>
                <a:gd name="connsiteX2" fmla="*/ 958795 w 1025720"/>
                <a:gd name="connsiteY2" fmla="*/ 621016 h 1468747"/>
                <a:gd name="connsiteX3" fmla="*/ 1012106 w 1025720"/>
                <a:gd name="connsiteY3" fmla="*/ 1 h 1468747"/>
                <a:gd name="connsiteX4" fmla="*/ 0 w 1025720"/>
                <a:gd name="connsiteY4" fmla="*/ 208041 h 1468747"/>
                <a:gd name="connsiteX0" fmla="*/ 186453 w 1020972"/>
                <a:gd name="connsiteY0" fmla="*/ 1468745 h 1468745"/>
                <a:gd name="connsiteX1" fmla="*/ 710229 w 1020972"/>
                <a:gd name="connsiteY1" fmla="*/ 1103139 h 1468745"/>
                <a:gd name="connsiteX2" fmla="*/ 958795 w 1020972"/>
                <a:gd name="connsiteY2" fmla="*/ 621014 h 1468745"/>
                <a:gd name="connsiteX3" fmla="*/ 1012106 w 1020972"/>
                <a:gd name="connsiteY3" fmla="*/ -1 h 1468745"/>
                <a:gd name="connsiteX4" fmla="*/ 0 w 1020972"/>
                <a:gd name="connsiteY4" fmla="*/ 208039 h 146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972" h="1468745">
                  <a:moveTo>
                    <a:pt x="186453" y="1468745"/>
                  </a:moveTo>
                  <a:cubicBezTo>
                    <a:pt x="365238" y="1462996"/>
                    <a:pt x="581505" y="1244428"/>
                    <a:pt x="710229" y="1103139"/>
                  </a:cubicBezTo>
                  <a:cubicBezTo>
                    <a:pt x="838953" y="961851"/>
                    <a:pt x="908482" y="804871"/>
                    <a:pt x="958795" y="621014"/>
                  </a:cubicBezTo>
                  <a:cubicBezTo>
                    <a:pt x="1009108" y="437157"/>
                    <a:pt x="1036095" y="274327"/>
                    <a:pt x="1012106" y="-1"/>
                  </a:cubicBezTo>
                  <a:lnTo>
                    <a:pt x="0" y="208039"/>
                  </a:lnTo>
                </a:path>
              </a:pathLst>
            </a:custGeom>
            <a:solidFill>
              <a:srgbClr val="00B0F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41A8137-2B33-446B-865B-387FC257C2CB}"/>
                </a:ext>
              </a:extLst>
            </p:cNvPr>
            <p:cNvSpPr/>
            <p:nvPr/>
          </p:nvSpPr>
          <p:spPr>
            <a:xfrm>
              <a:off x="9408158" y="1140459"/>
              <a:ext cx="837158" cy="1211580"/>
            </a:xfrm>
            <a:custGeom>
              <a:avLst/>
              <a:gdLst>
                <a:gd name="connsiteX0" fmla="*/ 38100 w 1066800"/>
                <a:gd name="connsiteY0" fmla="*/ 520700 h 1333500"/>
                <a:gd name="connsiteX1" fmla="*/ 0 w 1066800"/>
                <a:gd name="connsiteY1" fmla="*/ 1333500 h 1333500"/>
                <a:gd name="connsiteX2" fmla="*/ 685800 w 1066800"/>
                <a:gd name="connsiteY2" fmla="*/ 1257300 h 1333500"/>
                <a:gd name="connsiteX3" fmla="*/ 1066800 w 1066800"/>
                <a:gd name="connsiteY3" fmla="*/ 736600 h 1333500"/>
                <a:gd name="connsiteX4" fmla="*/ 1066800 w 1066800"/>
                <a:gd name="connsiteY4" fmla="*/ 266700 h 1333500"/>
                <a:gd name="connsiteX5" fmla="*/ 863600 w 1066800"/>
                <a:gd name="connsiteY5" fmla="*/ 0 h 1333500"/>
                <a:gd name="connsiteX6" fmla="*/ 12700 w 1066800"/>
                <a:gd name="connsiteY6" fmla="*/ 419100 h 1333500"/>
                <a:gd name="connsiteX0" fmla="*/ 38100 w 1066800"/>
                <a:gd name="connsiteY0" fmla="*/ 535940 h 1348740"/>
                <a:gd name="connsiteX1" fmla="*/ 0 w 1066800"/>
                <a:gd name="connsiteY1" fmla="*/ 1348740 h 1348740"/>
                <a:gd name="connsiteX2" fmla="*/ 685800 w 1066800"/>
                <a:gd name="connsiteY2" fmla="*/ 1272540 h 1348740"/>
                <a:gd name="connsiteX3" fmla="*/ 1066800 w 1066800"/>
                <a:gd name="connsiteY3" fmla="*/ 751840 h 1348740"/>
                <a:gd name="connsiteX4" fmla="*/ 1066800 w 1066800"/>
                <a:gd name="connsiteY4" fmla="*/ 281940 h 1348740"/>
                <a:gd name="connsiteX5" fmla="*/ 767080 w 1066800"/>
                <a:gd name="connsiteY5" fmla="*/ 0 h 1348740"/>
                <a:gd name="connsiteX6" fmla="*/ 12700 w 1066800"/>
                <a:gd name="connsiteY6" fmla="*/ 434340 h 1348740"/>
                <a:gd name="connsiteX0" fmla="*/ 38100 w 1066800"/>
                <a:gd name="connsiteY0" fmla="*/ 535940 h 1405657"/>
                <a:gd name="connsiteX1" fmla="*/ 0 w 1066800"/>
                <a:gd name="connsiteY1" fmla="*/ 1348740 h 1405657"/>
                <a:gd name="connsiteX2" fmla="*/ 685800 w 1066800"/>
                <a:gd name="connsiteY2" fmla="*/ 1272540 h 1405657"/>
                <a:gd name="connsiteX3" fmla="*/ 1066800 w 1066800"/>
                <a:gd name="connsiteY3" fmla="*/ 751840 h 1405657"/>
                <a:gd name="connsiteX4" fmla="*/ 1066800 w 1066800"/>
                <a:gd name="connsiteY4" fmla="*/ 281940 h 1405657"/>
                <a:gd name="connsiteX5" fmla="*/ 767080 w 1066800"/>
                <a:gd name="connsiteY5" fmla="*/ 0 h 1405657"/>
                <a:gd name="connsiteX6" fmla="*/ 12700 w 1066800"/>
                <a:gd name="connsiteY6" fmla="*/ 434340 h 1405657"/>
                <a:gd name="connsiteX0" fmla="*/ 38100 w 1066800"/>
                <a:gd name="connsiteY0" fmla="*/ 535940 h 1405657"/>
                <a:gd name="connsiteX1" fmla="*/ 0 w 1066800"/>
                <a:gd name="connsiteY1" fmla="*/ 1348740 h 1405657"/>
                <a:gd name="connsiteX2" fmla="*/ 685800 w 1066800"/>
                <a:gd name="connsiteY2" fmla="*/ 1272540 h 1405657"/>
                <a:gd name="connsiteX3" fmla="*/ 1066800 w 1066800"/>
                <a:gd name="connsiteY3" fmla="*/ 751840 h 1405657"/>
                <a:gd name="connsiteX4" fmla="*/ 1066800 w 1066800"/>
                <a:gd name="connsiteY4" fmla="*/ 281940 h 1405657"/>
                <a:gd name="connsiteX5" fmla="*/ 767080 w 1066800"/>
                <a:gd name="connsiteY5" fmla="*/ 0 h 1405657"/>
                <a:gd name="connsiteX6" fmla="*/ 12700 w 1066800"/>
                <a:gd name="connsiteY6" fmla="*/ 434340 h 1405657"/>
                <a:gd name="connsiteX0" fmla="*/ 38100 w 1066800"/>
                <a:gd name="connsiteY0" fmla="*/ 538755 h 1408472"/>
                <a:gd name="connsiteX1" fmla="*/ 0 w 1066800"/>
                <a:gd name="connsiteY1" fmla="*/ 1351555 h 1408472"/>
                <a:gd name="connsiteX2" fmla="*/ 685800 w 1066800"/>
                <a:gd name="connsiteY2" fmla="*/ 1275355 h 1408472"/>
                <a:gd name="connsiteX3" fmla="*/ 1066800 w 1066800"/>
                <a:gd name="connsiteY3" fmla="*/ 754655 h 1408472"/>
                <a:gd name="connsiteX4" fmla="*/ 1066800 w 1066800"/>
                <a:gd name="connsiteY4" fmla="*/ 284755 h 1408472"/>
                <a:gd name="connsiteX5" fmla="*/ 767080 w 1066800"/>
                <a:gd name="connsiteY5" fmla="*/ 2815 h 1408472"/>
                <a:gd name="connsiteX6" fmla="*/ 12700 w 1066800"/>
                <a:gd name="connsiteY6" fmla="*/ 437155 h 1408472"/>
                <a:gd name="connsiteX0" fmla="*/ 38100 w 1076744"/>
                <a:gd name="connsiteY0" fmla="*/ 537239 h 1406956"/>
                <a:gd name="connsiteX1" fmla="*/ 0 w 1076744"/>
                <a:gd name="connsiteY1" fmla="*/ 1350039 h 1406956"/>
                <a:gd name="connsiteX2" fmla="*/ 685800 w 1076744"/>
                <a:gd name="connsiteY2" fmla="*/ 1273839 h 1406956"/>
                <a:gd name="connsiteX3" fmla="*/ 1066800 w 1076744"/>
                <a:gd name="connsiteY3" fmla="*/ 753139 h 1406956"/>
                <a:gd name="connsiteX4" fmla="*/ 955040 w 1076744"/>
                <a:gd name="connsiteY4" fmla="*/ 486439 h 1406956"/>
                <a:gd name="connsiteX5" fmla="*/ 767080 w 1076744"/>
                <a:gd name="connsiteY5" fmla="*/ 1299 h 1406956"/>
                <a:gd name="connsiteX6" fmla="*/ 12700 w 1076744"/>
                <a:gd name="connsiteY6" fmla="*/ 435639 h 1406956"/>
                <a:gd name="connsiteX0" fmla="*/ 38100 w 955542"/>
                <a:gd name="connsiteY0" fmla="*/ 537173 h 1404538"/>
                <a:gd name="connsiteX1" fmla="*/ 0 w 955542"/>
                <a:gd name="connsiteY1" fmla="*/ 1349973 h 1404538"/>
                <a:gd name="connsiteX2" fmla="*/ 685800 w 955542"/>
                <a:gd name="connsiteY2" fmla="*/ 1273773 h 1404538"/>
                <a:gd name="connsiteX3" fmla="*/ 817880 w 955542"/>
                <a:gd name="connsiteY3" fmla="*/ 819113 h 1404538"/>
                <a:gd name="connsiteX4" fmla="*/ 955040 w 955542"/>
                <a:gd name="connsiteY4" fmla="*/ 486373 h 1404538"/>
                <a:gd name="connsiteX5" fmla="*/ 767080 w 955542"/>
                <a:gd name="connsiteY5" fmla="*/ 1233 h 1404538"/>
                <a:gd name="connsiteX6" fmla="*/ 12700 w 955542"/>
                <a:gd name="connsiteY6" fmla="*/ 435573 h 1404538"/>
                <a:gd name="connsiteX0" fmla="*/ 38100 w 955523"/>
                <a:gd name="connsiteY0" fmla="*/ 537173 h 1373920"/>
                <a:gd name="connsiteX1" fmla="*/ 0 w 955523"/>
                <a:gd name="connsiteY1" fmla="*/ 1349973 h 1373920"/>
                <a:gd name="connsiteX2" fmla="*/ 711200 w 955523"/>
                <a:gd name="connsiteY2" fmla="*/ 999453 h 1373920"/>
                <a:gd name="connsiteX3" fmla="*/ 817880 w 955523"/>
                <a:gd name="connsiteY3" fmla="*/ 819113 h 1373920"/>
                <a:gd name="connsiteX4" fmla="*/ 955040 w 955523"/>
                <a:gd name="connsiteY4" fmla="*/ 486373 h 1373920"/>
                <a:gd name="connsiteX5" fmla="*/ 767080 w 955523"/>
                <a:gd name="connsiteY5" fmla="*/ 1233 h 1373920"/>
                <a:gd name="connsiteX6" fmla="*/ 12700 w 955523"/>
                <a:gd name="connsiteY6" fmla="*/ 435573 h 1373920"/>
                <a:gd name="connsiteX0" fmla="*/ 38100 w 955040"/>
                <a:gd name="connsiteY0" fmla="*/ 537173 h 1376856"/>
                <a:gd name="connsiteX1" fmla="*/ 0 w 955040"/>
                <a:gd name="connsiteY1" fmla="*/ 1349973 h 1376856"/>
                <a:gd name="connsiteX2" fmla="*/ 711200 w 955040"/>
                <a:gd name="connsiteY2" fmla="*/ 999453 h 1376856"/>
                <a:gd name="connsiteX3" fmla="*/ 955040 w 955040"/>
                <a:gd name="connsiteY3" fmla="*/ 486373 h 1376856"/>
                <a:gd name="connsiteX4" fmla="*/ 767080 w 955040"/>
                <a:gd name="connsiteY4" fmla="*/ 1233 h 1376856"/>
                <a:gd name="connsiteX5" fmla="*/ 12700 w 955040"/>
                <a:gd name="connsiteY5" fmla="*/ 435573 h 1376856"/>
                <a:gd name="connsiteX0" fmla="*/ 38100 w 866247"/>
                <a:gd name="connsiteY0" fmla="*/ 536900 h 1375526"/>
                <a:gd name="connsiteX1" fmla="*/ 0 w 866247"/>
                <a:gd name="connsiteY1" fmla="*/ 1349700 h 1375526"/>
                <a:gd name="connsiteX2" fmla="*/ 711200 w 866247"/>
                <a:gd name="connsiteY2" fmla="*/ 999180 h 1375526"/>
                <a:gd name="connsiteX3" fmla="*/ 838200 w 866247"/>
                <a:gd name="connsiteY3" fmla="*/ 597860 h 1375526"/>
                <a:gd name="connsiteX4" fmla="*/ 767080 w 866247"/>
                <a:gd name="connsiteY4" fmla="*/ 960 h 1375526"/>
                <a:gd name="connsiteX5" fmla="*/ 12700 w 866247"/>
                <a:gd name="connsiteY5" fmla="*/ 435300 h 1375526"/>
                <a:gd name="connsiteX0" fmla="*/ 38100 w 874697"/>
                <a:gd name="connsiteY0" fmla="*/ 536963 h 1376190"/>
                <a:gd name="connsiteX1" fmla="*/ 0 w 874697"/>
                <a:gd name="connsiteY1" fmla="*/ 1349763 h 1376190"/>
                <a:gd name="connsiteX2" fmla="*/ 670560 w 874697"/>
                <a:gd name="connsiteY2" fmla="*/ 1009403 h 1376190"/>
                <a:gd name="connsiteX3" fmla="*/ 838200 w 874697"/>
                <a:gd name="connsiteY3" fmla="*/ 597923 h 1376190"/>
                <a:gd name="connsiteX4" fmla="*/ 767080 w 874697"/>
                <a:gd name="connsiteY4" fmla="*/ 1023 h 1376190"/>
                <a:gd name="connsiteX5" fmla="*/ 12700 w 874697"/>
                <a:gd name="connsiteY5" fmla="*/ 435363 h 1376190"/>
                <a:gd name="connsiteX0" fmla="*/ 38100 w 874697"/>
                <a:gd name="connsiteY0" fmla="*/ 536963 h 1380137"/>
                <a:gd name="connsiteX1" fmla="*/ 0 w 874697"/>
                <a:gd name="connsiteY1" fmla="*/ 1349763 h 1380137"/>
                <a:gd name="connsiteX2" fmla="*/ 670560 w 874697"/>
                <a:gd name="connsiteY2" fmla="*/ 1009403 h 1380137"/>
                <a:gd name="connsiteX3" fmla="*/ 838200 w 874697"/>
                <a:gd name="connsiteY3" fmla="*/ 597923 h 1380137"/>
                <a:gd name="connsiteX4" fmla="*/ 767080 w 874697"/>
                <a:gd name="connsiteY4" fmla="*/ 1023 h 1380137"/>
                <a:gd name="connsiteX5" fmla="*/ 12700 w 874697"/>
                <a:gd name="connsiteY5" fmla="*/ 435363 h 1380137"/>
                <a:gd name="connsiteX0" fmla="*/ 38100 w 897051"/>
                <a:gd name="connsiteY0" fmla="*/ 536953 h 1376132"/>
                <a:gd name="connsiteX1" fmla="*/ 0 w 897051"/>
                <a:gd name="connsiteY1" fmla="*/ 1349753 h 1376132"/>
                <a:gd name="connsiteX2" fmla="*/ 670560 w 897051"/>
                <a:gd name="connsiteY2" fmla="*/ 1009393 h 1376132"/>
                <a:gd name="connsiteX3" fmla="*/ 878840 w 897051"/>
                <a:gd name="connsiteY3" fmla="*/ 602993 h 1376132"/>
                <a:gd name="connsiteX4" fmla="*/ 767080 w 897051"/>
                <a:gd name="connsiteY4" fmla="*/ 1013 h 1376132"/>
                <a:gd name="connsiteX5" fmla="*/ 12700 w 897051"/>
                <a:gd name="connsiteY5" fmla="*/ 435353 h 1376132"/>
                <a:gd name="connsiteX0" fmla="*/ 38100 w 910286"/>
                <a:gd name="connsiteY0" fmla="*/ 536963 h 1376142"/>
                <a:gd name="connsiteX1" fmla="*/ 0 w 910286"/>
                <a:gd name="connsiteY1" fmla="*/ 1349763 h 1376142"/>
                <a:gd name="connsiteX2" fmla="*/ 670560 w 910286"/>
                <a:gd name="connsiteY2" fmla="*/ 1009403 h 1376142"/>
                <a:gd name="connsiteX3" fmla="*/ 878840 w 910286"/>
                <a:gd name="connsiteY3" fmla="*/ 603003 h 1376142"/>
                <a:gd name="connsiteX4" fmla="*/ 767080 w 910286"/>
                <a:gd name="connsiteY4" fmla="*/ 1023 h 1376142"/>
                <a:gd name="connsiteX5" fmla="*/ 12700 w 910286"/>
                <a:gd name="connsiteY5" fmla="*/ 435363 h 1376142"/>
                <a:gd name="connsiteX0" fmla="*/ 38100 w 910286"/>
                <a:gd name="connsiteY0" fmla="*/ 536883 h 1375681"/>
                <a:gd name="connsiteX1" fmla="*/ 0 w 910286"/>
                <a:gd name="connsiteY1" fmla="*/ 1349683 h 1375681"/>
                <a:gd name="connsiteX2" fmla="*/ 670560 w 910286"/>
                <a:gd name="connsiteY2" fmla="*/ 1009323 h 1375681"/>
                <a:gd name="connsiteX3" fmla="*/ 878840 w 910286"/>
                <a:gd name="connsiteY3" fmla="*/ 643563 h 1375681"/>
                <a:gd name="connsiteX4" fmla="*/ 767080 w 910286"/>
                <a:gd name="connsiteY4" fmla="*/ 943 h 1375681"/>
                <a:gd name="connsiteX5" fmla="*/ 12700 w 910286"/>
                <a:gd name="connsiteY5" fmla="*/ 435283 h 1375681"/>
                <a:gd name="connsiteX0" fmla="*/ 38100 w 919194"/>
                <a:gd name="connsiteY0" fmla="*/ 536883 h 1375681"/>
                <a:gd name="connsiteX1" fmla="*/ 0 w 919194"/>
                <a:gd name="connsiteY1" fmla="*/ 1349683 h 1375681"/>
                <a:gd name="connsiteX2" fmla="*/ 670560 w 919194"/>
                <a:gd name="connsiteY2" fmla="*/ 1009323 h 1375681"/>
                <a:gd name="connsiteX3" fmla="*/ 878840 w 919194"/>
                <a:gd name="connsiteY3" fmla="*/ 643563 h 1375681"/>
                <a:gd name="connsiteX4" fmla="*/ 767080 w 919194"/>
                <a:gd name="connsiteY4" fmla="*/ 943 h 1375681"/>
                <a:gd name="connsiteX5" fmla="*/ 12700 w 919194"/>
                <a:gd name="connsiteY5" fmla="*/ 435283 h 1375681"/>
                <a:gd name="connsiteX0" fmla="*/ 38100 w 899972"/>
                <a:gd name="connsiteY0" fmla="*/ 536896 h 1381058"/>
                <a:gd name="connsiteX1" fmla="*/ 0 w 899972"/>
                <a:gd name="connsiteY1" fmla="*/ 1349696 h 1381058"/>
                <a:gd name="connsiteX2" fmla="*/ 629920 w 899972"/>
                <a:gd name="connsiteY2" fmla="*/ 1085536 h 1381058"/>
                <a:gd name="connsiteX3" fmla="*/ 878840 w 899972"/>
                <a:gd name="connsiteY3" fmla="*/ 643576 h 1381058"/>
                <a:gd name="connsiteX4" fmla="*/ 767080 w 899972"/>
                <a:gd name="connsiteY4" fmla="*/ 956 h 1381058"/>
                <a:gd name="connsiteX5" fmla="*/ 12700 w 899972"/>
                <a:gd name="connsiteY5" fmla="*/ 435296 h 1381058"/>
                <a:gd name="connsiteX0" fmla="*/ 38100 w 899972"/>
                <a:gd name="connsiteY0" fmla="*/ 536896 h 1384567"/>
                <a:gd name="connsiteX1" fmla="*/ 0 w 899972"/>
                <a:gd name="connsiteY1" fmla="*/ 1349696 h 1384567"/>
                <a:gd name="connsiteX2" fmla="*/ 629920 w 899972"/>
                <a:gd name="connsiteY2" fmla="*/ 1085536 h 1384567"/>
                <a:gd name="connsiteX3" fmla="*/ 878840 w 899972"/>
                <a:gd name="connsiteY3" fmla="*/ 643576 h 1384567"/>
                <a:gd name="connsiteX4" fmla="*/ 767080 w 899972"/>
                <a:gd name="connsiteY4" fmla="*/ 956 h 1384567"/>
                <a:gd name="connsiteX5" fmla="*/ 12700 w 899972"/>
                <a:gd name="connsiteY5" fmla="*/ 435296 h 1384567"/>
                <a:gd name="connsiteX0" fmla="*/ 38100 w 899972"/>
                <a:gd name="connsiteY0" fmla="*/ 536896 h 1352008"/>
                <a:gd name="connsiteX1" fmla="*/ 0 w 899972"/>
                <a:gd name="connsiteY1" fmla="*/ 1349696 h 1352008"/>
                <a:gd name="connsiteX2" fmla="*/ 629920 w 899972"/>
                <a:gd name="connsiteY2" fmla="*/ 1085536 h 1352008"/>
                <a:gd name="connsiteX3" fmla="*/ 878840 w 899972"/>
                <a:gd name="connsiteY3" fmla="*/ 643576 h 1352008"/>
                <a:gd name="connsiteX4" fmla="*/ 767080 w 899972"/>
                <a:gd name="connsiteY4" fmla="*/ 956 h 1352008"/>
                <a:gd name="connsiteX5" fmla="*/ 12700 w 899972"/>
                <a:gd name="connsiteY5" fmla="*/ 435296 h 1352008"/>
                <a:gd name="connsiteX0" fmla="*/ 38100 w 891275"/>
                <a:gd name="connsiteY0" fmla="*/ 535940 h 1351052"/>
                <a:gd name="connsiteX1" fmla="*/ 0 w 891275"/>
                <a:gd name="connsiteY1" fmla="*/ 1348740 h 1351052"/>
                <a:gd name="connsiteX2" fmla="*/ 629920 w 891275"/>
                <a:gd name="connsiteY2" fmla="*/ 1084580 h 1351052"/>
                <a:gd name="connsiteX3" fmla="*/ 878840 w 891275"/>
                <a:gd name="connsiteY3" fmla="*/ 642620 h 1351052"/>
                <a:gd name="connsiteX4" fmla="*/ 767080 w 891275"/>
                <a:gd name="connsiteY4" fmla="*/ 0 h 1351052"/>
                <a:gd name="connsiteX5" fmla="*/ 12700 w 891275"/>
                <a:gd name="connsiteY5" fmla="*/ 434340 h 1351052"/>
                <a:gd name="connsiteX0" fmla="*/ 38100 w 891275"/>
                <a:gd name="connsiteY0" fmla="*/ 535940 h 1351052"/>
                <a:gd name="connsiteX1" fmla="*/ 0 w 891275"/>
                <a:gd name="connsiteY1" fmla="*/ 1348740 h 1351052"/>
                <a:gd name="connsiteX2" fmla="*/ 629920 w 891275"/>
                <a:gd name="connsiteY2" fmla="*/ 1084580 h 1351052"/>
                <a:gd name="connsiteX3" fmla="*/ 878840 w 891275"/>
                <a:gd name="connsiteY3" fmla="*/ 642620 h 1351052"/>
                <a:gd name="connsiteX4" fmla="*/ 767080 w 891275"/>
                <a:gd name="connsiteY4" fmla="*/ 0 h 1351052"/>
                <a:gd name="connsiteX5" fmla="*/ 12700 w 891275"/>
                <a:gd name="connsiteY5" fmla="*/ 434340 h 1351052"/>
                <a:gd name="connsiteX0" fmla="*/ 38100 w 888610"/>
                <a:gd name="connsiteY0" fmla="*/ 535940 h 1351052"/>
                <a:gd name="connsiteX1" fmla="*/ 0 w 888610"/>
                <a:gd name="connsiteY1" fmla="*/ 1348740 h 1351052"/>
                <a:gd name="connsiteX2" fmla="*/ 629920 w 888610"/>
                <a:gd name="connsiteY2" fmla="*/ 1084580 h 1351052"/>
                <a:gd name="connsiteX3" fmla="*/ 878840 w 888610"/>
                <a:gd name="connsiteY3" fmla="*/ 642620 h 1351052"/>
                <a:gd name="connsiteX4" fmla="*/ 767080 w 888610"/>
                <a:gd name="connsiteY4" fmla="*/ 0 h 1351052"/>
                <a:gd name="connsiteX5" fmla="*/ 12700 w 888610"/>
                <a:gd name="connsiteY5" fmla="*/ 434340 h 1351052"/>
                <a:gd name="connsiteX0" fmla="*/ 38100 w 888610"/>
                <a:gd name="connsiteY0" fmla="*/ 535940 h 1351052"/>
                <a:gd name="connsiteX1" fmla="*/ 0 w 888610"/>
                <a:gd name="connsiteY1" fmla="*/ 1348740 h 1351052"/>
                <a:gd name="connsiteX2" fmla="*/ 629920 w 888610"/>
                <a:gd name="connsiteY2" fmla="*/ 1084580 h 1351052"/>
                <a:gd name="connsiteX3" fmla="*/ 878840 w 888610"/>
                <a:gd name="connsiteY3" fmla="*/ 642620 h 1351052"/>
                <a:gd name="connsiteX4" fmla="*/ 767080 w 888610"/>
                <a:gd name="connsiteY4" fmla="*/ 0 h 1351052"/>
                <a:gd name="connsiteX5" fmla="*/ 12700 w 888610"/>
                <a:gd name="connsiteY5" fmla="*/ 434340 h 1351052"/>
                <a:gd name="connsiteX0" fmla="*/ 38100 w 876510"/>
                <a:gd name="connsiteY0" fmla="*/ 535940 h 1350494"/>
                <a:gd name="connsiteX1" fmla="*/ 0 w 876510"/>
                <a:gd name="connsiteY1" fmla="*/ 1348740 h 1350494"/>
                <a:gd name="connsiteX2" fmla="*/ 629920 w 876510"/>
                <a:gd name="connsiteY2" fmla="*/ 1084580 h 1350494"/>
                <a:gd name="connsiteX3" fmla="*/ 863600 w 876510"/>
                <a:gd name="connsiteY3" fmla="*/ 688340 h 1350494"/>
                <a:gd name="connsiteX4" fmla="*/ 767080 w 876510"/>
                <a:gd name="connsiteY4" fmla="*/ 0 h 1350494"/>
                <a:gd name="connsiteX5" fmla="*/ 12700 w 876510"/>
                <a:gd name="connsiteY5" fmla="*/ 434340 h 1350494"/>
                <a:gd name="connsiteX0" fmla="*/ 38100 w 883278"/>
                <a:gd name="connsiteY0" fmla="*/ 535940 h 1350494"/>
                <a:gd name="connsiteX1" fmla="*/ 0 w 883278"/>
                <a:gd name="connsiteY1" fmla="*/ 1348740 h 1350494"/>
                <a:gd name="connsiteX2" fmla="*/ 629920 w 883278"/>
                <a:gd name="connsiteY2" fmla="*/ 1084580 h 1350494"/>
                <a:gd name="connsiteX3" fmla="*/ 863600 w 883278"/>
                <a:gd name="connsiteY3" fmla="*/ 688340 h 1350494"/>
                <a:gd name="connsiteX4" fmla="*/ 767080 w 883278"/>
                <a:gd name="connsiteY4" fmla="*/ 0 h 1350494"/>
                <a:gd name="connsiteX5" fmla="*/ 12700 w 883278"/>
                <a:gd name="connsiteY5" fmla="*/ 434340 h 1350494"/>
                <a:gd name="connsiteX0" fmla="*/ 38100 w 887792"/>
                <a:gd name="connsiteY0" fmla="*/ 535940 h 1350494"/>
                <a:gd name="connsiteX1" fmla="*/ 0 w 887792"/>
                <a:gd name="connsiteY1" fmla="*/ 1348740 h 1350494"/>
                <a:gd name="connsiteX2" fmla="*/ 629920 w 887792"/>
                <a:gd name="connsiteY2" fmla="*/ 1084580 h 1350494"/>
                <a:gd name="connsiteX3" fmla="*/ 863600 w 887792"/>
                <a:gd name="connsiteY3" fmla="*/ 688340 h 1350494"/>
                <a:gd name="connsiteX4" fmla="*/ 767080 w 887792"/>
                <a:gd name="connsiteY4" fmla="*/ 0 h 1350494"/>
                <a:gd name="connsiteX5" fmla="*/ 12700 w 887792"/>
                <a:gd name="connsiteY5" fmla="*/ 434340 h 1350494"/>
                <a:gd name="connsiteX0" fmla="*/ 38100 w 887792"/>
                <a:gd name="connsiteY0" fmla="*/ 535940 h 1350751"/>
                <a:gd name="connsiteX1" fmla="*/ 0 w 887792"/>
                <a:gd name="connsiteY1" fmla="*/ 1348740 h 1350751"/>
                <a:gd name="connsiteX2" fmla="*/ 629920 w 887792"/>
                <a:gd name="connsiteY2" fmla="*/ 1084580 h 1350751"/>
                <a:gd name="connsiteX3" fmla="*/ 863600 w 887792"/>
                <a:gd name="connsiteY3" fmla="*/ 688340 h 1350751"/>
                <a:gd name="connsiteX4" fmla="*/ 767080 w 887792"/>
                <a:gd name="connsiteY4" fmla="*/ 0 h 1350751"/>
                <a:gd name="connsiteX5" fmla="*/ 12700 w 887792"/>
                <a:gd name="connsiteY5" fmla="*/ 434340 h 1350751"/>
                <a:gd name="connsiteX0" fmla="*/ 25400 w 875092"/>
                <a:gd name="connsiteY0" fmla="*/ 535940 h 1250246"/>
                <a:gd name="connsiteX1" fmla="*/ 7620 w 875092"/>
                <a:gd name="connsiteY1" fmla="*/ 1247140 h 1250246"/>
                <a:gd name="connsiteX2" fmla="*/ 617220 w 875092"/>
                <a:gd name="connsiteY2" fmla="*/ 1084580 h 1250246"/>
                <a:gd name="connsiteX3" fmla="*/ 850900 w 875092"/>
                <a:gd name="connsiteY3" fmla="*/ 688340 h 1250246"/>
                <a:gd name="connsiteX4" fmla="*/ 754380 w 875092"/>
                <a:gd name="connsiteY4" fmla="*/ 0 h 1250246"/>
                <a:gd name="connsiteX5" fmla="*/ 0 w 875092"/>
                <a:gd name="connsiteY5" fmla="*/ 434340 h 1250246"/>
                <a:gd name="connsiteX0" fmla="*/ 25400 w 864186"/>
                <a:gd name="connsiteY0" fmla="*/ 535940 h 1249987"/>
                <a:gd name="connsiteX1" fmla="*/ 7620 w 864186"/>
                <a:gd name="connsiteY1" fmla="*/ 1247140 h 1249987"/>
                <a:gd name="connsiteX2" fmla="*/ 612140 w 864186"/>
                <a:gd name="connsiteY2" fmla="*/ 1074420 h 1249987"/>
                <a:gd name="connsiteX3" fmla="*/ 850900 w 864186"/>
                <a:gd name="connsiteY3" fmla="*/ 688340 h 1249987"/>
                <a:gd name="connsiteX4" fmla="*/ 754380 w 864186"/>
                <a:gd name="connsiteY4" fmla="*/ 0 h 1249987"/>
                <a:gd name="connsiteX5" fmla="*/ 0 w 864186"/>
                <a:gd name="connsiteY5" fmla="*/ 434340 h 1249987"/>
                <a:gd name="connsiteX0" fmla="*/ 25400 w 853302"/>
                <a:gd name="connsiteY0" fmla="*/ 535940 h 1250026"/>
                <a:gd name="connsiteX1" fmla="*/ 7620 w 853302"/>
                <a:gd name="connsiteY1" fmla="*/ 1247140 h 1250026"/>
                <a:gd name="connsiteX2" fmla="*/ 612140 w 853302"/>
                <a:gd name="connsiteY2" fmla="*/ 1074420 h 1250026"/>
                <a:gd name="connsiteX3" fmla="*/ 835660 w 853302"/>
                <a:gd name="connsiteY3" fmla="*/ 678180 h 1250026"/>
                <a:gd name="connsiteX4" fmla="*/ 754380 w 853302"/>
                <a:gd name="connsiteY4" fmla="*/ 0 h 1250026"/>
                <a:gd name="connsiteX5" fmla="*/ 0 w 853302"/>
                <a:gd name="connsiteY5" fmla="*/ 434340 h 1250026"/>
                <a:gd name="connsiteX0" fmla="*/ 25400 w 842498"/>
                <a:gd name="connsiteY0" fmla="*/ 535940 h 1250026"/>
                <a:gd name="connsiteX1" fmla="*/ 7620 w 842498"/>
                <a:gd name="connsiteY1" fmla="*/ 1247140 h 1250026"/>
                <a:gd name="connsiteX2" fmla="*/ 612140 w 842498"/>
                <a:gd name="connsiteY2" fmla="*/ 1074420 h 1250026"/>
                <a:gd name="connsiteX3" fmla="*/ 835660 w 842498"/>
                <a:gd name="connsiteY3" fmla="*/ 678180 h 1250026"/>
                <a:gd name="connsiteX4" fmla="*/ 718820 w 842498"/>
                <a:gd name="connsiteY4" fmla="*/ 0 h 1250026"/>
                <a:gd name="connsiteX5" fmla="*/ 0 w 842498"/>
                <a:gd name="connsiteY5" fmla="*/ 434340 h 1250026"/>
                <a:gd name="connsiteX0" fmla="*/ 25400 w 818608"/>
                <a:gd name="connsiteY0" fmla="*/ 535940 h 1250610"/>
                <a:gd name="connsiteX1" fmla="*/ 7620 w 818608"/>
                <a:gd name="connsiteY1" fmla="*/ 1247140 h 1250610"/>
                <a:gd name="connsiteX2" fmla="*/ 612140 w 818608"/>
                <a:gd name="connsiteY2" fmla="*/ 1074420 h 1250610"/>
                <a:gd name="connsiteX3" fmla="*/ 805180 w 818608"/>
                <a:gd name="connsiteY3" fmla="*/ 551180 h 1250610"/>
                <a:gd name="connsiteX4" fmla="*/ 718820 w 818608"/>
                <a:gd name="connsiteY4" fmla="*/ 0 h 1250610"/>
                <a:gd name="connsiteX5" fmla="*/ 0 w 818608"/>
                <a:gd name="connsiteY5" fmla="*/ 434340 h 1250610"/>
                <a:gd name="connsiteX0" fmla="*/ 25400 w 818608"/>
                <a:gd name="connsiteY0" fmla="*/ 535940 h 1249296"/>
                <a:gd name="connsiteX1" fmla="*/ 7620 w 818608"/>
                <a:gd name="connsiteY1" fmla="*/ 1247140 h 1249296"/>
                <a:gd name="connsiteX2" fmla="*/ 612140 w 818608"/>
                <a:gd name="connsiteY2" fmla="*/ 1013460 h 1249296"/>
                <a:gd name="connsiteX3" fmla="*/ 805180 w 818608"/>
                <a:gd name="connsiteY3" fmla="*/ 551180 h 1249296"/>
                <a:gd name="connsiteX4" fmla="*/ 718820 w 818608"/>
                <a:gd name="connsiteY4" fmla="*/ 0 h 1249296"/>
                <a:gd name="connsiteX5" fmla="*/ 0 w 818608"/>
                <a:gd name="connsiteY5" fmla="*/ 434340 h 1249296"/>
                <a:gd name="connsiteX0" fmla="*/ 25400 w 818608"/>
                <a:gd name="connsiteY0" fmla="*/ 535940 h 1249365"/>
                <a:gd name="connsiteX1" fmla="*/ 7620 w 818608"/>
                <a:gd name="connsiteY1" fmla="*/ 1247140 h 1249365"/>
                <a:gd name="connsiteX2" fmla="*/ 612140 w 818608"/>
                <a:gd name="connsiteY2" fmla="*/ 1013460 h 1249365"/>
                <a:gd name="connsiteX3" fmla="*/ 805180 w 818608"/>
                <a:gd name="connsiteY3" fmla="*/ 551180 h 1249365"/>
                <a:gd name="connsiteX4" fmla="*/ 718820 w 818608"/>
                <a:gd name="connsiteY4" fmla="*/ 0 h 1249365"/>
                <a:gd name="connsiteX5" fmla="*/ 0 w 818608"/>
                <a:gd name="connsiteY5" fmla="*/ 434340 h 1249365"/>
                <a:gd name="connsiteX0" fmla="*/ 25400 w 816368"/>
                <a:gd name="connsiteY0" fmla="*/ 535940 h 1249365"/>
                <a:gd name="connsiteX1" fmla="*/ 7620 w 816368"/>
                <a:gd name="connsiteY1" fmla="*/ 1247140 h 1249365"/>
                <a:gd name="connsiteX2" fmla="*/ 612140 w 816368"/>
                <a:gd name="connsiteY2" fmla="*/ 1013460 h 1249365"/>
                <a:gd name="connsiteX3" fmla="*/ 805180 w 816368"/>
                <a:gd name="connsiteY3" fmla="*/ 551180 h 1249365"/>
                <a:gd name="connsiteX4" fmla="*/ 718820 w 816368"/>
                <a:gd name="connsiteY4" fmla="*/ 0 h 1249365"/>
                <a:gd name="connsiteX5" fmla="*/ 0 w 816368"/>
                <a:gd name="connsiteY5" fmla="*/ 434340 h 1249365"/>
                <a:gd name="connsiteX0" fmla="*/ 25400 w 836041"/>
                <a:gd name="connsiteY0" fmla="*/ 535940 h 1249284"/>
                <a:gd name="connsiteX1" fmla="*/ 7620 w 836041"/>
                <a:gd name="connsiteY1" fmla="*/ 1247140 h 1249284"/>
                <a:gd name="connsiteX2" fmla="*/ 612140 w 836041"/>
                <a:gd name="connsiteY2" fmla="*/ 1013460 h 1249284"/>
                <a:gd name="connsiteX3" fmla="*/ 830580 w 836041"/>
                <a:gd name="connsiteY3" fmla="*/ 556260 h 1249284"/>
                <a:gd name="connsiteX4" fmla="*/ 718820 w 836041"/>
                <a:gd name="connsiteY4" fmla="*/ 0 h 1249284"/>
                <a:gd name="connsiteX5" fmla="*/ 0 w 836041"/>
                <a:gd name="connsiteY5" fmla="*/ 434340 h 1249284"/>
                <a:gd name="connsiteX0" fmla="*/ 25400 w 838903"/>
                <a:gd name="connsiteY0" fmla="*/ 535940 h 1249355"/>
                <a:gd name="connsiteX1" fmla="*/ 7620 w 838903"/>
                <a:gd name="connsiteY1" fmla="*/ 1247140 h 1249355"/>
                <a:gd name="connsiteX2" fmla="*/ 601980 w 838903"/>
                <a:gd name="connsiteY2" fmla="*/ 1018540 h 1249355"/>
                <a:gd name="connsiteX3" fmla="*/ 830580 w 838903"/>
                <a:gd name="connsiteY3" fmla="*/ 556260 h 1249355"/>
                <a:gd name="connsiteX4" fmla="*/ 718820 w 838903"/>
                <a:gd name="connsiteY4" fmla="*/ 0 h 1249355"/>
                <a:gd name="connsiteX5" fmla="*/ 0 w 838903"/>
                <a:gd name="connsiteY5" fmla="*/ 434340 h 1249355"/>
                <a:gd name="connsiteX0" fmla="*/ 25400 w 839987"/>
                <a:gd name="connsiteY0" fmla="*/ 535940 h 1249355"/>
                <a:gd name="connsiteX1" fmla="*/ 7620 w 839987"/>
                <a:gd name="connsiteY1" fmla="*/ 1247140 h 1249355"/>
                <a:gd name="connsiteX2" fmla="*/ 586740 w 839987"/>
                <a:gd name="connsiteY2" fmla="*/ 1018540 h 1249355"/>
                <a:gd name="connsiteX3" fmla="*/ 830580 w 839987"/>
                <a:gd name="connsiteY3" fmla="*/ 556260 h 1249355"/>
                <a:gd name="connsiteX4" fmla="*/ 718820 w 839987"/>
                <a:gd name="connsiteY4" fmla="*/ 0 h 1249355"/>
                <a:gd name="connsiteX5" fmla="*/ 0 w 839987"/>
                <a:gd name="connsiteY5" fmla="*/ 434340 h 1249355"/>
                <a:gd name="connsiteX0" fmla="*/ 27940 w 842527"/>
                <a:gd name="connsiteY0" fmla="*/ 535940 h 1219311"/>
                <a:gd name="connsiteX1" fmla="*/ 0 w 842527"/>
                <a:gd name="connsiteY1" fmla="*/ 1216660 h 1219311"/>
                <a:gd name="connsiteX2" fmla="*/ 589280 w 842527"/>
                <a:gd name="connsiteY2" fmla="*/ 1018540 h 1219311"/>
                <a:gd name="connsiteX3" fmla="*/ 833120 w 842527"/>
                <a:gd name="connsiteY3" fmla="*/ 556260 h 1219311"/>
                <a:gd name="connsiteX4" fmla="*/ 721360 w 842527"/>
                <a:gd name="connsiteY4" fmla="*/ 0 h 1219311"/>
                <a:gd name="connsiteX5" fmla="*/ 2540 w 842527"/>
                <a:gd name="connsiteY5" fmla="*/ 434340 h 1219311"/>
                <a:gd name="connsiteX0" fmla="*/ 27940 w 842527"/>
                <a:gd name="connsiteY0" fmla="*/ 535940 h 1219311"/>
                <a:gd name="connsiteX1" fmla="*/ 0 w 842527"/>
                <a:gd name="connsiteY1" fmla="*/ 1216660 h 1219311"/>
                <a:gd name="connsiteX2" fmla="*/ 589280 w 842527"/>
                <a:gd name="connsiteY2" fmla="*/ 1018540 h 1219311"/>
                <a:gd name="connsiteX3" fmla="*/ 833120 w 842527"/>
                <a:gd name="connsiteY3" fmla="*/ 556260 h 1219311"/>
                <a:gd name="connsiteX4" fmla="*/ 721360 w 842527"/>
                <a:gd name="connsiteY4" fmla="*/ 0 h 1219311"/>
                <a:gd name="connsiteX5" fmla="*/ 2540 w 842527"/>
                <a:gd name="connsiteY5" fmla="*/ 434340 h 1219311"/>
                <a:gd name="connsiteX0" fmla="*/ 27940 w 823017"/>
                <a:gd name="connsiteY0" fmla="*/ 535940 h 1219311"/>
                <a:gd name="connsiteX1" fmla="*/ 0 w 823017"/>
                <a:gd name="connsiteY1" fmla="*/ 1216660 h 1219311"/>
                <a:gd name="connsiteX2" fmla="*/ 589280 w 823017"/>
                <a:gd name="connsiteY2" fmla="*/ 1018540 h 1219311"/>
                <a:gd name="connsiteX3" fmla="*/ 807720 w 823017"/>
                <a:gd name="connsiteY3" fmla="*/ 556260 h 1219311"/>
                <a:gd name="connsiteX4" fmla="*/ 721360 w 823017"/>
                <a:gd name="connsiteY4" fmla="*/ 0 h 1219311"/>
                <a:gd name="connsiteX5" fmla="*/ 2540 w 823017"/>
                <a:gd name="connsiteY5" fmla="*/ 434340 h 1219311"/>
                <a:gd name="connsiteX0" fmla="*/ 27940 w 842527"/>
                <a:gd name="connsiteY0" fmla="*/ 535940 h 1219379"/>
                <a:gd name="connsiteX1" fmla="*/ 0 w 842527"/>
                <a:gd name="connsiteY1" fmla="*/ 1216660 h 1219379"/>
                <a:gd name="connsiteX2" fmla="*/ 589280 w 842527"/>
                <a:gd name="connsiteY2" fmla="*/ 1018540 h 1219379"/>
                <a:gd name="connsiteX3" fmla="*/ 833120 w 842527"/>
                <a:gd name="connsiteY3" fmla="*/ 535940 h 1219379"/>
                <a:gd name="connsiteX4" fmla="*/ 721360 w 842527"/>
                <a:gd name="connsiteY4" fmla="*/ 0 h 1219379"/>
                <a:gd name="connsiteX5" fmla="*/ 2540 w 842527"/>
                <a:gd name="connsiteY5" fmla="*/ 434340 h 1219379"/>
                <a:gd name="connsiteX0" fmla="*/ 33020 w 847607"/>
                <a:gd name="connsiteY0" fmla="*/ 535940 h 1204441"/>
                <a:gd name="connsiteX1" fmla="*/ 0 w 847607"/>
                <a:gd name="connsiteY1" fmla="*/ 1201420 h 1204441"/>
                <a:gd name="connsiteX2" fmla="*/ 594360 w 847607"/>
                <a:gd name="connsiteY2" fmla="*/ 1018540 h 1204441"/>
                <a:gd name="connsiteX3" fmla="*/ 838200 w 847607"/>
                <a:gd name="connsiteY3" fmla="*/ 535940 h 1204441"/>
                <a:gd name="connsiteX4" fmla="*/ 726440 w 847607"/>
                <a:gd name="connsiteY4" fmla="*/ 0 h 1204441"/>
                <a:gd name="connsiteX5" fmla="*/ 7620 w 847607"/>
                <a:gd name="connsiteY5" fmla="*/ 434340 h 1204441"/>
                <a:gd name="connsiteX0" fmla="*/ 33020 w 847607"/>
                <a:gd name="connsiteY0" fmla="*/ 535940 h 1204441"/>
                <a:gd name="connsiteX1" fmla="*/ 0 w 847607"/>
                <a:gd name="connsiteY1" fmla="*/ 1201420 h 1204441"/>
                <a:gd name="connsiteX2" fmla="*/ 594360 w 847607"/>
                <a:gd name="connsiteY2" fmla="*/ 1018540 h 1204441"/>
                <a:gd name="connsiteX3" fmla="*/ 838200 w 847607"/>
                <a:gd name="connsiteY3" fmla="*/ 535940 h 1204441"/>
                <a:gd name="connsiteX4" fmla="*/ 726440 w 847607"/>
                <a:gd name="connsiteY4" fmla="*/ 0 h 1204441"/>
                <a:gd name="connsiteX5" fmla="*/ 7620 w 847607"/>
                <a:gd name="connsiteY5" fmla="*/ 434340 h 1204441"/>
                <a:gd name="connsiteX0" fmla="*/ 27940 w 842527"/>
                <a:gd name="connsiteY0" fmla="*/ 535940 h 1239377"/>
                <a:gd name="connsiteX1" fmla="*/ 0 w 842527"/>
                <a:gd name="connsiteY1" fmla="*/ 1236980 h 1239377"/>
                <a:gd name="connsiteX2" fmla="*/ 589280 w 842527"/>
                <a:gd name="connsiteY2" fmla="*/ 1018540 h 1239377"/>
                <a:gd name="connsiteX3" fmla="*/ 833120 w 842527"/>
                <a:gd name="connsiteY3" fmla="*/ 535940 h 1239377"/>
                <a:gd name="connsiteX4" fmla="*/ 721360 w 842527"/>
                <a:gd name="connsiteY4" fmla="*/ 0 h 1239377"/>
                <a:gd name="connsiteX5" fmla="*/ 2540 w 842527"/>
                <a:gd name="connsiteY5" fmla="*/ 434340 h 1239377"/>
                <a:gd name="connsiteX0" fmla="*/ 27940 w 842527"/>
                <a:gd name="connsiteY0" fmla="*/ 535940 h 1236980"/>
                <a:gd name="connsiteX1" fmla="*/ 0 w 842527"/>
                <a:gd name="connsiteY1" fmla="*/ 1236980 h 1236980"/>
                <a:gd name="connsiteX2" fmla="*/ 589280 w 842527"/>
                <a:gd name="connsiteY2" fmla="*/ 1018540 h 1236980"/>
                <a:gd name="connsiteX3" fmla="*/ 833120 w 842527"/>
                <a:gd name="connsiteY3" fmla="*/ 535940 h 1236980"/>
                <a:gd name="connsiteX4" fmla="*/ 721360 w 842527"/>
                <a:gd name="connsiteY4" fmla="*/ 0 h 1236980"/>
                <a:gd name="connsiteX5" fmla="*/ 2540 w 842527"/>
                <a:gd name="connsiteY5" fmla="*/ 434340 h 1236980"/>
                <a:gd name="connsiteX0" fmla="*/ 27940 w 843815"/>
                <a:gd name="connsiteY0" fmla="*/ 510540 h 1211580"/>
                <a:gd name="connsiteX1" fmla="*/ 0 w 843815"/>
                <a:gd name="connsiteY1" fmla="*/ 1211580 h 1211580"/>
                <a:gd name="connsiteX2" fmla="*/ 589280 w 843815"/>
                <a:gd name="connsiteY2" fmla="*/ 993140 h 1211580"/>
                <a:gd name="connsiteX3" fmla="*/ 833120 w 843815"/>
                <a:gd name="connsiteY3" fmla="*/ 510540 h 1211580"/>
                <a:gd name="connsiteX4" fmla="*/ 726440 w 843815"/>
                <a:gd name="connsiteY4" fmla="*/ 0 h 1211580"/>
                <a:gd name="connsiteX5" fmla="*/ 2540 w 843815"/>
                <a:gd name="connsiteY5" fmla="*/ 408940 h 1211580"/>
                <a:gd name="connsiteX0" fmla="*/ 0 w 843815"/>
                <a:gd name="connsiteY0" fmla="*/ 1211580 h 1211580"/>
                <a:gd name="connsiteX1" fmla="*/ 589280 w 843815"/>
                <a:gd name="connsiteY1" fmla="*/ 993140 h 1211580"/>
                <a:gd name="connsiteX2" fmla="*/ 833120 w 843815"/>
                <a:gd name="connsiteY2" fmla="*/ 510540 h 1211580"/>
                <a:gd name="connsiteX3" fmla="*/ 726440 w 843815"/>
                <a:gd name="connsiteY3" fmla="*/ 0 h 1211580"/>
                <a:gd name="connsiteX4" fmla="*/ 2540 w 843815"/>
                <a:gd name="connsiteY4" fmla="*/ 408940 h 1211580"/>
                <a:gd name="connsiteX0" fmla="*/ 0 w 837158"/>
                <a:gd name="connsiteY0" fmla="*/ 1211580 h 1211580"/>
                <a:gd name="connsiteX1" fmla="*/ 589280 w 837158"/>
                <a:gd name="connsiteY1" fmla="*/ 993140 h 1211580"/>
                <a:gd name="connsiteX2" fmla="*/ 824654 w 837158"/>
                <a:gd name="connsiteY2" fmla="*/ 514773 h 1211580"/>
                <a:gd name="connsiteX3" fmla="*/ 726440 w 837158"/>
                <a:gd name="connsiteY3" fmla="*/ 0 h 1211580"/>
                <a:gd name="connsiteX4" fmla="*/ 2540 w 837158"/>
                <a:gd name="connsiteY4" fmla="*/ 408940 h 121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158" h="1211580">
                  <a:moveTo>
                    <a:pt x="0" y="1211580"/>
                  </a:moveTo>
                  <a:cubicBezTo>
                    <a:pt x="184150" y="1207347"/>
                    <a:pt x="451838" y="1109275"/>
                    <a:pt x="589280" y="993140"/>
                  </a:cubicBezTo>
                  <a:cubicBezTo>
                    <a:pt x="726722" y="877006"/>
                    <a:pt x="801794" y="680296"/>
                    <a:pt x="824654" y="514773"/>
                  </a:cubicBezTo>
                  <a:cubicBezTo>
                    <a:pt x="847514" y="349250"/>
                    <a:pt x="851323" y="203200"/>
                    <a:pt x="726440" y="0"/>
                  </a:cubicBezTo>
                  <a:lnTo>
                    <a:pt x="2540" y="408940"/>
                  </a:lnTo>
                </a:path>
              </a:pathLst>
            </a:custGeom>
            <a:solidFill>
              <a:srgbClr val="FF0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23061C8-16A2-417D-B0D8-920D0B9D1722}"/>
                </a:ext>
              </a:extLst>
            </p:cNvPr>
            <p:cNvGrpSpPr/>
            <p:nvPr/>
          </p:nvGrpSpPr>
          <p:grpSpPr>
            <a:xfrm>
              <a:off x="8094243" y="529279"/>
              <a:ext cx="2667581" cy="2261799"/>
              <a:chOff x="961883" y="1119084"/>
              <a:chExt cx="2667581" cy="2261799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E7412FA-1E08-42AC-A186-E9C3BF0D43A4}"/>
                  </a:ext>
                </a:extLst>
              </p:cNvPr>
              <p:cNvCxnSpPr>
                <a:cxnSpLocks/>
                <a:stCxn id="102" idx="2"/>
                <a:endCxn id="100" idx="0"/>
              </p:cNvCxnSpPr>
              <p:nvPr/>
            </p:nvCxnSpPr>
            <p:spPr>
              <a:xfrm flipH="1">
                <a:off x="2274231" y="1119084"/>
                <a:ext cx="15668" cy="22617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B0226A7-1E4E-4CED-BB8F-6D8463998463}"/>
                  </a:ext>
                </a:extLst>
              </p:cNvPr>
              <p:cNvCxnSpPr>
                <a:cxnSpLocks/>
                <a:stCxn id="101" idx="3"/>
              </p:cNvCxnSpPr>
              <p:nvPr/>
            </p:nvCxnSpPr>
            <p:spPr>
              <a:xfrm flipV="1">
                <a:off x="1152122" y="2178945"/>
                <a:ext cx="2434840" cy="67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8982481B-1285-4C23-BF29-E785878F47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9899" y="2167530"/>
                <a:ext cx="920468" cy="1208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144256F-2ED9-468E-BC68-F004100C61C1}"/>
                  </a:ext>
                </a:extLst>
              </p:cNvPr>
              <p:cNvSpPr txBox="1"/>
              <p:nvPr/>
            </p:nvSpPr>
            <p:spPr>
              <a:xfrm>
                <a:off x="3166190" y="1999305"/>
                <a:ext cx="171427" cy="365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33DEBDC0-F719-4A1F-85F2-0E4F65B3F5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581" y="2162154"/>
                <a:ext cx="426475" cy="81308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80963FF-A898-422D-A0EA-74C76BF65158}"/>
                  </a:ext>
                </a:extLst>
              </p:cNvPr>
              <p:cNvSpPr txBox="1"/>
              <p:nvPr/>
            </p:nvSpPr>
            <p:spPr>
              <a:xfrm>
                <a:off x="2699056" y="2953259"/>
                <a:ext cx="410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2A5BB5-23B8-4FA8-96FA-53EAEE18951B}"/>
                  </a:ext>
                </a:extLst>
              </p:cNvPr>
              <p:cNvSpPr txBox="1"/>
              <p:nvPr/>
            </p:nvSpPr>
            <p:spPr>
              <a:xfrm>
                <a:off x="1508731" y="2967278"/>
                <a:ext cx="447739" cy="28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F3CCF587-7444-4ABC-A087-DE9ABC4B85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52139" y="2179612"/>
                <a:ext cx="416871" cy="76006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67EE1301-B97D-49F9-814C-805F3EE50C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9009" y="2170883"/>
                <a:ext cx="10445" cy="88087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BFDF68-000D-4D15-B9ED-38C004659BAB}"/>
                  </a:ext>
                </a:extLst>
              </p:cNvPr>
              <p:cNvSpPr txBox="1"/>
              <p:nvPr/>
            </p:nvSpPr>
            <p:spPr>
              <a:xfrm>
                <a:off x="1979418" y="3004782"/>
                <a:ext cx="600072" cy="28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cs typeface="Times New Roman" panose="02020603050405020304" pitchFamily="18" charset="0"/>
                  </a:rPr>
                  <a:t>aVF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0BE1363E-BB96-4EF5-9D39-FEF94CD684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58527" y="1677691"/>
                <a:ext cx="867867" cy="49319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936377C7-1C4E-44B3-9CB6-513EA1D1A6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69838" y="1734873"/>
                <a:ext cx="797742" cy="42728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19549A5-3FE5-4E72-8B07-80F7B4B398F4}"/>
                  </a:ext>
                </a:extLst>
              </p:cNvPr>
              <p:cNvSpPr txBox="1"/>
              <p:nvPr/>
            </p:nvSpPr>
            <p:spPr>
              <a:xfrm>
                <a:off x="3029392" y="1463380"/>
                <a:ext cx="600072" cy="28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cs typeface="Times New Roman" panose="02020603050405020304" pitchFamily="18" charset="0"/>
                  </a:rPr>
                  <a:t>aVL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6EA1A8B-3C1F-4D0A-A754-4D626DA111D3}"/>
                  </a:ext>
                </a:extLst>
              </p:cNvPr>
              <p:cNvSpPr txBox="1"/>
              <p:nvPr/>
            </p:nvSpPr>
            <p:spPr>
              <a:xfrm>
                <a:off x="961883" y="1492291"/>
                <a:ext cx="600072" cy="28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cs typeface="Times New Roman" panose="02020603050405020304" pitchFamily="18" charset="0"/>
                  </a:rPr>
                  <a:t>aVR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C7EF517-3938-4C21-A642-4C7DACE61C5E}"/>
                </a:ext>
              </a:extLst>
            </p:cNvPr>
            <p:cNvSpPr txBox="1"/>
            <p:nvPr/>
          </p:nvSpPr>
          <p:spPr>
            <a:xfrm>
              <a:off x="10161752" y="1848251"/>
              <a:ext cx="16547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Normal axis </a:t>
              </a:r>
              <a:r>
                <a:rPr lang="en-US" sz="1600" dirty="0"/>
                <a:t>occurs between -30</a:t>
              </a:r>
              <a:r>
                <a:rPr lang="en-US" sz="1600" baseline="30000" dirty="0"/>
                <a:t>o</a:t>
              </a:r>
              <a:r>
                <a:rPr lang="en-US" sz="1600" dirty="0"/>
                <a:t> and + 90</a:t>
              </a:r>
              <a:r>
                <a:rPr lang="en-US" sz="1600" baseline="30000" dirty="0"/>
                <a:t>o</a:t>
              </a:r>
              <a:endParaRPr lang="en-US" sz="1600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ABA601C-A9DC-4470-A929-49371C3430AE}"/>
                </a:ext>
              </a:extLst>
            </p:cNvPr>
            <p:cNvSpPr txBox="1"/>
            <p:nvPr/>
          </p:nvSpPr>
          <p:spPr>
            <a:xfrm>
              <a:off x="10588611" y="1457834"/>
              <a:ext cx="419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87B2D12-EC68-44D1-BC7B-ED0E26B0F310}"/>
                </a:ext>
              </a:extLst>
            </p:cNvPr>
            <p:cNvSpPr txBox="1"/>
            <p:nvPr/>
          </p:nvSpPr>
          <p:spPr>
            <a:xfrm>
              <a:off x="9196757" y="2791078"/>
              <a:ext cx="419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+90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9F102BA-8F60-40A9-9C6E-3D1C9A805212}"/>
                </a:ext>
              </a:extLst>
            </p:cNvPr>
            <p:cNvSpPr txBox="1"/>
            <p:nvPr/>
          </p:nvSpPr>
          <p:spPr>
            <a:xfrm>
              <a:off x="7783138" y="1457382"/>
              <a:ext cx="501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+180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4952D2E-CF3B-4F11-9117-7992A3F9E495}"/>
                </a:ext>
              </a:extLst>
            </p:cNvPr>
            <p:cNvSpPr txBox="1"/>
            <p:nvPr/>
          </p:nvSpPr>
          <p:spPr>
            <a:xfrm>
              <a:off x="9149620" y="252280"/>
              <a:ext cx="545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-90</a:t>
              </a: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5B96B8A-F31B-40E4-93A6-7E9A06FF1385}"/>
                </a:ext>
              </a:extLst>
            </p:cNvPr>
            <p:cNvSpPr/>
            <p:nvPr/>
          </p:nvSpPr>
          <p:spPr>
            <a:xfrm rot="16582529">
              <a:off x="9347381" y="801735"/>
              <a:ext cx="807269" cy="767702"/>
            </a:xfrm>
            <a:custGeom>
              <a:avLst/>
              <a:gdLst>
                <a:gd name="connsiteX0" fmla="*/ 38100 w 1066800"/>
                <a:gd name="connsiteY0" fmla="*/ 520700 h 1333500"/>
                <a:gd name="connsiteX1" fmla="*/ 0 w 1066800"/>
                <a:gd name="connsiteY1" fmla="*/ 1333500 h 1333500"/>
                <a:gd name="connsiteX2" fmla="*/ 685800 w 1066800"/>
                <a:gd name="connsiteY2" fmla="*/ 1257300 h 1333500"/>
                <a:gd name="connsiteX3" fmla="*/ 1066800 w 1066800"/>
                <a:gd name="connsiteY3" fmla="*/ 736600 h 1333500"/>
                <a:gd name="connsiteX4" fmla="*/ 1066800 w 1066800"/>
                <a:gd name="connsiteY4" fmla="*/ 266700 h 1333500"/>
                <a:gd name="connsiteX5" fmla="*/ 863600 w 1066800"/>
                <a:gd name="connsiteY5" fmla="*/ 0 h 1333500"/>
                <a:gd name="connsiteX6" fmla="*/ 12700 w 1066800"/>
                <a:gd name="connsiteY6" fmla="*/ 419100 h 1333500"/>
                <a:gd name="connsiteX0" fmla="*/ 38100 w 1066800"/>
                <a:gd name="connsiteY0" fmla="*/ 535940 h 1348740"/>
                <a:gd name="connsiteX1" fmla="*/ 0 w 1066800"/>
                <a:gd name="connsiteY1" fmla="*/ 1348740 h 1348740"/>
                <a:gd name="connsiteX2" fmla="*/ 685800 w 1066800"/>
                <a:gd name="connsiteY2" fmla="*/ 1272540 h 1348740"/>
                <a:gd name="connsiteX3" fmla="*/ 1066800 w 1066800"/>
                <a:gd name="connsiteY3" fmla="*/ 751840 h 1348740"/>
                <a:gd name="connsiteX4" fmla="*/ 1066800 w 1066800"/>
                <a:gd name="connsiteY4" fmla="*/ 281940 h 1348740"/>
                <a:gd name="connsiteX5" fmla="*/ 767080 w 1066800"/>
                <a:gd name="connsiteY5" fmla="*/ 0 h 1348740"/>
                <a:gd name="connsiteX6" fmla="*/ 12700 w 1066800"/>
                <a:gd name="connsiteY6" fmla="*/ 434340 h 1348740"/>
                <a:gd name="connsiteX0" fmla="*/ 38100 w 1066800"/>
                <a:gd name="connsiteY0" fmla="*/ 535940 h 1405657"/>
                <a:gd name="connsiteX1" fmla="*/ 0 w 1066800"/>
                <a:gd name="connsiteY1" fmla="*/ 1348740 h 1405657"/>
                <a:gd name="connsiteX2" fmla="*/ 685800 w 1066800"/>
                <a:gd name="connsiteY2" fmla="*/ 1272540 h 1405657"/>
                <a:gd name="connsiteX3" fmla="*/ 1066800 w 1066800"/>
                <a:gd name="connsiteY3" fmla="*/ 751840 h 1405657"/>
                <a:gd name="connsiteX4" fmla="*/ 1066800 w 1066800"/>
                <a:gd name="connsiteY4" fmla="*/ 281940 h 1405657"/>
                <a:gd name="connsiteX5" fmla="*/ 767080 w 1066800"/>
                <a:gd name="connsiteY5" fmla="*/ 0 h 1405657"/>
                <a:gd name="connsiteX6" fmla="*/ 12700 w 1066800"/>
                <a:gd name="connsiteY6" fmla="*/ 434340 h 1405657"/>
                <a:gd name="connsiteX0" fmla="*/ 38100 w 1066800"/>
                <a:gd name="connsiteY0" fmla="*/ 535940 h 1405657"/>
                <a:gd name="connsiteX1" fmla="*/ 0 w 1066800"/>
                <a:gd name="connsiteY1" fmla="*/ 1348740 h 1405657"/>
                <a:gd name="connsiteX2" fmla="*/ 685800 w 1066800"/>
                <a:gd name="connsiteY2" fmla="*/ 1272540 h 1405657"/>
                <a:gd name="connsiteX3" fmla="*/ 1066800 w 1066800"/>
                <a:gd name="connsiteY3" fmla="*/ 751840 h 1405657"/>
                <a:gd name="connsiteX4" fmla="*/ 1066800 w 1066800"/>
                <a:gd name="connsiteY4" fmla="*/ 281940 h 1405657"/>
                <a:gd name="connsiteX5" fmla="*/ 767080 w 1066800"/>
                <a:gd name="connsiteY5" fmla="*/ 0 h 1405657"/>
                <a:gd name="connsiteX6" fmla="*/ 12700 w 1066800"/>
                <a:gd name="connsiteY6" fmla="*/ 434340 h 1405657"/>
                <a:gd name="connsiteX0" fmla="*/ 38100 w 1066800"/>
                <a:gd name="connsiteY0" fmla="*/ 538755 h 1408472"/>
                <a:gd name="connsiteX1" fmla="*/ 0 w 1066800"/>
                <a:gd name="connsiteY1" fmla="*/ 1351555 h 1408472"/>
                <a:gd name="connsiteX2" fmla="*/ 685800 w 1066800"/>
                <a:gd name="connsiteY2" fmla="*/ 1275355 h 1408472"/>
                <a:gd name="connsiteX3" fmla="*/ 1066800 w 1066800"/>
                <a:gd name="connsiteY3" fmla="*/ 754655 h 1408472"/>
                <a:gd name="connsiteX4" fmla="*/ 1066800 w 1066800"/>
                <a:gd name="connsiteY4" fmla="*/ 284755 h 1408472"/>
                <a:gd name="connsiteX5" fmla="*/ 767080 w 1066800"/>
                <a:gd name="connsiteY5" fmla="*/ 2815 h 1408472"/>
                <a:gd name="connsiteX6" fmla="*/ 12700 w 1066800"/>
                <a:gd name="connsiteY6" fmla="*/ 437155 h 1408472"/>
                <a:gd name="connsiteX0" fmla="*/ 38100 w 1076744"/>
                <a:gd name="connsiteY0" fmla="*/ 537239 h 1406956"/>
                <a:gd name="connsiteX1" fmla="*/ 0 w 1076744"/>
                <a:gd name="connsiteY1" fmla="*/ 1350039 h 1406956"/>
                <a:gd name="connsiteX2" fmla="*/ 685800 w 1076744"/>
                <a:gd name="connsiteY2" fmla="*/ 1273839 h 1406956"/>
                <a:gd name="connsiteX3" fmla="*/ 1066800 w 1076744"/>
                <a:gd name="connsiteY3" fmla="*/ 753139 h 1406956"/>
                <a:gd name="connsiteX4" fmla="*/ 955040 w 1076744"/>
                <a:gd name="connsiteY4" fmla="*/ 486439 h 1406956"/>
                <a:gd name="connsiteX5" fmla="*/ 767080 w 1076744"/>
                <a:gd name="connsiteY5" fmla="*/ 1299 h 1406956"/>
                <a:gd name="connsiteX6" fmla="*/ 12700 w 1076744"/>
                <a:gd name="connsiteY6" fmla="*/ 435639 h 1406956"/>
                <a:gd name="connsiteX0" fmla="*/ 38100 w 955542"/>
                <a:gd name="connsiteY0" fmla="*/ 537173 h 1404538"/>
                <a:gd name="connsiteX1" fmla="*/ 0 w 955542"/>
                <a:gd name="connsiteY1" fmla="*/ 1349973 h 1404538"/>
                <a:gd name="connsiteX2" fmla="*/ 685800 w 955542"/>
                <a:gd name="connsiteY2" fmla="*/ 1273773 h 1404538"/>
                <a:gd name="connsiteX3" fmla="*/ 817880 w 955542"/>
                <a:gd name="connsiteY3" fmla="*/ 819113 h 1404538"/>
                <a:gd name="connsiteX4" fmla="*/ 955040 w 955542"/>
                <a:gd name="connsiteY4" fmla="*/ 486373 h 1404538"/>
                <a:gd name="connsiteX5" fmla="*/ 767080 w 955542"/>
                <a:gd name="connsiteY5" fmla="*/ 1233 h 1404538"/>
                <a:gd name="connsiteX6" fmla="*/ 12700 w 955542"/>
                <a:gd name="connsiteY6" fmla="*/ 435573 h 1404538"/>
                <a:gd name="connsiteX0" fmla="*/ 38100 w 955523"/>
                <a:gd name="connsiteY0" fmla="*/ 537173 h 1373920"/>
                <a:gd name="connsiteX1" fmla="*/ 0 w 955523"/>
                <a:gd name="connsiteY1" fmla="*/ 1349973 h 1373920"/>
                <a:gd name="connsiteX2" fmla="*/ 711200 w 955523"/>
                <a:gd name="connsiteY2" fmla="*/ 999453 h 1373920"/>
                <a:gd name="connsiteX3" fmla="*/ 817880 w 955523"/>
                <a:gd name="connsiteY3" fmla="*/ 819113 h 1373920"/>
                <a:gd name="connsiteX4" fmla="*/ 955040 w 955523"/>
                <a:gd name="connsiteY4" fmla="*/ 486373 h 1373920"/>
                <a:gd name="connsiteX5" fmla="*/ 767080 w 955523"/>
                <a:gd name="connsiteY5" fmla="*/ 1233 h 1373920"/>
                <a:gd name="connsiteX6" fmla="*/ 12700 w 955523"/>
                <a:gd name="connsiteY6" fmla="*/ 435573 h 1373920"/>
                <a:gd name="connsiteX0" fmla="*/ 38100 w 955040"/>
                <a:gd name="connsiteY0" fmla="*/ 537173 h 1376856"/>
                <a:gd name="connsiteX1" fmla="*/ 0 w 955040"/>
                <a:gd name="connsiteY1" fmla="*/ 1349973 h 1376856"/>
                <a:gd name="connsiteX2" fmla="*/ 711200 w 955040"/>
                <a:gd name="connsiteY2" fmla="*/ 999453 h 1376856"/>
                <a:gd name="connsiteX3" fmla="*/ 955040 w 955040"/>
                <a:gd name="connsiteY3" fmla="*/ 486373 h 1376856"/>
                <a:gd name="connsiteX4" fmla="*/ 767080 w 955040"/>
                <a:gd name="connsiteY4" fmla="*/ 1233 h 1376856"/>
                <a:gd name="connsiteX5" fmla="*/ 12700 w 955040"/>
                <a:gd name="connsiteY5" fmla="*/ 435573 h 1376856"/>
                <a:gd name="connsiteX0" fmla="*/ 38100 w 866247"/>
                <a:gd name="connsiteY0" fmla="*/ 536900 h 1375526"/>
                <a:gd name="connsiteX1" fmla="*/ 0 w 866247"/>
                <a:gd name="connsiteY1" fmla="*/ 1349700 h 1375526"/>
                <a:gd name="connsiteX2" fmla="*/ 711200 w 866247"/>
                <a:gd name="connsiteY2" fmla="*/ 999180 h 1375526"/>
                <a:gd name="connsiteX3" fmla="*/ 838200 w 866247"/>
                <a:gd name="connsiteY3" fmla="*/ 597860 h 1375526"/>
                <a:gd name="connsiteX4" fmla="*/ 767080 w 866247"/>
                <a:gd name="connsiteY4" fmla="*/ 960 h 1375526"/>
                <a:gd name="connsiteX5" fmla="*/ 12700 w 866247"/>
                <a:gd name="connsiteY5" fmla="*/ 435300 h 1375526"/>
                <a:gd name="connsiteX0" fmla="*/ 38100 w 874697"/>
                <a:gd name="connsiteY0" fmla="*/ 536963 h 1376190"/>
                <a:gd name="connsiteX1" fmla="*/ 0 w 874697"/>
                <a:gd name="connsiteY1" fmla="*/ 1349763 h 1376190"/>
                <a:gd name="connsiteX2" fmla="*/ 670560 w 874697"/>
                <a:gd name="connsiteY2" fmla="*/ 1009403 h 1376190"/>
                <a:gd name="connsiteX3" fmla="*/ 838200 w 874697"/>
                <a:gd name="connsiteY3" fmla="*/ 597923 h 1376190"/>
                <a:gd name="connsiteX4" fmla="*/ 767080 w 874697"/>
                <a:gd name="connsiteY4" fmla="*/ 1023 h 1376190"/>
                <a:gd name="connsiteX5" fmla="*/ 12700 w 874697"/>
                <a:gd name="connsiteY5" fmla="*/ 435363 h 1376190"/>
                <a:gd name="connsiteX0" fmla="*/ 38100 w 874697"/>
                <a:gd name="connsiteY0" fmla="*/ 536963 h 1380137"/>
                <a:gd name="connsiteX1" fmla="*/ 0 w 874697"/>
                <a:gd name="connsiteY1" fmla="*/ 1349763 h 1380137"/>
                <a:gd name="connsiteX2" fmla="*/ 670560 w 874697"/>
                <a:gd name="connsiteY2" fmla="*/ 1009403 h 1380137"/>
                <a:gd name="connsiteX3" fmla="*/ 838200 w 874697"/>
                <a:gd name="connsiteY3" fmla="*/ 597923 h 1380137"/>
                <a:gd name="connsiteX4" fmla="*/ 767080 w 874697"/>
                <a:gd name="connsiteY4" fmla="*/ 1023 h 1380137"/>
                <a:gd name="connsiteX5" fmla="*/ 12700 w 874697"/>
                <a:gd name="connsiteY5" fmla="*/ 435363 h 1380137"/>
                <a:gd name="connsiteX0" fmla="*/ 38100 w 897051"/>
                <a:gd name="connsiteY0" fmla="*/ 536953 h 1376132"/>
                <a:gd name="connsiteX1" fmla="*/ 0 w 897051"/>
                <a:gd name="connsiteY1" fmla="*/ 1349753 h 1376132"/>
                <a:gd name="connsiteX2" fmla="*/ 670560 w 897051"/>
                <a:gd name="connsiteY2" fmla="*/ 1009393 h 1376132"/>
                <a:gd name="connsiteX3" fmla="*/ 878840 w 897051"/>
                <a:gd name="connsiteY3" fmla="*/ 602993 h 1376132"/>
                <a:gd name="connsiteX4" fmla="*/ 767080 w 897051"/>
                <a:gd name="connsiteY4" fmla="*/ 1013 h 1376132"/>
                <a:gd name="connsiteX5" fmla="*/ 12700 w 897051"/>
                <a:gd name="connsiteY5" fmla="*/ 435353 h 1376132"/>
                <a:gd name="connsiteX0" fmla="*/ 38100 w 910286"/>
                <a:gd name="connsiteY0" fmla="*/ 536963 h 1376142"/>
                <a:gd name="connsiteX1" fmla="*/ 0 w 910286"/>
                <a:gd name="connsiteY1" fmla="*/ 1349763 h 1376142"/>
                <a:gd name="connsiteX2" fmla="*/ 670560 w 910286"/>
                <a:gd name="connsiteY2" fmla="*/ 1009403 h 1376142"/>
                <a:gd name="connsiteX3" fmla="*/ 878840 w 910286"/>
                <a:gd name="connsiteY3" fmla="*/ 603003 h 1376142"/>
                <a:gd name="connsiteX4" fmla="*/ 767080 w 910286"/>
                <a:gd name="connsiteY4" fmla="*/ 1023 h 1376142"/>
                <a:gd name="connsiteX5" fmla="*/ 12700 w 910286"/>
                <a:gd name="connsiteY5" fmla="*/ 435363 h 1376142"/>
                <a:gd name="connsiteX0" fmla="*/ 38100 w 910286"/>
                <a:gd name="connsiteY0" fmla="*/ 536883 h 1375681"/>
                <a:gd name="connsiteX1" fmla="*/ 0 w 910286"/>
                <a:gd name="connsiteY1" fmla="*/ 1349683 h 1375681"/>
                <a:gd name="connsiteX2" fmla="*/ 670560 w 910286"/>
                <a:gd name="connsiteY2" fmla="*/ 1009323 h 1375681"/>
                <a:gd name="connsiteX3" fmla="*/ 878840 w 910286"/>
                <a:gd name="connsiteY3" fmla="*/ 643563 h 1375681"/>
                <a:gd name="connsiteX4" fmla="*/ 767080 w 910286"/>
                <a:gd name="connsiteY4" fmla="*/ 943 h 1375681"/>
                <a:gd name="connsiteX5" fmla="*/ 12700 w 910286"/>
                <a:gd name="connsiteY5" fmla="*/ 435283 h 1375681"/>
                <a:gd name="connsiteX0" fmla="*/ 38100 w 919194"/>
                <a:gd name="connsiteY0" fmla="*/ 536883 h 1375681"/>
                <a:gd name="connsiteX1" fmla="*/ 0 w 919194"/>
                <a:gd name="connsiteY1" fmla="*/ 1349683 h 1375681"/>
                <a:gd name="connsiteX2" fmla="*/ 670560 w 919194"/>
                <a:gd name="connsiteY2" fmla="*/ 1009323 h 1375681"/>
                <a:gd name="connsiteX3" fmla="*/ 878840 w 919194"/>
                <a:gd name="connsiteY3" fmla="*/ 643563 h 1375681"/>
                <a:gd name="connsiteX4" fmla="*/ 767080 w 919194"/>
                <a:gd name="connsiteY4" fmla="*/ 943 h 1375681"/>
                <a:gd name="connsiteX5" fmla="*/ 12700 w 919194"/>
                <a:gd name="connsiteY5" fmla="*/ 435283 h 1375681"/>
                <a:gd name="connsiteX0" fmla="*/ 38100 w 899972"/>
                <a:gd name="connsiteY0" fmla="*/ 536896 h 1381058"/>
                <a:gd name="connsiteX1" fmla="*/ 0 w 899972"/>
                <a:gd name="connsiteY1" fmla="*/ 1349696 h 1381058"/>
                <a:gd name="connsiteX2" fmla="*/ 629920 w 899972"/>
                <a:gd name="connsiteY2" fmla="*/ 1085536 h 1381058"/>
                <a:gd name="connsiteX3" fmla="*/ 878840 w 899972"/>
                <a:gd name="connsiteY3" fmla="*/ 643576 h 1381058"/>
                <a:gd name="connsiteX4" fmla="*/ 767080 w 899972"/>
                <a:gd name="connsiteY4" fmla="*/ 956 h 1381058"/>
                <a:gd name="connsiteX5" fmla="*/ 12700 w 899972"/>
                <a:gd name="connsiteY5" fmla="*/ 435296 h 1381058"/>
                <a:gd name="connsiteX0" fmla="*/ 38100 w 899972"/>
                <a:gd name="connsiteY0" fmla="*/ 536896 h 1384567"/>
                <a:gd name="connsiteX1" fmla="*/ 0 w 899972"/>
                <a:gd name="connsiteY1" fmla="*/ 1349696 h 1384567"/>
                <a:gd name="connsiteX2" fmla="*/ 629920 w 899972"/>
                <a:gd name="connsiteY2" fmla="*/ 1085536 h 1384567"/>
                <a:gd name="connsiteX3" fmla="*/ 878840 w 899972"/>
                <a:gd name="connsiteY3" fmla="*/ 643576 h 1384567"/>
                <a:gd name="connsiteX4" fmla="*/ 767080 w 899972"/>
                <a:gd name="connsiteY4" fmla="*/ 956 h 1384567"/>
                <a:gd name="connsiteX5" fmla="*/ 12700 w 899972"/>
                <a:gd name="connsiteY5" fmla="*/ 435296 h 1384567"/>
                <a:gd name="connsiteX0" fmla="*/ 38100 w 899972"/>
                <a:gd name="connsiteY0" fmla="*/ 536896 h 1352008"/>
                <a:gd name="connsiteX1" fmla="*/ 0 w 899972"/>
                <a:gd name="connsiteY1" fmla="*/ 1349696 h 1352008"/>
                <a:gd name="connsiteX2" fmla="*/ 629920 w 899972"/>
                <a:gd name="connsiteY2" fmla="*/ 1085536 h 1352008"/>
                <a:gd name="connsiteX3" fmla="*/ 878840 w 899972"/>
                <a:gd name="connsiteY3" fmla="*/ 643576 h 1352008"/>
                <a:gd name="connsiteX4" fmla="*/ 767080 w 899972"/>
                <a:gd name="connsiteY4" fmla="*/ 956 h 1352008"/>
                <a:gd name="connsiteX5" fmla="*/ 12700 w 899972"/>
                <a:gd name="connsiteY5" fmla="*/ 435296 h 1352008"/>
                <a:gd name="connsiteX0" fmla="*/ 38100 w 891275"/>
                <a:gd name="connsiteY0" fmla="*/ 535940 h 1351052"/>
                <a:gd name="connsiteX1" fmla="*/ 0 w 891275"/>
                <a:gd name="connsiteY1" fmla="*/ 1348740 h 1351052"/>
                <a:gd name="connsiteX2" fmla="*/ 629920 w 891275"/>
                <a:gd name="connsiteY2" fmla="*/ 1084580 h 1351052"/>
                <a:gd name="connsiteX3" fmla="*/ 878840 w 891275"/>
                <a:gd name="connsiteY3" fmla="*/ 642620 h 1351052"/>
                <a:gd name="connsiteX4" fmla="*/ 767080 w 891275"/>
                <a:gd name="connsiteY4" fmla="*/ 0 h 1351052"/>
                <a:gd name="connsiteX5" fmla="*/ 12700 w 891275"/>
                <a:gd name="connsiteY5" fmla="*/ 434340 h 1351052"/>
                <a:gd name="connsiteX0" fmla="*/ 38100 w 891275"/>
                <a:gd name="connsiteY0" fmla="*/ 535940 h 1351052"/>
                <a:gd name="connsiteX1" fmla="*/ 0 w 891275"/>
                <a:gd name="connsiteY1" fmla="*/ 1348740 h 1351052"/>
                <a:gd name="connsiteX2" fmla="*/ 629920 w 891275"/>
                <a:gd name="connsiteY2" fmla="*/ 1084580 h 1351052"/>
                <a:gd name="connsiteX3" fmla="*/ 878840 w 891275"/>
                <a:gd name="connsiteY3" fmla="*/ 642620 h 1351052"/>
                <a:gd name="connsiteX4" fmla="*/ 767080 w 891275"/>
                <a:gd name="connsiteY4" fmla="*/ 0 h 1351052"/>
                <a:gd name="connsiteX5" fmla="*/ 12700 w 891275"/>
                <a:gd name="connsiteY5" fmla="*/ 434340 h 1351052"/>
                <a:gd name="connsiteX0" fmla="*/ 38100 w 888610"/>
                <a:gd name="connsiteY0" fmla="*/ 535940 h 1351052"/>
                <a:gd name="connsiteX1" fmla="*/ 0 w 888610"/>
                <a:gd name="connsiteY1" fmla="*/ 1348740 h 1351052"/>
                <a:gd name="connsiteX2" fmla="*/ 629920 w 888610"/>
                <a:gd name="connsiteY2" fmla="*/ 1084580 h 1351052"/>
                <a:gd name="connsiteX3" fmla="*/ 878840 w 888610"/>
                <a:gd name="connsiteY3" fmla="*/ 642620 h 1351052"/>
                <a:gd name="connsiteX4" fmla="*/ 767080 w 888610"/>
                <a:gd name="connsiteY4" fmla="*/ 0 h 1351052"/>
                <a:gd name="connsiteX5" fmla="*/ 12700 w 888610"/>
                <a:gd name="connsiteY5" fmla="*/ 434340 h 1351052"/>
                <a:gd name="connsiteX0" fmla="*/ 38100 w 888610"/>
                <a:gd name="connsiteY0" fmla="*/ 535940 h 1351052"/>
                <a:gd name="connsiteX1" fmla="*/ 0 w 888610"/>
                <a:gd name="connsiteY1" fmla="*/ 1348740 h 1351052"/>
                <a:gd name="connsiteX2" fmla="*/ 629920 w 888610"/>
                <a:gd name="connsiteY2" fmla="*/ 1084580 h 1351052"/>
                <a:gd name="connsiteX3" fmla="*/ 878840 w 888610"/>
                <a:gd name="connsiteY3" fmla="*/ 642620 h 1351052"/>
                <a:gd name="connsiteX4" fmla="*/ 767080 w 888610"/>
                <a:gd name="connsiteY4" fmla="*/ 0 h 1351052"/>
                <a:gd name="connsiteX5" fmla="*/ 12700 w 888610"/>
                <a:gd name="connsiteY5" fmla="*/ 434340 h 1351052"/>
                <a:gd name="connsiteX0" fmla="*/ 38100 w 876510"/>
                <a:gd name="connsiteY0" fmla="*/ 535940 h 1350494"/>
                <a:gd name="connsiteX1" fmla="*/ 0 w 876510"/>
                <a:gd name="connsiteY1" fmla="*/ 1348740 h 1350494"/>
                <a:gd name="connsiteX2" fmla="*/ 629920 w 876510"/>
                <a:gd name="connsiteY2" fmla="*/ 1084580 h 1350494"/>
                <a:gd name="connsiteX3" fmla="*/ 863600 w 876510"/>
                <a:gd name="connsiteY3" fmla="*/ 688340 h 1350494"/>
                <a:gd name="connsiteX4" fmla="*/ 767080 w 876510"/>
                <a:gd name="connsiteY4" fmla="*/ 0 h 1350494"/>
                <a:gd name="connsiteX5" fmla="*/ 12700 w 876510"/>
                <a:gd name="connsiteY5" fmla="*/ 434340 h 1350494"/>
                <a:gd name="connsiteX0" fmla="*/ 38100 w 883278"/>
                <a:gd name="connsiteY0" fmla="*/ 535940 h 1350494"/>
                <a:gd name="connsiteX1" fmla="*/ 0 w 883278"/>
                <a:gd name="connsiteY1" fmla="*/ 1348740 h 1350494"/>
                <a:gd name="connsiteX2" fmla="*/ 629920 w 883278"/>
                <a:gd name="connsiteY2" fmla="*/ 1084580 h 1350494"/>
                <a:gd name="connsiteX3" fmla="*/ 863600 w 883278"/>
                <a:gd name="connsiteY3" fmla="*/ 688340 h 1350494"/>
                <a:gd name="connsiteX4" fmla="*/ 767080 w 883278"/>
                <a:gd name="connsiteY4" fmla="*/ 0 h 1350494"/>
                <a:gd name="connsiteX5" fmla="*/ 12700 w 883278"/>
                <a:gd name="connsiteY5" fmla="*/ 434340 h 1350494"/>
                <a:gd name="connsiteX0" fmla="*/ 38100 w 887792"/>
                <a:gd name="connsiteY0" fmla="*/ 535940 h 1350494"/>
                <a:gd name="connsiteX1" fmla="*/ 0 w 887792"/>
                <a:gd name="connsiteY1" fmla="*/ 1348740 h 1350494"/>
                <a:gd name="connsiteX2" fmla="*/ 629920 w 887792"/>
                <a:gd name="connsiteY2" fmla="*/ 1084580 h 1350494"/>
                <a:gd name="connsiteX3" fmla="*/ 863600 w 887792"/>
                <a:gd name="connsiteY3" fmla="*/ 688340 h 1350494"/>
                <a:gd name="connsiteX4" fmla="*/ 767080 w 887792"/>
                <a:gd name="connsiteY4" fmla="*/ 0 h 1350494"/>
                <a:gd name="connsiteX5" fmla="*/ 12700 w 887792"/>
                <a:gd name="connsiteY5" fmla="*/ 434340 h 1350494"/>
                <a:gd name="connsiteX0" fmla="*/ 38100 w 887792"/>
                <a:gd name="connsiteY0" fmla="*/ 535940 h 1350751"/>
                <a:gd name="connsiteX1" fmla="*/ 0 w 887792"/>
                <a:gd name="connsiteY1" fmla="*/ 1348740 h 1350751"/>
                <a:gd name="connsiteX2" fmla="*/ 629920 w 887792"/>
                <a:gd name="connsiteY2" fmla="*/ 1084580 h 1350751"/>
                <a:gd name="connsiteX3" fmla="*/ 863600 w 887792"/>
                <a:gd name="connsiteY3" fmla="*/ 688340 h 1350751"/>
                <a:gd name="connsiteX4" fmla="*/ 767080 w 887792"/>
                <a:gd name="connsiteY4" fmla="*/ 0 h 1350751"/>
                <a:gd name="connsiteX5" fmla="*/ 12700 w 887792"/>
                <a:gd name="connsiteY5" fmla="*/ 434340 h 1350751"/>
                <a:gd name="connsiteX0" fmla="*/ 38100 w 898653"/>
                <a:gd name="connsiteY0" fmla="*/ 438984 h 1253795"/>
                <a:gd name="connsiteX1" fmla="*/ 0 w 898653"/>
                <a:gd name="connsiteY1" fmla="*/ 1251784 h 1253795"/>
                <a:gd name="connsiteX2" fmla="*/ 629920 w 898653"/>
                <a:gd name="connsiteY2" fmla="*/ 987624 h 1253795"/>
                <a:gd name="connsiteX3" fmla="*/ 863600 w 898653"/>
                <a:gd name="connsiteY3" fmla="*/ 591384 h 1253795"/>
                <a:gd name="connsiteX4" fmla="*/ 816699 w 898653"/>
                <a:gd name="connsiteY4" fmla="*/ -1 h 1253795"/>
                <a:gd name="connsiteX5" fmla="*/ 12700 w 898653"/>
                <a:gd name="connsiteY5" fmla="*/ 337384 h 1253795"/>
                <a:gd name="connsiteX0" fmla="*/ 172650 w 1033204"/>
                <a:gd name="connsiteY0" fmla="*/ 438986 h 1253797"/>
                <a:gd name="connsiteX1" fmla="*/ 134550 w 1033204"/>
                <a:gd name="connsiteY1" fmla="*/ 1251786 h 1253797"/>
                <a:gd name="connsiteX2" fmla="*/ 764470 w 1033204"/>
                <a:gd name="connsiteY2" fmla="*/ 987626 h 1253797"/>
                <a:gd name="connsiteX3" fmla="*/ 998150 w 1033204"/>
                <a:gd name="connsiteY3" fmla="*/ 591386 h 1253797"/>
                <a:gd name="connsiteX4" fmla="*/ 951249 w 1033204"/>
                <a:gd name="connsiteY4" fmla="*/ 1 h 1253797"/>
                <a:gd name="connsiteX5" fmla="*/ 0 w 1033204"/>
                <a:gd name="connsiteY5" fmla="*/ 195069 h 1253797"/>
                <a:gd name="connsiteX0" fmla="*/ 71223 w 1033204"/>
                <a:gd name="connsiteY0" fmla="*/ 460599 h 1253795"/>
                <a:gd name="connsiteX1" fmla="*/ 134550 w 1033204"/>
                <a:gd name="connsiteY1" fmla="*/ 1251784 h 1253795"/>
                <a:gd name="connsiteX2" fmla="*/ 764470 w 1033204"/>
                <a:gd name="connsiteY2" fmla="*/ 987624 h 1253795"/>
                <a:gd name="connsiteX3" fmla="*/ 998150 w 1033204"/>
                <a:gd name="connsiteY3" fmla="*/ 591384 h 1253795"/>
                <a:gd name="connsiteX4" fmla="*/ 951249 w 1033204"/>
                <a:gd name="connsiteY4" fmla="*/ -1 h 1253795"/>
                <a:gd name="connsiteX5" fmla="*/ 0 w 1033204"/>
                <a:gd name="connsiteY5" fmla="*/ 195067 h 1253795"/>
                <a:gd name="connsiteX0" fmla="*/ 134550 w 1033204"/>
                <a:gd name="connsiteY0" fmla="*/ 1251786 h 1253797"/>
                <a:gd name="connsiteX1" fmla="*/ 764470 w 1033204"/>
                <a:gd name="connsiteY1" fmla="*/ 987626 h 1253797"/>
                <a:gd name="connsiteX2" fmla="*/ 998150 w 1033204"/>
                <a:gd name="connsiteY2" fmla="*/ 591386 h 1253797"/>
                <a:gd name="connsiteX3" fmla="*/ 951249 w 1033204"/>
                <a:gd name="connsiteY3" fmla="*/ 1 h 1253797"/>
                <a:gd name="connsiteX4" fmla="*/ 0 w 1033204"/>
                <a:gd name="connsiteY4" fmla="*/ 195069 h 1253797"/>
                <a:gd name="connsiteX0" fmla="*/ 177259 w 1033204"/>
                <a:gd name="connsiteY0" fmla="*/ 1441194 h 1442157"/>
                <a:gd name="connsiteX1" fmla="*/ 764470 w 1033204"/>
                <a:gd name="connsiteY1" fmla="*/ 987624 h 1442157"/>
                <a:gd name="connsiteX2" fmla="*/ 998150 w 1033204"/>
                <a:gd name="connsiteY2" fmla="*/ 591384 h 1442157"/>
                <a:gd name="connsiteX3" fmla="*/ 951249 w 1033204"/>
                <a:gd name="connsiteY3" fmla="*/ -1 h 1442157"/>
                <a:gd name="connsiteX4" fmla="*/ 0 w 1033204"/>
                <a:gd name="connsiteY4" fmla="*/ 195067 h 1442157"/>
                <a:gd name="connsiteX0" fmla="*/ 177259 w 1073500"/>
                <a:gd name="connsiteY0" fmla="*/ 1454168 h 1455131"/>
                <a:gd name="connsiteX1" fmla="*/ 764470 w 1073500"/>
                <a:gd name="connsiteY1" fmla="*/ 1000598 h 1455131"/>
                <a:gd name="connsiteX2" fmla="*/ 998150 w 1073500"/>
                <a:gd name="connsiteY2" fmla="*/ 604358 h 1455131"/>
                <a:gd name="connsiteX3" fmla="*/ 1012106 w 1073500"/>
                <a:gd name="connsiteY3" fmla="*/ 1 h 1455131"/>
                <a:gd name="connsiteX4" fmla="*/ 0 w 1073500"/>
                <a:gd name="connsiteY4" fmla="*/ 208041 h 1455131"/>
                <a:gd name="connsiteX0" fmla="*/ 177259 w 1034336"/>
                <a:gd name="connsiteY0" fmla="*/ 1454166 h 1455129"/>
                <a:gd name="connsiteX1" fmla="*/ 764470 w 1034336"/>
                <a:gd name="connsiteY1" fmla="*/ 1000596 h 1455129"/>
                <a:gd name="connsiteX2" fmla="*/ 998150 w 1034336"/>
                <a:gd name="connsiteY2" fmla="*/ 604356 h 1455129"/>
                <a:gd name="connsiteX3" fmla="*/ 1012106 w 1034336"/>
                <a:gd name="connsiteY3" fmla="*/ -1 h 1455129"/>
                <a:gd name="connsiteX4" fmla="*/ 0 w 1034336"/>
                <a:gd name="connsiteY4" fmla="*/ 208039 h 1455129"/>
                <a:gd name="connsiteX0" fmla="*/ 177259 w 1036110"/>
                <a:gd name="connsiteY0" fmla="*/ 1454168 h 1455549"/>
                <a:gd name="connsiteX1" fmla="*/ 731730 w 1036110"/>
                <a:gd name="connsiteY1" fmla="*/ 1106830 h 1455549"/>
                <a:gd name="connsiteX2" fmla="*/ 998150 w 1036110"/>
                <a:gd name="connsiteY2" fmla="*/ 604358 h 1455549"/>
                <a:gd name="connsiteX3" fmla="*/ 1012106 w 1036110"/>
                <a:gd name="connsiteY3" fmla="*/ 1 h 1455549"/>
                <a:gd name="connsiteX4" fmla="*/ 0 w 1036110"/>
                <a:gd name="connsiteY4" fmla="*/ 208041 h 1455549"/>
                <a:gd name="connsiteX0" fmla="*/ 177259 w 1036110"/>
                <a:gd name="connsiteY0" fmla="*/ 1454166 h 1455810"/>
                <a:gd name="connsiteX1" fmla="*/ 731730 w 1036110"/>
                <a:gd name="connsiteY1" fmla="*/ 1106828 h 1455810"/>
                <a:gd name="connsiteX2" fmla="*/ 998150 w 1036110"/>
                <a:gd name="connsiteY2" fmla="*/ 604356 h 1455810"/>
                <a:gd name="connsiteX3" fmla="*/ 1012106 w 1036110"/>
                <a:gd name="connsiteY3" fmla="*/ -1 h 1455810"/>
                <a:gd name="connsiteX4" fmla="*/ 0 w 1036110"/>
                <a:gd name="connsiteY4" fmla="*/ 208039 h 1455810"/>
                <a:gd name="connsiteX0" fmla="*/ 177259 w 1036110"/>
                <a:gd name="connsiteY0" fmla="*/ 1454168 h 1455549"/>
                <a:gd name="connsiteX1" fmla="*/ 731730 w 1036110"/>
                <a:gd name="connsiteY1" fmla="*/ 1106830 h 1455549"/>
                <a:gd name="connsiteX2" fmla="*/ 998150 w 1036110"/>
                <a:gd name="connsiteY2" fmla="*/ 604358 h 1455549"/>
                <a:gd name="connsiteX3" fmla="*/ 1012106 w 1036110"/>
                <a:gd name="connsiteY3" fmla="*/ 1 h 1455549"/>
                <a:gd name="connsiteX4" fmla="*/ 0 w 1036110"/>
                <a:gd name="connsiteY4" fmla="*/ 208041 h 1455549"/>
                <a:gd name="connsiteX0" fmla="*/ 212285 w 1036110"/>
                <a:gd name="connsiteY0" fmla="*/ 1454973 h 1456352"/>
                <a:gd name="connsiteX1" fmla="*/ 731730 w 1036110"/>
                <a:gd name="connsiteY1" fmla="*/ 1106828 h 1456352"/>
                <a:gd name="connsiteX2" fmla="*/ 998150 w 1036110"/>
                <a:gd name="connsiteY2" fmla="*/ 604356 h 1456352"/>
                <a:gd name="connsiteX3" fmla="*/ 1012106 w 1036110"/>
                <a:gd name="connsiteY3" fmla="*/ -1 h 1456352"/>
                <a:gd name="connsiteX4" fmla="*/ 0 w 1036110"/>
                <a:gd name="connsiteY4" fmla="*/ 208039 h 1456352"/>
                <a:gd name="connsiteX0" fmla="*/ 151428 w 1036110"/>
                <a:gd name="connsiteY0" fmla="*/ 1467942 h 1469260"/>
                <a:gd name="connsiteX1" fmla="*/ 731730 w 1036110"/>
                <a:gd name="connsiteY1" fmla="*/ 1106830 h 1469260"/>
                <a:gd name="connsiteX2" fmla="*/ 998150 w 1036110"/>
                <a:gd name="connsiteY2" fmla="*/ 604358 h 1469260"/>
                <a:gd name="connsiteX3" fmla="*/ 1012106 w 1036110"/>
                <a:gd name="connsiteY3" fmla="*/ 1 h 1469260"/>
                <a:gd name="connsiteX4" fmla="*/ 0 w 1036110"/>
                <a:gd name="connsiteY4" fmla="*/ 208041 h 1469260"/>
                <a:gd name="connsiteX0" fmla="*/ 183338 w 1036110"/>
                <a:gd name="connsiteY0" fmla="*/ 1494224 h 1495440"/>
                <a:gd name="connsiteX1" fmla="*/ 731730 w 1036110"/>
                <a:gd name="connsiteY1" fmla="*/ 1106828 h 1495440"/>
                <a:gd name="connsiteX2" fmla="*/ 998150 w 1036110"/>
                <a:gd name="connsiteY2" fmla="*/ 604356 h 1495440"/>
                <a:gd name="connsiteX3" fmla="*/ 1012106 w 1036110"/>
                <a:gd name="connsiteY3" fmla="*/ -1 h 1495440"/>
                <a:gd name="connsiteX4" fmla="*/ 0 w 1036110"/>
                <a:gd name="connsiteY4" fmla="*/ 208039 h 1495440"/>
                <a:gd name="connsiteX0" fmla="*/ 207954 w 1036110"/>
                <a:gd name="connsiteY0" fmla="*/ 1472438 h 1473737"/>
                <a:gd name="connsiteX1" fmla="*/ 731730 w 1036110"/>
                <a:gd name="connsiteY1" fmla="*/ 1106830 h 1473737"/>
                <a:gd name="connsiteX2" fmla="*/ 998150 w 1036110"/>
                <a:gd name="connsiteY2" fmla="*/ 604358 h 1473737"/>
                <a:gd name="connsiteX3" fmla="*/ 1012106 w 1036110"/>
                <a:gd name="connsiteY3" fmla="*/ 1 h 1473737"/>
                <a:gd name="connsiteX4" fmla="*/ 0 w 1036110"/>
                <a:gd name="connsiteY4" fmla="*/ 208041 h 1473737"/>
                <a:gd name="connsiteX0" fmla="*/ 186453 w 1036110"/>
                <a:gd name="connsiteY0" fmla="*/ 1468745 h 1470061"/>
                <a:gd name="connsiteX1" fmla="*/ 731730 w 1036110"/>
                <a:gd name="connsiteY1" fmla="*/ 1106828 h 1470061"/>
                <a:gd name="connsiteX2" fmla="*/ 998150 w 1036110"/>
                <a:gd name="connsiteY2" fmla="*/ 604356 h 1470061"/>
                <a:gd name="connsiteX3" fmla="*/ 1012106 w 1036110"/>
                <a:gd name="connsiteY3" fmla="*/ -1 h 1470061"/>
                <a:gd name="connsiteX4" fmla="*/ 0 w 1036110"/>
                <a:gd name="connsiteY4" fmla="*/ 208039 h 1470061"/>
                <a:gd name="connsiteX0" fmla="*/ 186453 w 1036110"/>
                <a:gd name="connsiteY0" fmla="*/ 1468747 h 1468747"/>
                <a:gd name="connsiteX1" fmla="*/ 731730 w 1036110"/>
                <a:gd name="connsiteY1" fmla="*/ 1106830 h 1468747"/>
                <a:gd name="connsiteX2" fmla="*/ 998150 w 1036110"/>
                <a:gd name="connsiteY2" fmla="*/ 604358 h 1468747"/>
                <a:gd name="connsiteX3" fmla="*/ 1012106 w 1036110"/>
                <a:gd name="connsiteY3" fmla="*/ 1 h 1468747"/>
                <a:gd name="connsiteX4" fmla="*/ 0 w 1036110"/>
                <a:gd name="connsiteY4" fmla="*/ 208041 h 1468747"/>
                <a:gd name="connsiteX0" fmla="*/ 250192 w 1099849"/>
                <a:gd name="connsiteY0" fmla="*/ 1468745 h 1468745"/>
                <a:gd name="connsiteX1" fmla="*/ 795469 w 1099849"/>
                <a:gd name="connsiteY1" fmla="*/ 1106828 h 1468745"/>
                <a:gd name="connsiteX2" fmla="*/ 1061889 w 1099849"/>
                <a:gd name="connsiteY2" fmla="*/ 604356 h 1468745"/>
                <a:gd name="connsiteX3" fmla="*/ 1075845 w 1099849"/>
                <a:gd name="connsiteY3" fmla="*/ -1 h 1468745"/>
                <a:gd name="connsiteX4" fmla="*/ 0 w 1099849"/>
                <a:gd name="connsiteY4" fmla="*/ 191904 h 1468745"/>
                <a:gd name="connsiteX0" fmla="*/ 250192 w 1102306"/>
                <a:gd name="connsiteY0" fmla="*/ 1428295 h 1428295"/>
                <a:gd name="connsiteX1" fmla="*/ 795469 w 1102306"/>
                <a:gd name="connsiteY1" fmla="*/ 1066378 h 1428295"/>
                <a:gd name="connsiteX2" fmla="*/ 1061889 w 1102306"/>
                <a:gd name="connsiteY2" fmla="*/ 563906 h 1428295"/>
                <a:gd name="connsiteX3" fmla="*/ 1079660 w 1102306"/>
                <a:gd name="connsiteY3" fmla="*/ 0 h 1428295"/>
                <a:gd name="connsiteX4" fmla="*/ 0 w 1102306"/>
                <a:gd name="connsiteY4" fmla="*/ 151454 h 1428295"/>
                <a:gd name="connsiteX0" fmla="*/ 575564 w 1102306"/>
                <a:gd name="connsiteY0" fmla="*/ 1213199 h 1213199"/>
                <a:gd name="connsiteX1" fmla="*/ 795469 w 1102306"/>
                <a:gd name="connsiteY1" fmla="*/ 1066378 h 1213199"/>
                <a:gd name="connsiteX2" fmla="*/ 1061889 w 1102306"/>
                <a:gd name="connsiteY2" fmla="*/ 563906 h 1213199"/>
                <a:gd name="connsiteX3" fmla="*/ 1079660 w 1102306"/>
                <a:gd name="connsiteY3" fmla="*/ 0 h 1213199"/>
                <a:gd name="connsiteX4" fmla="*/ 0 w 1102306"/>
                <a:gd name="connsiteY4" fmla="*/ 151454 h 1213199"/>
                <a:gd name="connsiteX0" fmla="*/ 575564 w 1102306"/>
                <a:gd name="connsiteY0" fmla="*/ 1213199 h 1213199"/>
                <a:gd name="connsiteX1" fmla="*/ 795469 w 1102306"/>
                <a:gd name="connsiteY1" fmla="*/ 1066378 h 1213199"/>
                <a:gd name="connsiteX2" fmla="*/ 1061889 w 1102306"/>
                <a:gd name="connsiteY2" fmla="*/ 563906 h 1213199"/>
                <a:gd name="connsiteX3" fmla="*/ 1079660 w 1102306"/>
                <a:gd name="connsiteY3" fmla="*/ 0 h 1213199"/>
                <a:gd name="connsiteX4" fmla="*/ 0 w 1102306"/>
                <a:gd name="connsiteY4" fmla="*/ 151454 h 1213199"/>
                <a:gd name="connsiteX0" fmla="*/ 634766 w 1102306"/>
                <a:gd name="connsiteY0" fmla="*/ 1254509 h 1254510"/>
                <a:gd name="connsiteX1" fmla="*/ 795469 w 1102306"/>
                <a:gd name="connsiteY1" fmla="*/ 1066378 h 1254510"/>
                <a:gd name="connsiteX2" fmla="*/ 1061889 w 1102306"/>
                <a:gd name="connsiteY2" fmla="*/ 563906 h 1254510"/>
                <a:gd name="connsiteX3" fmla="*/ 1079660 w 1102306"/>
                <a:gd name="connsiteY3" fmla="*/ 0 h 1254510"/>
                <a:gd name="connsiteX4" fmla="*/ 0 w 1102306"/>
                <a:gd name="connsiteY4" fmla="*/ 151454 h 1254510"/>
                <a:gd name="connsiteX0" fmla="*/ 617295 w 1102306"/>
                <a:gd name="connsiteY0" fmla="*/ 1215864 h 1215864"/>
                <a:gd name="connsiteX1" fmla="*/ 795469 w 1102306"/>
                <a:gd name="connsiteY1" fmla="*/ 1066378 h 1215864"/>
                <a:gd name="connsiteX2" fmla="*/ 1061889 w 1102306"/>
                <a:gd name="connsiteY2" fmla="*/ 563906 h 1215864"/>
                <a:gd name="connsiteX3" fmla="*/ 1079660 w 1102306"/>
                <a:gd name="connsiteY3" fmla="*/ 0 h 1215864"/>
                <a:gd name="connsiteX4" fmla="*/ 0 w 1102306"/>
                <a:gd name="connsiteY4" fmla="*/ 151454 h 1215864"/>
                <a:gd name="connsiteX0" fmla="*/ 617295 w 1097466"/>
                <a:gd name="connsiteY0" fmla="*/ 1215864 h 1215864"/>
                <a:gd name="connsiteX1" fmla="*/ 795469 w 1097466"/>
                <a:gd name="connsiteY1" fmla="*/ 1066378 h 1215864"/>
                <a:gd name="connsiteX2" fmla="*/ 1047468 w 1097466"/>
                <a:gd name="connsiteY2" fmla="*/ 557625 h 1215864"/>
                <a:gd name="connsiteX3" fmla="*/ 1079660 w 1097466"/>
                <a:gd name="connsiteY3" fmla="*/ 0 h 1215864"/>
                <a:gd name="connsiteX4" fmla="*/ 0 w 1097466"/>
                <a:gd name="connsiteY4" fmla="*/ 151454 h 1215864"/>
                <a:gd name="connsiteX0" fmla="*/ 617295 w 1098392"/>
                <a:gd name="connsiteY0" fmla="*/ 1215864 h 1215864"/>
                <a:gd name="connsiteX1" fmla="*/ 795469 w 1098392"/>
                <a:gd name="connsiteY1" fmla="*/ 1066378 h 1215864"/>
                <a:gd name="connsiteX2" fmla="*/ 1047468 w 1098392"/>
                <a:gd name="connsiteY2" fmla="*/ 557625 h 1215864"/>
                <a:gd name="connsiteX3" fmla="*/ 1079660 w 1098392"/>
                <a:gd name="connsiteY3" fmla="*/ 0 h 1215864"/>
                <a:gd name="connsiteX4" fmla="*/ 0 w 1098392"/>
                <a:gd name="connsiteY4" fmla="*/ 151454 h 1215864"/>
                <a:gd name="connsiteX0" fmla="*/ 617295 w 1095344"/>
                <a:gd name="connsiteY0" fmla="*/ 1215864 h 1215864"/>
                <a:gd name="connsiteX1" fmla="*/ 853105 w 1095344"/>
                <a:gd name="connsiteY1" fmla="*/ 1017791 h 1215864"/>
                <a:gd name="connsiteX2" fmla="*/ 1047468 w 1095344"/>
                <a:gd name="connsiteY2" fmla="*/ 557625 h 1215864"/>
                <a:gd name="connsiteX3" fmla="*/ 1079660 w 1095344"/>
                <a:gd name="connsiteY3" fmla="*/ 0 h 1215864"/>
                <a:gd name="connsiteX4" fmla="*/ 0 w 1095344"/>
                <a:gd name="connsiteY4" fmla="*/ 151454 h 1215864"/>
                <a:gd name="connsiteX0" fmla="*/ 617295 w 1095683"/>
                <a:gd name="connsiteY0" fmla="*/ 1215864 h 1215864"/>
                <a:gd name="connsiteX1" fmla="*/ 843226 w 1095683"/>
                <a:gd name="connsiteY1" fmla="*/ 986334 h 1215864"/>
                <a:gd name="connsiteX2" fmla="*/ 1047468 w 1095683"/>
                <a:gd name="connsiteY2" fmla="*/ 557625 h 1215864"/>
                <a:gd name="connsiteX3" fmla="*/ 1079660 w 1095683"/>
                <a:gd name="connsiteY3" fmla="*/ 0 h 1215864"/>
                <a:gd name="connsiteX4" fmla="*/ 0 w 1095683"/>
                <a:gd name="connsiteY4" fmla="*/ 151454 h 1215864"/>
                <a:gd name="connsiteX0" fmla="*/ 617295 w 1091779"/>
                <a:gd name="connsiteY0" fmla="*/ 1215864 h 1215864"/>
                <a:gd name="connsiteX1" fmla="*/ 843226 w 1091779"/>
                <a:gd name="connsiteY1" fmla="*/ 986334 h 1215864"/>
                <a:gd name="connsiteX2" fmla="*/ 1026984 w 1091779"/>
                <a:gd name="connsiteY2" fmla="*/ 560336 h 1215864"/>
                <a:gd name="connsiteX3" fmla="*/ 1079660 w 1091779"/>
                <a:gd name="connsiteY3" fmla="*/ 0 h 1215864"/>
                <a:gd name="connsiteX4" fmla="*/ 0 w 1091779"/>
                <a:gd name="connsiteY4" fmla="*/ 151454 h 1215864"/>
                <a:gd name="connsiteX0" fmla="*/ 617295 w 1091778"/>
                <a:gd name="connsiteY0" fmla="*/ 1215864 h 1215864"/>
                <a:gd name="connsiteX1" fmla="*/ 843226 w 1091778"/>
                <a:gd name="connsiteY1" fmla="*/ 986334 h 1215864"/>
                <a:gd name="connsiteX2" fmla="*/ 1026984 w 1091778"/>
                <a:gd name="connsiteY2" fmla="*/ 560336 h 1215864"/>
                <a:gd name="connsiteX3" fmla="*/ 1079659 w 1091778"/>
                <a:gd name="connsiteY3" fmla="*/ 0 h 1215864"/>
                <a:gd name="connsiteX4" fmla="*/ 0 w 1091778"/>
                <a:gd name="connsiteY4" fmla="*/ 151454 h 1215864"/>
                <a:gd name="connsiteX0" fmla="*/ 632476 w 1091778"/>
                <a:gd name="connsiteY0" fmla="*/ 1230236 h 1230237"/>
                <a:gd name="connsiteX1" fmla="*/ 843226 w 1091778"/>
                <a:gd name="connsiteY1" fmla="*/ 986334 h 1230237"/>
                <a:gd name="connsiteX2" fmla="*/ 1026984 w 1091778"/>
                <a:gd name="connsiteY2" fmla="*/ 560336 h 1230237"/>
                <a:gd name="connsiteX3" fmla="*/ 1079659 w 1091778"/>
                <a:gd name="connsiteY3" fmla="*/ 0 h 1230237"/>
                <a:gd name="connsiteX4" fmla="*/ 0 w 1091778"/>
                <a:gd name="connsiteY4" fmla="*/ 151454 h 1230237"/>
                <a:gd name="connsiteX0" fmla="*/ 632476 w 1091778"/>
                <a:gd name="connsiteY0" fmla="*/ 1230236 h 1230235"/>
                <a:gd name="connsiteX1" fmla="*/ 843226 w 1091778"/>
                <a:gd name="connsiteY1" fmla="*/ 986334 h 1230235"/>
                <a:gd name="connsiteX2" fmla="*/ 1026984 w 1091778"/>
                <a:gd name="connsiteY2" fmla="*/ 560336 h 1230235"/>
                <a:gd name="connsiteX3" fmla="*/ 1079659 w 1091778"/>
                <a:gd name="connsiteY3" fmla="*/ 0 h 1230235"/>
                <a:gd name="connsiteX4" fmla="*/ 0 w 1091778"/>
                <a:gd name="connsiteY4" fmla="*/ 151454 h 123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1778" h="1230235">
                  <a:moveTo>
                    <a:pt x="632476" y="1230236"/>
                  </a:moveTo>
                  <a:cubicBezTo>
                    <a:pt x="786161" y="1104939"/>
                    <a:pt x="777475" y="1097984"/>
                    <a:pt x="843226" y="986334"/>
                  </a:cubicBezTo>
                  <a:cubicBezTo>
                    <a:pt x="908977" y="874684"/>
                    <a:pt x="987579" y="724725"/>
                    <a:pt x="1026984" y="560336"/>
                  </a:cubicBezTo>
                  <a:cubicBezTo>
                    <a:pt x="1066389" y="395947"/>
                    <a:pt x="1114739" y="255421"/>
                    <a:pt x="1079659" y="0"/>
                  </a:cubicBezTo>
                  <a:lnTo>
                    <a:pt x="0" y="151454"/>
                  </a:lnTo>
                </a:path>
              </a:pathLst>
            </a:custGeom>
            <a:solidFill>
              <a:srgbClr val="7030A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E7DDC9A-64A1-41A1-9779-F69C5AC714B2}"/>
                </a:ext>
              </a:extLst>
            </p:cNvPr>
            <p:cNvSpPr txBox="1"/>
            <p:nvPr/>
          </p:nvSpPr>
          <p:spPr>
            <a:xfrm>
              <a:off x="9543699" y="501747"/>
              <a:ext cx="973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</a:rPr>
                <a:t>Left axis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B73F5B3E-2E29-4B5D-BB35-B96E7FFF33CC}"/>
                </a:ext>
              </a:extLst>
            </p:cNvPr>
            <p:cNvSpPr txBox="1"/>
            <p:nvPr/>
          </p:nvSpPr>
          <p:spPr>
            <a:xfrm>
              <a:off x="7825616" y="1878978"/>
              <a:ext cx="973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F0"/>
                  </a:solidFill>
                </a:rPr>
                <a:t>Right axis</a:t>
              </a:r>
            </a:p>
          </p:txBody>
        </p:sp>
      </p:grp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B5622668-A21B-472A-86B3-C7F22591B8FF}"/>
              </a:ext>
            </a:extLst>
          </p:cNvPr>
          <p:cNvSpPr/>
          <p:nvPr/>
        </p:nvSpPr>
        <p:spPr>
          <a:xfrm>
            <a:off x="9636397" y="4253891"/>
            <a:ext cx="2215766" cy="1972733"/>
          </a:xfrm>
          <a:custGeom>
            <a:avLst/>
            <a:gdLst>
              <a:gd name="connsiteX0" fmla="*/ 135467 w 2311400"/>
              <a:gd name="connsiteY0" fmla="*/ 753533 h 2048933"/>
              <a:gd name="connsiteX1" fmla="*/ 1236133 w 2311400"/>
              <a:gd name="connsiteY1" fmla="*/ 753533 h 2048933"/>
              <a:gd name="connsiteX2" fmla="*/ 1236133 w 2311400"/>
              <a:gd name="connsiteY2" fmla="*/ 0 h 2048933"/>
              <a:gd name="connsiteX3" fmla="*/ 2311400 w 2311400"/>
              <a:gd name="connsiteY3" fmla="*/ 0 h 2048933"/>
              <a:gd name="connsiteX4" fmla="*/ 2311400 w 2311400"/>
              <a:gd name="connsiteY4" fmla="*/ 516467 h 2048933"/>
              <a:gd name="connsiteX5" fmla="*/ 1337733 w 2311400"/>
              <a:gd name="connsiteY5" fmla="*/ 516467 h 2048933"/>
              <a:gd name="connsiteX6" fmla="*/ 1337733 w 2311400"/>
              <a:gd name="connsiteY6" fmla="*/ 829733 h 2048933"/>
              <a:gd name="connsiteX7" fmla="*/ 855133 w 2311400"/>
              <a:gd name="connsiteY7" fmla="*/ 829733 h 2048933"/>
              <a:gd name="connsiteX8" fmla="*/ 855133 w 2311400"/>
              <a:gd name="connsiteY8" fmla="*/ 1972733 h 2048933"/>
              <a:gd name="connsiteX9" fmla="*/ 0 w 2311400"/>
              <a:gd name="connsiteY9" fmla="*/ 1972733 h 2048933"/>
              <a:gd name="connsiteX10" fmla="*/ 0 w 2311400"/>
              <a:gd name="connsiteY10" fmla="*/ 2048933 h 2048933"/>
              <a:gd name="connsiteX11" fmla="*/ 0 w 2311400"/>
              <a:gd name="connsiteY11" fmla="*/ 753533 h 2048933"/>
              <a:gd name="connsiteX12" fmla="*/ 135467 w 2311400"/>
              <a:gd name="connsiteY12" fmla="*/ 753533 h 2048933"/>
              <a:gd name="connsiteX0" fmla="*/ 135467 w 2311400"/>
              <a:gd name="connsiteY0" fmla="*/ 753533 h 1972733"/>
              <a:gd name="connsiteX1" fmla="*/ 1236133 w 2311400"/>
              <a:gd name="connsiteY1" fmla="*/ 753533 h 1972733"/>
              <a:gd name="connsiteX2" fmla="*/ 1236133 w 2311400"/>
              <a:gd name="connsiteY2" fmla="*/ 0 h 1972733"/>
              <a:gd name="connsiteX3" fmla="*/ 2311400 w 2311400"/>
              <a:gd name="connsiteY3" fmla="*/ 0 h 1972733"/>
              <a:gd name="connsiteX4" fmla="*/ 2311400 w 2311400"/>
              <a:gd name="connsiteY4" fmla="*/ 516467 h 1972733"/>
              <a:gd name="connsiteX5" fmla="*/ 1337733 w 2311400"/>
              <a:gd name="connsiteY5" fmla="*/ 516467 h 1972733"/>
              <a:gd name="connsiteX6" fmla="*/ 1337733 w 2311400"/>
              <a:gd name="connsiteY6" fmla="*/ 829733 h 1972733"/>
              <a:gd name="connsiteX7" fmla="*/ 855133 w 2311400"/>
              <a:gd name="connsiteY7" fmla="*/ 829733 h 1972733"/>
              <a:gd name="connsiteX8" fmla="*/ 855133 w 2311400"/>
              <a:gd name="connsiteY8" fmla="*/ 1972733 h 1972733"/>
              <a:gd name="connsiteX9" fmla="*/ 0 w 2311400"/>
              <a:gd name="connsiteY9" fmla="*/ 1972733 h 1972733"/>
              <a:gd name="connsiteX10" fmla="*/ 0 w 2311400"/>
              <a:gd name="connsiteY10" fmla="*/ 753533 h 1972733"/>
              <a:gd name="connsiteX11" fmla="*/ 135467 w 2311400"/>
              <a:gd name="connsiteY11" fmla="*/ 753533 h 19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400" h="1972733">
                <a:moveTo>
                  <a:pt x="135467" y="753533"/>
                </a:moveTo>
                <a:lnTo>
                  <a:pt x="1236133" y="753533"/>
                </a:lnTo>
                <a:lnTo>
                  <a:pt x="1236133" y="0"/>
                </a:lnTo>
                <a:lnTo>
                  <a:pt x="2311400" y="0"/>
                </a:lnTo>
                <a:lnTo>
                  <a:pt x="2311400" y="516467"/>
                </a:lnTo>
                <a:lnTo>
                  <a:pt x="1337733" y="516467"/>
                </a:lnTo>
                <a:lnTo>
                  <a:pt x="1337733" y="829733"/>
                </a:lnTo>
                <a:lnTo>
                  <a:pt x="855133" y="829733"/>
                </a:lnTo>
                <a:lnTo>
                  <a:pt x="855133" y="1972733"/>
                </a:lnTo>
                <a:lnTo>
                  <a:pt x="0" y="1972733"/>
                </a:lnTo>
                <a:lnTo>
                  <a:pt x="0" y="753533"/>
                </a:lnTo>
                <a:lnTo>
                  <a:pt x="135467" y="753533"/>
                </a:lnTo>
                <a:close/>
              </a:path>
            </a:pathLst>
          </a:cu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438E609-32FE-43E6-9C05-AEF9AEC8D5C8}"/>
              </a:ext>
            </a:extLst>
          </p:cNvPr>
          <p:cNvSpPr/>
          <p:nvPr/>
        </p:nvSpPr>
        <p:spPr>
          <a:xfrm>
            <a:off x="9694148" y="4273017"/>
            <a:ext cx="639276" cy="1192096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6CD378AA-02A4-41F3-A0CC-582F39B0FBAA}"/>
              </a:ext>
            </a:extLst>
          </p:cNvPr>
          <p:cNvSpPr/>
          <p:nvPr/>
        </p:nvSpPr>
        <p:spPr>
          <a:xfrm>
            <a:off x="6910044" y="5023678"/>
            <a:ext cx="2024481" cy="1224681"/>
          </a:xfrm>
          <a:custGeom>
            <a:avLst/>
            <a:gdLst>
              <a:gd name="connsiteX0" fmla="*/ 0 w 2021306"/>
              <a:gd name="connsiteY0" fmla="*/ 38501 h 1135781"/>
              <a:gd name="connsiteX1" fmla="*/ 0 w 2021306"/>
              <a:gd name="connsiteY1" fmla="*/ 1135781 h 1135781"/>
              <a:gd name="connsiteX2" fmla="*/ 2021306 w 2021306"/>
              <a:gd name="connsiteY2" fmla="*/ 1135781 h 1135781"/>
              <a:gd name="connsiteX3" fmla="*/ 2021306 w 2021306"/>
              <a:gd name="connsiteY3" fmla="*/ 635267 h 1135781"/>
              <a:gd name="connsiteX4" fmla="*/ 462013 w 2021306"/>
              <a:gd name="connsiteY4" fmla="*/ 635267 h 1135781"/>
              <a:gd name="connsiteX5" fmla="*/ 462013 w 2021306"/>
              <a:gd name="connsiteY5" fmla="*/ 0 h 1135781"/>
              <a:gd name="connsiteX6" fmla="*/ 19251 w 2021306"/>
              <a:gd name="connsiteY6" fmla="*/ 0 h 1135781"/>
              <a:gd name="connsiteX7" fmla="*/ 0 w 2021306"/>
              <a:gd name="connsiteY7" fmla="*/ 38501 h 1135781"/>
              <a:gd name="connsiteX0" fmla="*/ 0 w 2021306"/>
              <a:gd name="connsiteY0" fmla="*/ 38501 h 1135781"/>
              <a:gd name="connsiteX1" fmla="*/ 0 w 2021306"/>
              <a:gd name="connsiteY1" fmla="*/ 1135781 h 1135781"/>
              <a:gd name="connsiteX2" fmla="*/ 2021306 w 2021306"/>
              <a:gd name="connsiteY2" fmla="*/ 1135781 h 1135781"/>
              <a:gd name="connsiteX3" fmla="*/ 2021306 w 2021306"/>
              <a:gd name="connsiteY3" fmla="*/ 635267 h 1135781"/>
              <a:gd name="connsiteX4" fmla="*/ 462013 w 2021306"/>
              <a:gd name="connsiteY4" fmla="*/ 635267 h 1135781"/>
              <a:gd name="connsiteX5" fmla="*/ 462013 w 2021306"/>
              <a:gd name="connsiteY5" fmla="*/ 0 h 1135781"/>
              <a:gd name="connsiteX6" fmla="*/ 6551 w 2021306"/>
              <a:gd name="connsiteY6" fmla="*/ 0 h 1135781"/>
              <a:gd name="connsiteX7" fmla="*/ 0 w 2021306"/>
              <a:gd name="connsiteY7" fmla="*/ 38501 h 1135781"/>
              <a:gd name="connsiteX0" fmla="*/ 6149 w 2027455"/>
              <a:gd name="connsiteY0" fmla="*/ 38501 h 1135781"/>
              <a:gd name="connsiteX1" fmla="*/ 6149 w 2027455"/>
              <a:gd name="connsiteY1" fmla="*/ 1135781 h 1135781"/>
              <a:gd name="connsiteX2" fmla="*/ 2027455 w 2027455"/>
              <a:gd name="connsiteY2" fmla="*/ 1135781 h 1135781"/>
              <a:gd name="connsiteX3" fmla="*/ 2027455 w 2027455"/>
              <a:gd name="connsiteY3" fmla="*/ 635267 h 1135781"/>
              <a:gd name="connsiteX4" fmla="*/ 468162 w 2027455"/>
              <a:gd name="connsiteY4" fmla="*/ 635267 h 1135781"/>
              <a:gd name="connsiteX5" fmla="*/ 468162 w 2027455"/>
              <a:gd name="connsiteY5" fmla="*/ 0 h 1135781"/>
              <a:gd name="connsiteX6" fmla="*/ 0 w 2027455"/>
              <a:gd name="connsiteY6" fmla="*/ 0 h 1135781"/>
              <a:gd name="connsiteX7" fmla="*/ 6149 w 2027455"/>
              <a:gd name="connsiteY7" fmla="*/ 38501 h 1135781"/>
              <a:gd name="connsiteX0" fmla="*/ 0 w 2021306"/>
              <a:gd name="connsiteY0" fmla="*/ 38501 h 1135781"/>
              <a:gd name="connsiteX1" fmla="*/ 0 w 2021306"/>
              <a:gd name="connsiteY1" fmla="*/ 1135781 h 1135781"/>
              <a:gd name="connsiteX2" fmla="*/ 2021306 w 2021306"/>
              <a:gd name="connsiteY2" fmla="*/ 1135781 h 1135781"/>
              <a:gd name="connsiteX3" fmla="*/ 2021306 w 2021306"/>
              <a:gd name="connsiteY3" fmla="*/ 635267 h 1135781"/>
              <a:gd name="connsiteX4" fmla="*/ 462013 w 2021306"/>
              <a:gd name="connsiteY4" fmla="*/ 635267 h 1135781"/>
              <a:gd name="connsiteX5" fmla="*/ 462013 w 2021306"/>
              <a:gd name="connsiteY5" fmla="*/ 0 h 1135781"/>
              <a:gd name="connsiteX6" fmla="*/ 3376 w 2021306"/>
              <a:gd name="connsiteY6" fmla="*/ 0 h 1135781"/>
              <a:gd name="connsiteX7" fmla="*/ 0 w 2021306"/>
              <a:gd name="connsiteY7" fmla="*/ 38501 h 1135781"/>
              <a:gd name="connsiteX0" fmla="*/ 0 w 2021306"/>
              <a:gd name="connsiteY0" fmla="*/ 38501 h 1221506"/>
              <a:gd name="connsiteX1" fmla="*/ 0 w 2021306"/>
              <a:gd name="connsiteY1" fmla="*/ 1221506 h 1221506"/>
              <a:gd name="connsiteX2" fmla="*/ 2021306 w 2021306"/>
              <a:gd name="connsiteY2" fmla="*/ 1135781 h 1221506"/>
              <a:gd name="connsiteX3" fmla="*/ 2021306 w 2021306"/>
              <a:gd name="connsiteY3" fmla="*/ 635267 h 1221506"/>
              <a:gd name="connsiteX4" fmla="*/ 462013 w 2021306"/>
              <a:gd name="connsiteY4" fmla="*/ 635267 h 1221506"/>
              <a:gd name="connsiteX5" fmla="*/ 462013 w 2021306"/>
              <a:gd name="connsiteY5" fmla="*/ 0 h 1221506"/>
              <a:gd name="connsiteX6" fmla="*/ 3376 w 2021306"/>
              <a:gd name="connsiteY6" fmla="*/ 0 h 1221506"/>
              <a:gd name="connsiteX7" fmla="*/ 0 w 2021306"/>
              <a:gd name="connsiteY7" fmla="*/ 38501 h 1221506"/>
              <a:gd name="connsiteX0" fmla="*/ 0 w 2024481"/>
              <a:gd name="connsiteY0" fmla="*/ 38501 h 1221506"/>
              <a:gd name="connsiteX1" fmla="*/ 0 w 2024481"/>
              <a:gd name="connsiteY1" fmla="*/ 1221506 h 1221506"/>
              <a:gd name="connsiteX2" fmla="*/ 2024481 w 2024481"/>
              <a:gd name="connsiteY2" fmla="*/ 1215156 h 1221506"/>
              <a:gd name="connsiteX3" fmla="*/ 2021306 w 2024481"/>
              <a:gd name="connsiteY3" fmla="*/ 635267 h 1221506"/>
              <a:gd name="connsiteX4" fmla="*/ 462013 w 2024481"/>
              <a:gd name="connsiteY4" fmla="*/ 635267 h 1221506"/>
              <a:gd name="connsiteX5" fmla="*/ 462013 w 2024481"/>
              <a:gd name="connsiteY5" fmla="*/ 0 h 1221506"/>
              <a:gd name="connsiteX6" fmla="*/ 3376 w 2024481"/>
              <a:gd name="connsiteY6" fmla="*/ 0 h 1221506"/>
              <a:gd name="connsiteX7" fmla="*/ 0 w 2024481"/>
              <a:gd name="connsiteY7" fmla="*/ 38501 h 1221506"/>
              <a:gd name="connsiteX0" fmla="*/ 0 w 2024481"/>
              <a:gd name="connsiteY0" fmla="*/ 38501 h 1221506"/>
              <a:gd name="connsiteX1" fmla="*/ 0 w 2024481"/>
              <a:gd name="connsiteY1" fmla="*/ 1221506 h 1221506"/>
              <a:gd name="connsiteX2" fmla="*/ 2024481 w 2024481"/>
              <a:gd name="connsiteY2" fmla="*/ 1215156 h 1221506"/>
              <a:gd name="connsiteX3" fmla="*/ 2021306 w 2024481"/>
              <a:gd name="connsiteY3" fmla="*/ 635267 h 1221506"/>
              <a:gd name="connsiteX4" fmla="*/ 462013 w 2024481"/>
              <a:gd name="connsiteY4" fmla="*/ 635267 h 1221506"/>
              <a:gd name="connsiteX5" fmla="*/ 462013 w 2024481"/>
              <a:gd name="connsiteY5" fmla="*/ 0 h 1221506"/>
              <a:gd name="connsiteX6" fmla="*/ 3376 w 2024481"/>
              <a:gd name="connsiteY6" fmla="*/ 0 h 1221506"/>
              <a:gd name="connsiteX7" fmla="*/ 0 w 2024481"/>
              <a:gd name="connsiteY7" fmla="*/ 38501 h 1221506"/>
              <a:gd name="connsiteX0" fmla="*/ 0 w 2024481"/>
              <a:gd name="connsiteY0" fmla="*/ 41676 h 1224681"/>
              <a:gd name="connsiteX1" fmla="*/ 0 w 2024481"/>
              <a:gd name="connsiteY1" fmla="*/ 1224681 h 1224681"/>
              <a:gd name="connsiteX2" fmla="*/ 2024481 w 2024481"/>
              <a:gd name="connsiteY2" fmla="*/ 1218331 h 1224681"/>
              <a:gd name="connsiteX3" fmla="*/ 2021306 w 2024481"/>
              <a:gd name="connsiteY3" fmla="*/ 638442 h 1224681"/>
              <a:gd name="connsiteX4" fmla="*/ 462013 w 2024481"/>
              <a:gd name="connsiteY4" fmla="*/ 638442 h 1224681"/>
              <a:gd name="connsiteX5" fmla="*/ 512813 w 2024481"/>
              <a:gd name="connsiteY5" fmla="*/ 0 h 1224681"/>
              <a:gd name="connsiteX6" fmla="*/ 3376 w 2024481"/>
              <a:gd name="connsiteY6" fmla="*/ 3175 h 1224681"/>
              <a:gd name="connsiteX7" fmla="*/ 0 w 2024481"/>
              <a:gd name="connsiteY7" fmla="*/ 41676 h 1224681"/>
              <a:gd name="connsiteX0" fmla="*/ 0 w 2024481"/>
              <a:gd name="connsiteY0" fmla="*/ 41676 h 1224681"/>
              <a:gd name="connsiteX1" fmla="*/ 0 w 2024481"/>
              <a:gd name="connsiteY1" fmla="*/ 1224681 h 1224681"/>
              <a:gd name="connsiteX2" fmla="*/ 2024481 w 2024481"/>
              <a:gd name="connsiteY2" fmla="*/ 1218331 h 1224681"/>
              <a:gd name="connsiteX3" fmla="*/ 2021306 w 2024481"/>
              <a:gd name="connsiteY3" fmla="*/ 638442 h 1224681"/>
              <a:gd name="connsiteX4" fmla="*/ 528688 w 2024481"/>
              <a:gd name="connsiteY4" fmla="*/ 635267 h 1224681"/>
              <a:gd name="connsiteX5" fmla="*/ 512813 w 2024481"/>
              <a:gd name="connsiteY5" fmla="*/ 0 h 1224681"/>
              <a:gd name="connsiteX6" fmla="*/ 3376 w 2024481"/>
              <a:gd name="connsiteY6" fmla="*/ 3175 h 1224681"/>
              <a:gd name="connsiteX7" fmla="*/ 0 w 2024481"/>
              <a:gd name="connsiteY7" fmla="*/ 41676 h 1224681"/>
              <a:gd name="connsiteX0" fmla="*/ 0 w 2024481"/>
              <a:gd name="connsiteY0" fmla="*/ 41676 h 1224681"/>
              <a:gd name="connsiteX1" fmla="*/ 0 w 2024481"/>
              <a:gd name="connsiteY1" fmla="*/ 1224681 h 1224681"/>
              <a:gd name="connsiteX2" fmla="*/ 2024481 w 2024481"/>
              <a:gd name="connsiteY2" fmla="*/ 1218331 h 1224681"/>
              <a:gd name="connsiteX3" fmla="*/ 2021306 w 2024481"/>
              <a:gd name="connsiteY3" fmla="*/ 638442 h 1224681"/>
              <a:gd name="connsiteX4" fmla="*/ 509638 w 2024481"/>
              <a:gd name="connsiteY4" fmla="*/ 638442 h 1224681"/>
              <a:gd name="connsiteX5" fmla="*/ 512813 w 2024481"/>
              <a:gd name="connsiteY5" fmla="*/ 0 h 1224681"/>
              <a:gd name="connsiteX6" fmla="*/ 3376 w 2024481"/>
              <a:gd name="connsiteY6" fmla="*/ 3175 h 1224681"/>
              <a:gd name="connsiteX7" fmla="*/ 0 w 2024481"/>
              <a:gd name="connsiteY7" fmla="*/ 41676 h 1224681"/>
              <a:gd name="connsiteX0" fmla="*/ 0 w 2024481"/>
              <a:gd name="connsiteY0" fmla="*/ 41676 h 1224681"/>
              <a:gd name="connsiteX1" fmla="*/ 0 w 2024481"/>
              <a:gd name="connsiteY1" fmla="*/ 1224681 h 1224681"/>
              <a:gd name="connsiteX2" fmla="*/ 2024481 w 2024481"/>
              <a:gd name="connsiteY2" fmla="*/ 1218331 h 1224681"/>
              <a:gd name="connsiteX3" fmla="*/ 2021306 w 2024481"/>
              <a:gd name="connsiteY3" fmla="*/ 638442 h 1224681"/>
              <a:gd name="connsiteX4" fmla="*/ 509638 w 2024481"/>
              <a:gd name="connsiteY4" fmla="*/ 638442 h 1224681"/>
              <a:gd name="connsiteX5" fmla="*/ 512813 w 2024481"/>
              <a:gd name="connsiteY5" fmla="*/ 0 h 1224681"/>
              <a:gd name="connsiteX6" fmla="*/ 3376 w 2024481"/>
              <a:gd name="connsiteY6" fmla="*/ 3175 h 1224681"/>
              <a:gd name="connsiteX7" fmla="*/ 0 w 2024481"/>
              <a:gd name="connsiteY7" fmla="*/ 41676 h 1224681"/>
              <a:gd name="connsiteX0" fmla="*/ 0 w 2024481"/>
              <a:gd name="connsiteY0" fmla="*/ 41676 h 1224681"/>
              <a:gd name="connsiteX1" fmla="*/ 0 w 2024481"/>
              <a:gd name="connsiteY1" fmla="*/ 1224681 h 1224681"/>
              <a:gd name="connsiteX2" fmla="*/ 2024481 w 2024481"/>
              <a:gd name="connsiteY2" fmla="*/ 1218331 h 1224681"/>
              <a:gd name="connsiteX3" fmla="*/ 2021306 w 2024481"/>
              <a:gd name="connsiteY3" fmla="*/ 638442 h 1224681"/>
              <a:gd name="connsiteX4" fmla="*/ 509638 w 2024481"/>
              <a:gd name="connsiteY4" fmla="*/ 638442 h 1224681"/>
              <a:gd name="connsiteX5" fmla="*/ 512813 w 2024481"/>
              <a:gd name="connsiteY5" fmla="*/ 0 h 1224681"/>
              <a:gd name="connsiteX6" fmla="*/ 3376 w 2024481"/>
              <a:gd name="connsiteY6" fmla="*/ 3175 h 1224681"/>
              <a:gd name="connsiteX7" fmla="*/ 0 w 2024481"/>
              <a:gd name="connsiteY7" fmla="*/ 41676 h 122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4481" h="1224681">
                <a:moveTo>
                  <a:pt x="0" y="41676"/>
                </a:moveTo>
                <a:lnTo>
                  <a:pt x="0" y="1224681"/>
                </a:lnTo>
                <a:lnTo>
                  <a:pt x="2024481" y="1218331"/>
                </a:lnTo>
                <a:cubicBezTo>
                  <a:pt x="2023423" y="1025035"/>
                  <a:pt x="2022364" y="831738"/>
                  <a:pt x="2021306" y="638442"/>
                </a:cubicBezTo>
                <a:lnTo>
                  <a:pt x="509638" y="638442"/>
                </a:lnTo>
                <a:cubicBezTo>
                  <a:pt x="510696" y="425628"/>
                  <a:pt x="511755" y="212814"/>
                  <a:pt x="512813" y="0"/>
                </a:cubicBezTo>
                <a:lnTo>
                  <a:pt x="3376" y="3175"/>
                </a:lnTo>
                <a:lnTo>
                  <a:pt x="0" y="416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754B4DFC-B202-49AE-906C-A5C2C796CF49}"/>
              </a:ext>
            </a:extLst>
          </p:cNvPr>
          <p:cNvSpPr/>
          <p:nvPr/>
        </p:nvSpPr>
        <p:spPr>
          <a:xfrm>
            <a:off x="11174474" y="5023678"/>
            <a:ext cx="677689" cy="1226741"/>
          </a:xfrm>
          <a:custGeom>
            <a:avLst/>
            <a:gdLst>
              <a:gd name="connsiteX0" fmla="*/ 8467 w 736600"/>
              <a:gd name="connsiteY0" fmla="*/ 67734 h 1329267"/>
              <a:gd name="connsiteX1" fmla="*/ 8467 w 736600"/>
              <a:gd name="connsiteY1" fmla="*/ 1329267 h 1329267"/>
              <a:gd name="connsiteX2" fmla="*/ 736600 w 736600"/>
              <a:gd name="connsiteY2" fmla="*/ 1329267 h 1329267"/>
              <a:gd name="connsiteX3" fmla="*/ 736600 w 736600"/>
              <a:gd name="connsiteY3" fmla="*/ 0 h 1329267"/>
              <a:gd name="connsiteX4" fmla="*/ 16933 w 736600"/>
              <a:gd name="connsiteY4" fmla="*/ 0 h 1329267"/>
              <a:gd name="connsiteX5" fmla="*/ 0 w 736600"/>
              <a:gd name="connsiteY5" fmla="*/ 16933 h 1329267"/>
              <a:gd name="connsiteX6" fmla="*/ 8467 w 736600"/>
              <a:gd name="connsiteY6" fmla="*/ 67734 h 1329267"/>
              <a:gd name="connsiteX0" fmla="*/ 0 w 728133"/>
              <a:gd name="connsiteY0" fmla="*/ 67734 h 1329267"/>
              <a:gd name="connsiteX1" fmla="*/ 0 w 728133"/>
              <a:gd name="connsiteY1" fmla="*/ 1329267 h 1329267"/>
              <a:gd name="connsiteX2" fmla="*/ 728133 w 728133"/>
              <a:gd name="connsiteY2" fmla="*/ 1329267 h 1329267"/>
              <a:gd name="connsiteX3" fmla="*/ 728133 w 728133"/>
              <a:gd name="connsiteY3" fmla="*/ 0 h 1329267"/>
              <a:gd name="connsiteX4" fmla="*/ 8466 w 728133"/>
              <a:gd name="connsiteY4" fmla="*/ 0 h 1329267"/>
              <a:gd name="connsiteX5" fmla="*/ 0 w 728133"/>
              <a:gd name="connsiteY5" fmla="*/ 67734 h 1329267"/>
              <a:gd name="connsiteX0" fmla="*/ 12700 w 740833"/>
              <a:gd name="connsiteY0" fmla="*/ 67734 h 1329267"/>
              <a:gd name="connsiteX1" fmla="*/ 12700 w 740833"/>
              <a:gd name="connsiteY1" fmla="*/ 1329267 h 1329267"/>
              <a:gd name="connsiteX2" fmla="*/ 740833 w 740833"/>
              <a:gd name="connsiteY2" fmla="*/ 1329267 h 1329267"/>
              <a:gd name="connsiteX3" fmla="*/ 740833 w 740833"/>
              <a:gd name="connsiteY3" fmla="*/ 0 h 1329267"/>
              <a:gd name="connsiteX4" fmla="*/ 0 w 740833"/>
              <a:gd name="connsiteY4" fmla="*/ 2117 h 1329267"/>
              <a:gd name="connsiteX5" fmla="*/ 12700 w 740833"/>
              <a:gd name="connsiteY5" fmla="*/ 67734 h 1329267"/>
              <a:gd name="connsiteX0" fmla="*/ 4233 w 732366"/>
              <a:gd name="connsiteY0" fmla="*/ 67734 h 1329267"/>
              <a:gd name="connsiteX1" fmla="*/ 4233 w 732366"/>
              <a:gd name="connsiteY1" fmla="*/ 1329267 h 1329267"/>
              <a:gd name="connsiteX2" fmla="*/ 732366 w 732366"/>
              <a:gd name="connsiteY2" fmla="*/ 1329267 h 1329267"/>
              <a:gd name="connsiteX3" fmla="*/ 732366 w 732366"/>
              <a:gd name="connsiteY3" fmla="*/ 0 h 1329267"/>
              <a:gd name="connsiteX4" fmla="*/ 0 w 732366"/>
              <a:gd name="connsiteY4" fmla="*/ 2117 h 1329267"/>
              <a:gd name="connsiteX5" fmla="*/ 4233 w 732366"/>
              <a:gd name="connsiteY5" fmla="*/ 67734 h 1329267"/>
              <a:gd name="connsiteX0" fmla="*/ 0 w 728133"/>
              <a:gd name="connsiteY0" fmla="*/ 67734 h 1329267"/>
              <a:gd name="connsiteX1" fmla="*/ 0 w 728133"/>
              <a:gd name="connsiteY1" fmla="*/ 1329267 h 1329267"/>
              <a:gd name="connsiteX2" fmla="*/ 728133 w 728133"/>
              <a:gd name="connsiteY2" fmla="*/ 1329267 h 1329267"/>
              <a:gd name="connsiteX3" fmla="*/ 728133 w 728133"/>
              <a:gd name="connsiteY3" fmla="*/ 0 h 1329267"/>
              <a:gd name="connsiteX4" fmla="*/ 2117 w 728133"/>
              <a:gd name="connsiteY4" fmla="*/ 2117 h 1329267"/>
              <a:gd name="connsiteX5" fmla="*/ 0 w 728133"/>
              <a:gd name="connsiteY5" fmla="*/ 67734 h 13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3" h="1329267">
                <a:moveTo>
                  <a:pt x="0" y="67734"/>
                </a:moveTo>
                <a:lnTo>
                  <a:pt x="0" y="1329267"/>
                </a:lnTo>
                <a:lnTo>
                  <a:pt x="728133" y="1329267"/>
                </a:lnTo>
                <a:lnTo>
                  <a:pt x="728133" y="0"/>
                </a:lnTo>
                <a:lnTo>
                  <a:pt x="2117" y="2117"/>
                </a:lnTo>
                <a:cubicBezTo>
                  <a:pt x="1411" y="23989"/>
                  <a:pt x="706" y="45862"/>
                  <a:pt x="0" y="6773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01527084-4C14-4EFE-8D00-D7EC24B685FE}"/>
              </a:ext>
            </a:extLst>
          </p:cNvPr>
          <p:cNvSpPr/>
          <p:nvPr/>
        </p:nvSpPr>
        <p:spPr>
          <a:xfrm>
            <a:off x="6910044" y="4295333"/>
            <a:ext cx="2006333" cy="1199883"/>
          </a:xfrm>
          <a:custGeom>
            <a:avLst/>
            <a:gdLst>
              <a:gd name="connsiteX0" fmla="*/ 0 w 2107933"/>
              <a:gd name="connsiteY0" fmla="*/ 0 h 1193533"/>
              <a:gd name="connsiteX1" fmla="*/ 0 w 2107933"/>
              <a:gd name="connsiteY1" fmla="*/ 481263 h 1193533"/>
              <a:gd name="connsiteX2" fmla="*/ 866274 w 2107933"/>
              <a:gd name="connsiteY2" fmla="*/ 471638 h 1193533"/>
              <a:gd name="connsiteX3" fmla="*/ 866274 w 2107933"/>
              <a:gd name="connsiteY3" fmla="*/ 1193533 h 1193533"/>
              <a:gd name="connsiteX4" fmla="*/ 2107933 w 2107933"/>
              <a:gd name="connsiteY4" fmla="*/ 1193533 h 1193533"/>
              <a:gd name="connsiteX5" fmla="*/ 2107933 w 2107933"/>
              <a:gd name="connsiteY5" fmla="*/ 404261 h 1193533"/>
              <a:gd name="connsiteX6" fmla="*/ 481264 w 2107933"/>
              <a:gd name="connsiteY6" fmla="*/ 404261 h 1193533"/>
              <a:gd name="connsiteX7" fmla="*/ 481264 w 2107933"/>
              <a:gd name="connsiteY7" fmla="*/ 9625 h 1193533"/>
              <a:gd name="connsiteX8" fmla="*/ 0 w 2107933"/>
              <a:gd name="connsiteY8" fmla="*/ 0 h 1193533"/>
              <a:gd name="connsiteX0" fmla="*/ 0 w 2107933"/>
              <a:gd name="connsiteY0" fmla="*/ 0 h 1193533"/>
              <a:gd name="connsiteX1" fmla="*/ 8467 w 2107933"/>
              <a:gd name="connsiteY1" fmla="*/ 468563 h 1193533"/>
              <a:gd name="connsiteX2" fmla="*/ 866274 w 2107933"/>
              <a:gd name="connsiteY2" fmla="*/ 471638 h 1193533"/>
              <a:gd name="connsiteX3" fmla="*/ 866274 w 2107933"/>
              <a:gd name="connsiteY3" fmla="*/ 1193533 h 1193533"/>
              <a:gd name="connsiteX4" fmla="*/ 2107933 w 2107933"/>
              <a:gd name="connsiteY4" fmla="*/ 1193533 h 1193533"/>
              <a:gd name="connsiteX5" fmla="*/ 2107933 w 2107933"/>
              <a:gd name="connsiteY5" fmla="*/ 404261 h 1193533"/>
              <a:gd name="connsiteX6" fmla="*/ 481264 w 2107933"/>
              <a:gd name="connsiteY6" fmla="*/ 404261 h 1193533"/>
              <a:gd name="connsiteX7" fmla="*/ 481264 w 2107933"/>
              <a:gd name="connsiteY7" fmla="*/ 9625 h 1193533"/>
              <a:gd name="connsiteX8" fmla="*/ 0 w 2107933"/>
              <a:gd name="connsiteY8" fmla="*/ 0 h 1193533"/>
              <a:gd name="connsiteX0" fmla="*/ 0 w 2107933"/>
              <a:gd name="connsiteY0" fmla="*/ 11542 h 1205075"/>
              <a:gd name="connsiteX1" fmla="*/ 8467 w 2107933"/>
              <a:gd name="connsiteY1" fmla="*/ 480105 h 1205075"/>
              <a:gd name="connsiteX2" fmla="*/ 866274 w 2107933"/>
              <a:gd name="connsiteY2" fmla="*/ 483180 h 1205075"/>
              <a:gd name="connsiteX3" fmla="*/ 866274 w 2107933"/>
              <a:gd name="connsiteY3" fmla="*/ 1205075 h 1205075"/>
              <a:gd name="connsiteX4" fmla="*/ 2107933 w 2107933"/>
              <a:gd name="connsiteY4" fmla="*/ 1205075 h 1205075"/>
              <a:gd name="connsiteX5" fmla="*/ 2107933 w 2107933"/>
              <a:gd name="connsiteY5" fmla="*/ 415803 h 1205075"/>
              <a:gd name="connsiteX6" fmla="*/ 481264 w 2107933"/>
              <a:gd name="connsiteY6" fmla="*/ 415803 h 1205075"/>
              <a:gd name="connsiteX7" fmla="*/ 481264 w 2107933"/>
              <a:gd name="connsiteY7" fmla="*/ 0 h 1205075"/>
              <a:gd name="connsiteX8" fmla="*/ 0 w 2107933"/>
              <a:gd name="connsiteY8" fmla="*/ 11542 h 1205075"/>
              <a:gd name="connsiteX0" fmla="*/ 0 w 2107933"/>
              <a:gd name="connsiteY0" fmla="*/ 0 h 1193533"/>
              <a:gd name="connsiteX1" fmla="*/ 8467 w 2107933"/>
              <a:gd name="connsiteY1" fmla="*/ 468563 h 1193533"/>
              <a:gd name="connsiteX2" fmla="*/ 866274 w 2107933"/>
              <a:gd name="connsiteY2" fmla="*/ 471638 h 1193533"/>
              <a:gd name="connsiteX3" fmla="*/ 866274 w 2107933"/>
              <a:gd name="connsiteY3" fmla="*/ 1193533 h 1193533"/>
              <a:gd name="connsiteX4" fmla="*/ 2107933 w 2107933"/>
              <a:gd name="connsiteY4" fmla="*/ 1193533 h 1193533"/>
              <a:gd name="connsiteX5" fmla="*/ 2107933 w 2107933"/>
              <a:gd name="connsiteY5" fmla="*/ 404261 h 1193533"/>
              <a:gd name="connsiteX6" fmla="*/ 481264 w 2107933"/>
              <a:gd name="connsiteY6" fmla="*/ 404261 h 1193533"/>
              <a:gd name="connsiteX7" fmla="*/ 481264 w 2107933"/>
              <a:gd name="connsiteY7" fmla="*/ 1158 h 1193533"/>
              <a:gd name="connsiteX8" fmla="*/ 0 w 2107933"/>
              <a:gd name="connsiteY8" fmla="*/ 0 h 1193533"/>
              <a:gd name="connsiteX0" fmla="*/ 0 w 2107933"/>
              <a:gd name="connsiteY0" fmla="*/ 0 h 1193533"/>
              <a:gd name="connsiteX1" fmla="*/ 8467 w 2107933"/>
              <a:gd name="connsiteY1" fmla="*/ 468563 h 1193533"/>
              <a:gd name="connsiteX2" fmla="*/ 866274 w 2107933"/>
              <a:gd name="connsiteY2" fmla="*/ 471638 h 1193533"/>
              <a:gd name="connsiteX3" fmla="*/ 866274 w 2107933"/>
              <a:gd name="connsiteY3" fmla="*/ 1193533 h 1193533"/>
              <a:gd name="connsiteX4" fmla="*/ 2038083 w 2107933"/>
              <a:gd name="connsiteY4" fmla="*/ 1193533 h 1193533"/>
              <a:gd name="connsiteX5" fmla="*/ 2107933 w 2107933"/>
              <a:gd name="connsiteY5" fmla="*/ 404261 h 1193533"/>
              <a:gd name="connsiteX6" fmla="*/ 481264 w 2107933"/>
              <a:gd name="connsiteY6" fmla="*/ 404261 h 1193533"/>
              <a:gd name="connsiteX7" fmla="*/ 481264 w 2107933"/>
              <a:gd name="connsiteY7" fmla="*/ 1158 h 1193533"/>
              <a:gd name="connsiteX8" fmla="*/ 0 w 2107933"/>
              <a:gd name="connsiteY8" fmla="*/ 0 h 1193533"/>
              <a:gd name="connsiteX0" fmla="*/ 0 w 2038083"/>
              <a:gd name="connsiteY0" fmla="*/ 0 h 1193533"/>
              <a:gd name="connsiteX1" fmla="*/ 8467 w 2038083"/>
              <a:gd name="connsiteY1" fmla="*/ 468563 h 1193533"/>
              <a:gd name="connsiteX2" fmla="*/ 866274 w 2038083"/>
              <a:gd name="connsiteY2" fmla="*/ 471638 h 1193533"/>
              <a:gd name="connsiteX3" fmla="*/ 866274 w 2038083"/>
              <a:gd name="connsiteY3" fmla="*/ 1193533 h 1193533"/>
              <a:gd name="connsiteX4" fmla="*/ 2038083 w 2038083"/>
              <a:gd name="connsiteY4" fmla="*/ 1193533 h 1193533"/>
              <a:gd name="connsiteX5" fmla="*/ 2006333 w 2038083"/>
              <a:gd name="connsiteY5" fmla="*/ 391561 h 1193533"/>
              <a:gd name="connsiteX6" fmla="*/ 481264 w 2038083"/>
              <a:gd name="connsiteY6" fmla="*/ 404261 h 1193533"/>
              <a:gd name="connsiteX7" fmla="*/ 481264 w 2038083"/>
              <a:gd name="connsiteY7" fmla="*/ 1158 h 1193533"/>
              <a:gd name="connsiteX8" fmla="*/ 0 w 2038083"/>
              <a:gd name="connsiteY8" fmla="*/ 0 h 1193533"/>
              <a:gd name="connsiteX0" fmla="*/ 0 w 2006333"/>
              <a:gd name="connsiteY0" fmla="*/ 0 h 1193533"/>
              <a:gd name="connsiteX1" fmla="*/ 8467 w 2006333"/>
              <a:gd name="connsiteY1" fmla="*/ 468563 h 1193533"/>
              <a:gd name="connsiteX2" fmla="*/ 866274 w 2006333"/>
              <a:gd name="connsiteY2" fmla="*/ 471638 h 1193533"/>
              <a:gd name="connsiteX3" fmla="*/ 866274 w 2006333"/>
              <a:gd name="connsiteY3" fmla="*/ 1193533 h 1193533"/>
              <a:gd name="connsiteX4" fmla="*/ 2006333 w 2006333"/>
              <a:gd name="connsiteY4" fmla="*/ 1193533 h 1193533"/>
              <a:gd name="connsiteX5" fmla="*/ 2006333 w 2006333"/>
              <a:gd name="connsiteY5" fmla="*/ 391561 h 1193533"/>
              <a:gd name="connsiteX6" fmla="*/ 481264 w 2006333"/>
              <a:gd name="connsiteY6" fmla="*/ 404261 h 1193533"/>
              <a:gd name="connsiteX7" fmla="*/ 481264 w 2006333"/>
              <a:gd name="connsiteY7" fmla="*/ 1158 h 1193533"/>
              <a:gd name="connsiteX8" fmla="*/ 0 w 2006333"/>
              <a:gd name="connsiteY8" fmla="*/ 0 h 1193533"/>
              <a:gd name="connsiteX0" fmla="*/ 0 w 2006333"/>
              <a:gd name="connsiteY0" fmla="*/ 0 h 1193533"/>
              <a:gd name="connsiteX1" fmla="*/ 8467 w 2006333"/>
              <a:gd name="connsiteY1" fmla="*/ 468563 h 1193533"/>
              <a:gd name="connsiteX2" fmla="*/ 1113924 w 2006333"/>
              <a:gd name="connsiteY2" fmla="*/ 477988 h 1193533"/>
              <a:gd name="connsiteX3" fmla="*/ 866274 w 2006333"/>
              <a:gd name="connsiteY3" fmla="*/ 1193533 h 1193533"/>
              <a:gd name="connsiteX4" fmla="*/ 2006333 w 2006333"/>
              <a:gd name="connsiteY4" fmla="*/ 1193533 h 1193533"/>
              <a:gd name="connsiteX5" fmla="*/ 2006333 w 2006333"/>
              <a:gd name="connsiteY5" fmla="*/ 391561 h 1193533"/>
              <a:gd name="connsiteX6" fmla="*/ 481264 w 2006333"/>
              <a:gd name="connsiteY6" fmla="*/ 404261 h 1193533"/>
              <a:gd name="connsiteX7" fmla="*/ 481264 w 2006333"/>
              <a:gd name="connsiteY7" fmla="*/ 1158 h 1193533"/>
              <a:gd name="connsiteX8" fmla="*/ 0 w 2006333"/>
              <a:gd name="connsiteY8" fmla="*/ 0 h 1193533"/>
              <a:gd name="connsiteX0" fmla="*/ 0 w 2006333"/>
              <a:gd name="connsiteY0" fmla="*/ 0 h 1193533"/>
              <a:gd name="connsiteX1" fmla="*/ 8467 w 2006333"/>
              <a:gd name="connsiteY1" fmla="*/ 468563 h 1193533"/>
              <a:gd name="connsiteX2" fmla="*/ 1113924 w 2006333"/>
              <a:gd name="connsiteY2" fmla="*/ 477988 h 1193533"/>
              <a:gd name="connsiteX3" fmla="*/ 1234574 w 2006333"/>
              <a:gd name="connsiteY3" fmla="*/ 1187183 h 1193533"/>
              <a:gd name="connsiteX4" fmla="*/ 2006333 w 2006333"/>
              <a:gd name="connsiteY4" fmla="*/ 1193533 h 1193533"/>
              <a:gd name="connsiteX5" fmla="*/ 2006333 w 2006333"/>
              <a:gd name="connsiteY5" fmla="*/ 391561 h 1193533"/>
              <a:gd name="connsiteX6" fmla="*/ 481264 w 2006333"/>
              <a:gd name="connsiteY6" fmla="*/ 404261 h 1193533"/>
              <a:gd name="connsiteX7" fmla="*/ 481264 w 2006333"/>
              <a:gd name="connsiteY7" fmla="*/ 1158 h 1193533"/>
              <a:gd name="connsiteX8" fmla="*/ 0 w 2006333"/>
              <a:gd name="connsiteY8" fmla="*/ 0 h 1193533"/>
              <a:gd name="connsiteX0" fmla="*/ 0 w 2006333"/>
              <a:gd name="connsiteY0" fmla="*/ 0 h 1193533"/>
              <a:gd name="connsiteX1" fmla="*/ 8467 w 2006333"/>
              <a:gd name="connsiteY1" fmla="*/ 468563 h 1193533"/>
              <a:gd name="connsiteX2" fmla="*/ 1221874 w 2006333"/>
              <a:gd name="connsiteY2" fmla="*/ 458938 h 1193533"/>
              <a:gd name="connsiteX3" fmla="*/ 1234574 w 2006333"/>
              <a:gd name="connsiteY3" fmla="*/ 1187183 h 1193533"/>
              <a:gd name="connsiteX4" fmla="*/ 2006333 w 2006333"/>
              <a:gd name="connsiteY4" fmla="*/ 1193533 h 1193533"/>
              <a:gd name="connsiteX5" fmla="*/ 2006333 w 2006333"/>
              <a:gd name="connsiteY5" fmla="*/ 391561 h 1193533"/>
              <a:gd name="connsiteX6" fmla="*/ 481264 w 2006333"/>
              <a:gd name="connsiteY6" fmla="*/ 404261 h 1193533"/>
              <a:gd name="connsiteX7" fmla="*/ 481264 w 2006333"/>
              <a:gd name="connsiteY7" fmla="*/ 1158 h 1193533"/>
              <a:gd name="connsiteX8" fmla="*/ 0 w 2006333"/>
              <a:gd name="connsiteY8" fmla="*/ 0 h 1193533"/>
              <a:gd name="connsiteX0" fmla="*/ 0 w 2006333"/>
              <a:gd name="connsiteY0" fmla="*/ 0 h 1199883"/>
              <a:gd name="connsiteX1" fmla="*/ 8467 w 2006333"/>
              <a:gd name="connsiteY1" fmla="*/ 468563 h 1199883"/>
              <a:gd name="connsiteX2" fmla="*/ 1221874 w 2006333"/>
              <a:gd name="connsiteY2" fmla="*/ 458938 h 1199883"/>
              <a:gd name="connsiteX3" fmla="*/ 1234574 w 2006333"/>
              <a:gd name="connsiteY3" fmla="*/ 1199883 h 1199883"/>
              <a:gd name="connsiteX4" fmla="*/ 2006333 w 2006333"/>
              <a:gd name="connsiteY4" fmla="*/ 1193533 h 1199883"/>
              <a:gd name="connsiteX5" fmla="*/ 2006333 w 2006333"/>
              <a:gd name="connsiteY5" fmla="*/ 391561 h 1199883"/>
              <a:gd name="connsiteX6" fmla="*/ 481264 w 2006333"/>
              <a:gd name="connsiteY6" fmla="*/ 404261 h 1199883"/>
              <a:gd name="connsiteX7" fmla="*/ 481264 w 2006333"/>
              <a:gd name="connsiteY7" fmla="*/ 1158 h 1199883"/>
              <a:gd name="connsiteX8" fmla="*/ 0 w 2006333"/>
              <a:gd name="connsiteY8" fmla="*/ 0 h 119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333" h="1199883">
                <a:moveTo>
                  <a:pt x="0" y="0"/>
                </a:moveTo>
                <a:lnTo>
                  <a:pt x="8467" y="468563"/>
                </a:lnTo>
                <a:lnTo>
                  <a:pt x="1221874" y="458938"/>
                </a:lnTo>
                <a:lnTo>
                  <a:pt x="1234574" y="1199883"/>
                </a:lnTo>
                <a:lnTo>
                  <a:pt x="2006333" y="1193533"/>
                </a:lnTo>
                <a:lnTo>
                  <a:pt x="2006333" y="391561"/>
                </a:lnTo>
                <a:lnTo>
                  <a:pt x="481264" y="404261"/>
                </a:lnTo>
                <a:lnTo>
                  <a:pt x="481264" y="1158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3310E03-DB61-4E76-AD58-1CFE3831D571}"/>
              </a:ext>
            </a:extLst>
          </p:cNvPr>
          <p:cNvSpPr txBox="1"/>
          <p:nvPr/>
        </p:nvSpPr>
        <p:spPr>
          <a:xfrm>
            <a:off x="6969403" y="4273017"/>
            <a:ext cx="26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0074931-1065-435A-96C5-9D2E73A41A6A}"/>
              </a:ext>
            </a:extLst>
          </p:cNvPr>
          <p:cNvSpPr txBox="1"/>
          <p:nvPr/>
        </p:nvSpPr>
        <p:spPr>
          <a:xfrm>
            <a:off x="6921278" y="5036480"/>
            <a:ext cx="38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II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418936F-76E7-4C9C-A922-2E15CDFAABAD}"/>
              </a:ext>
            </a:extLst>
          </p:cNvPr>
          <p:cNvSpPr txBox="1"/>
          <p:nvPr/>
        </p:nvSpPr>
        <p:spPr>
          <a:xfrm>
            <a:off x="6911652" y="5817375"/>
            <a:ext cx="38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III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5A79F3D-0533-4048-91B0-FCF4FDE7DFB8}"/>
              </a:ext>
            </a:extLst>
          </p:cNvPr>
          <p:cNvSpPr txBox="1"/>
          <p:nvPr/>
        </p:nvSpPr>
        <p:spPr>
          <a:xfrm>
            <a:off x="8188598" y="4273017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aVR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1657879-63B1-482A-BB17-F8F0F72990E3}"/>
              </a:ext>
            </a:extLst>
          </p:cNvPr>
          <p:cNvSpPr txBox="1"/>
          <p:nvPr/>
        </p:nvSpPr>
        <p:spPr>
          <a:xfrm>
            <a:off x="8188598" y="5036480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aVL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126244B-4EDA-4649-90C0-C239C0F81EF2}"/>
              </a:ext>
            </a:extLst>
          </p:cNvPr>
          <p:cNvSpPr txBox="1"/>
          <p:nvPr/>
        </p:nvSpPr>
        <p:spPr>
          <a:xfrm>
            <a:off x="8188598" y="5817375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aVF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17E2E4A-0D8E-4AD5-8455-03419F27C30D}"/>
              </a:ext>
            </a:extLst>
          </p:cNvPr>
          <p:cNvSpPr txBox="1"/>
          <p:nvPr/>
        </p:nvSpPr>
        <p:spPr>
          <a:xfrm>
            <a:off x="9694148" y="4273017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27EAE0D-1346-4933-942C-CA0E570BCCA2}"/>
              </a:ext>
            </a:extLst>
          </p:cNvPr>
          <p:cNvSpPr txBox="1"/>
          <p:nvPr/>
        </p:nvSpPr>
        <p:spPr>
          <a:xfrm>
            <a:off x="9698155" y="5036480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A7BDE6A-30CD-472B-B852-39C75307EC7D}"/>
              </a:ext>
            </a:extLst>
          </p:cNvPr>
          <p:cNvSpPr txBox="1"/>
          <p:nvPr/>
        </p:nvSpPr>
        <p:spPr>
          <a:xfrm>
            <a:off x="9694148" y="5814964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F77F7FF-2AB2-4D8B-923C-E31374BFF93F}"/>
              </a:ext>
            </a:extLst>
          </p:cNvPr>
          <p:cNvSpPr txBox="1"/>
          <p:nvPr/>
        </p:nvSpPr>
        <p:spPr>
          <a:xfrm>
            <a:off x="11199698" y="4273017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E972CDC-7D4F-486E-A08E-9A0F46F537C9}"/>
              </a:ext>
            </a:extLst>
          </p:cNvPr>
          <p:cNvSpPr txBox="1"/>
          <p:nvPr/>
        </p:nvSpPr>
        <p:spPr>
          <a:xfrm>
            <a:off x="11199697" y="5036480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5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00EC939-9340-4B9A-8CF7-C18E2693B031}"/>
              </a:ext>
            </a:extLst>
          </p:cNvPr>
          <p:cNvSpPr txBox="1"/>
          <p:nvPr/>
        </p:nvSpPr>
        <p:spPr>
          <a:xfrm>
            <a:off x="11199696" y="5814964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D16CCC9-049E-4B47-B453-6FB7D69BDD0C}"/>
              </a:ext>
            </a:extLst>
          </p:cNvPr>
          <p:cNvSpPr txBox="1"/>
          <p:nvPr/>
        </p:nvSpPr>
        <p:spPr>
          <a:xfrm>
            <a:off x="7062179" y="6248359"/>
            <a:ext cx="170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Inferior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B2947EC-7266-4AF3-B6BC-220BFF62C9FF}"/>
              </a:ext>
            </a:extLst>
          </p:cNvPr>
          <p:cNvSpPr txBox="1"/>
          <p:nvPr/>
        </p:nvSpPr>
        <p:spPr>
          <a:xfrm>
            <a:off x="10662287" y="6249052"/>
            <a:ext cx="170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Lateral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E28E289-3BAC-4397-AD32-2E7268178421}"/>
              </a:ext>
            </a:extLst>
          </p:cNvPr>
          <p:cNvSpPr txBox="1"/>
          <p:nvPr/>
        </p:nvSpPr>
        <p:spPr>
          <a:xfrm>
            <a:off x="9189754" y="6248359"/>
            <a:ext cx="170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Anterior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EE5526E-F3BF-4BFA-B88F-C6253DFE0DF2}"/>
              </a:ext>
            </a:extLst>
          </p:cNvPr>
          <p:cNvSpPr txBox="1"/>
          <p:nvPr/>
        </p:nvSpPr>
        <p:spPr>
          <a:xfrm>
            <a:off x="9145854" y="3889772"/>
            <a:ext cx="170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Septal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725EF39-F312-4965-AD4D-94E55699B6E0}"/>
              </a:ext>
            </a:extLst>
          </p:cNvPr>
          <p:cNvSpPr/>
          <p:nvPr/>
        </p:nvSpPr>
        <p:spPr>
          <a:xfrm>
            <a:off x="2403677" y="2231415"/>
            <a:ext cx="1284558" cy="506107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4BB48-115E-4E91-8ACB-2BD2CA63C6C2}"/>
              </a:ext>
            </a:extLst>
          </p:cNvPr>
          <p:cNvSpPr txBox="1"/>
          <p:nvPr/>
        </p:nvSpPr>
        <p:spPr>
          <a:xfrm>
            <a:off x="2342827" y="2264101"/>
            <a:ext cx="589041" cy="39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V</a:t>
            </a:r>
            <a:r>
              <a:rPr lang="en-US" sz="2000" baseline="-25000" dirty="0">
                <a:solidFill>
                  <a:schemeClr val="bg1"/>
                </a:solidFill>
              </a:rPr>
              <a:t>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8F8CD697-0212-48B0-B45F-683E6698AF16}"/>
              </a:ext>
            </a:extLst>
          </p:cNvPr>
          <p:cNvSpPr/>
          <p:nvPr/>
        </p:nvSpPr>
        <p:spPr>
          <a:xfrm>
            <a:off x="3034008" y="2340475"/>
            <a:ext cx="1811685" cy="2233060"/>
          </a:xfrm>
          <a:custGeom>
            <a:avLst/>
            <a:gdLst>
              <a:gd name="connsiteX0" fmla="*/ 0 w 1665170"/>
              <a:gd name="connsiteY0" fmla="*/ 38501 h 2310063"/>
              <a:gd name="connsiteX1" fmla="*/ 48126 w 1665170"/>
              <a:gd name="connsiteY1" fmla="*/ 721895 h 2310063"/>
              <a:gd name="connsiteX2" fmla="*/ 770021 w 1665170"/>
              <a:gd name="connsiteY2" fmla="*/ 2059807 h 2310063"/>
              <a:gd name="connsiteX3" fmla="*/ 1424539 w 1665170"/>
              <a:gd name="connsiteY3" fmla="*/ 2310063 h 2310063"/>
              <a:gd name="connsiteX4" fmla="*/ 1665170 w 1665170"/>
              <a:gd name="connsiteY4" fmla="*/ 1761423 h 2310063"/>
              <a:gd name="connsiteX5" fmla="*/ 1155031 w 1665170"/>
              <a:gd name="connsiteY5" fmla="*/ 1559293 h 2310063"/>
              <a:gd name="connsiteX6" fmla="*/ 635267 w 1665170"/>
              <a:gd name="connsiteY6" fmla="*/ 644893 h 2310063"/>
              <a:gd name="connsiteX7" fmla="*/ 606391 w 1665170"/>
              <a:gd name="connsiteY7" fmla="*/ 9626 h 2310063"/>
              <a:gd name="connsiteX8" fmla="*/ 38501 w 1665170"/>
              <a:gd name="connsiteY8" fmla="*/ 0 h 2310063"/>
              <a:gd name="connsiteX9" fmla="*/ 0 w 1665170"/>
              <a:gd name="connsiteY9" fmla="*/ 38501 h 2310063"/>
              <a:gd name="connsiteX0" fmla="*/ 0 w 1665170"/>
              <a:gd name="connsiteY0" fmla="*/ 48126 h 2319688"/>
              <a:gd name="connsiteX1" fmla="*/ 48126 w 1665170"/>
              <a:gd name="connsiteY1" fmla="*/ 731520 h 2319688"/>
              <a:gd name="connsiteX2" fmla="*/ 770021 w 1665170"/>
              <a:gd name="connsiteY2" fmla="*/ 2069432 h 2319688"/>
              <a:gd name="connsiteX3" fmla="*/ 1424539 w 1665170"/>
              <a:gd name="connsiteY3" fmla="*/ 2319688 h 2319688"/>
              <a:gd name="connsiteX4" fmla="*/ 1665170 w 1665170"/>
              <a:gd name="connsiteY4" fmla="*/ 1771048 h 2319688"/>
              <a:gd name="connsiteX5" fmla="*/ 1155031 w 1665170"/>
              <a:gd name="connsiteY5" fmla="*/ 1568918 h 2319688"/>
              <a:gd name="connsiteX6" fmla="*/ 635267 w 1665170"/>
              <a:gd name="connsiteY6" fmla="*/ 654518 h 2319688"/>
              <a:gd name="connsiteX7" fmla="*/ 606391 w 1665170"/>
              <a:gd name="connsiteY7" fmla="*/ 0 h 2319688"/>
              <a:gd name="connsiteX8" fmla="*/ 38501 w 1665170"/>
              <a:gd name="connsiteY8" fmla="*/ 9625 h 2319688"/>
              <a:gd name="connsiteX9" fmla="*/ 0 w 1665170"/>
              <a:gd name="connsiteY9" fmla="*/ 48126 h 2319688"/>
              <a:gd name="connsiteX0" fmla="*/ 0 w 1665170"/>
              <a:gd name="connsiteY0" fmla="*/ 48126 h 2319688"/>
              <a:gd name="connsiteX1" fmla="*/ 48126 w 1665170"/>
              <a:gd name="connsiteY1" fmla="*/ 731520 h 2319688"/>
              <a:gd name="connsiteX2" fmla="*/ 770021 w 1665170"/>
              <a:gd name="connsiteY2" fmla="*/ 2069432 h 2319688"/>
              <a:gd name="connsiteX3" fmla="*/ 1424539 w 1665170"/>
              <a:gd name="connsiteY3" fmla="*/ 2319688 h 2319688"/>
              <a:gd name="connsiteX4" fmla="*/ 1665170 w 1665170"/>
              <a:gd name="connsiteY4" fmla="*/ 1771048 h 2319688"/>
              <a:gd name="connsiteX5" fmla="*/ 1155031 w 1665170"/>
              <a:gd name="connsiteY5" fmla="*/ 1568918 h 2319688"/>
              <a:gd name="connsiteX6" fmla="*/ 690398 w 1665170"/>
              <a:gd name="connsiteY6" fmla="*/ 644892 h 2319688"/>
              <a:gd name="connsiteX7" fmla="*/ 606391 w 1665170"/>
              <a:gd name="connsiteY7" fmla="*/ 0 h 2319688"/>
              <a:gd name="connsiteX8" fmla="*/ 38501 w 1665170"/>
              <a:gd name="connsiteY8" fmla="*/ 9625 h 2319688"/>
              <a:gd name="connsiteX9" fmla="*/ 0 w 1665170"/>
              <a:gd name="connsiteY9" fmla="*/ 48126 h 2319688"/>
              <a:gd name="connsiteX0" fmla="*/ 0 w 1665170"/>
              <a:gd name="connsiteY0" fmla="*/ 48126 h 2319688"/>
              <a:gd name="connsiteX1" fmla="*/ 48126 w 1665170"/>
              <a:gd name="connsiteY1" fmla="*/ 731520 h 2319688"/>
              <a:gd name="connsiteX2" fmla="*/ 770021 w 1665170"/>
              <a:gd name="connsiteY2" fmla="*/ 2069432 h 2319688"/>
              <a:gd name="connsiteX3" fmla="*/ 1424539 w 1665170"/>
              <a:gd name="connsiteY3" fmla="*/ 2319688 h 2319688"/>
              <a:gd name="connsiteX4" fmla="*/ 1665170 w 1665170"/>
              <a:gd name="connsiteY4" fmla="*/ 1771048 h 2319688"/>
              <a:gd name="connsiteX5" fmla="*/ 1173409 w 1665170"/>
              <a:gd name="connsiteY5" fmla="*/ 1491916 h 2319688"/>
              <a:gd name="connsiteX6" fmla="*/ 690398 w 1665170"/>
              <a:gd name="connsiteY6" fmla="*/ 644892 h 2319688"/>
              <a:gd name="connsiteX7" fmla="*/ 606391 w 1665170"/>
              <a:gd name="connsiteY7" fmla="*/ 0 h 2319688"/>
              <a:gd name="connsiteX8" fmla="*/ 38501 w 1665170"/>
              <a:gd name="connsiteY8" fmla="*/ 9625 h 2319688"/>
              <a:gd name="connsiteX9" fmla="*/ 0 w 1665170"/>
              <a:gd name="connsiteY9" fmla="*/ 48126 h 2319688"/>
              <a:gd name="connsiteX0" fmla="*/ 0 w 1665170"/>
              <a:gd name="connsiteY0" fmla="*/ 48126 h 2319688"/>
              <a:gd name="connsiteX1" fmla="*/ 48126 w 1665170"/>
              <a:gd name="connsiteY1" fmla="*/ 731520 h 2319688"/>
              <a:gd name="connsiteX2" fmla="*/ 770021 w 1665170"/>
              <a:gd name="connsiteY2" fmla="*/ 2069432 h 2319688"/>
              <a:gd name="connsiteX3" fmla="*/ 1424539 w 1665170"/>
              <a:gd name="connsiteY3" fmla="*/ 2319688 h 2319688"/>
              <a:gd name="connsiteX4" fmla="*/ 1665170 w 1665170"/>
              <a:gd name="connsiteY4" fmla="*/ 1636294 h 2319688"/>
              <a:gd name="connsiteX5" fmla="*/ 1173409 w 1665170"/>
              <a:gd name="connsiteY5" fmla="*/ 1491916 h 2319688"/>
              <a:gd name="connsiteX6" fmla="*/ 690398 w 1665170"/>
              <a:gd name="connsiteY6" fmla="*/ 644892 h 2319688"/>
              <a:gd name="connsiteX7" fmla="*/ 606391 w 1665170"/>
              <a:gd name="connsiteY7" fmla="*/ 0 h 2319688"/>
              <a:gd name="connsiteX8" fmla="*/ 38501 w 1665170"/>
              <a:gd name="connsiteY8" fmla="*/ 9625 h 2319688"/>
              <a:gd name="connsiteX9" fmla="*/ 0 w 1665170"/>
              <a:gd name="connsiteY9" fmla="*/ 48126 h 2319688"/>
              <a:gd name="connsiteX0" fmla="*/ 0 w 1692735"/>
              <a:gd name="connsiteY0" fmla="*/ 48126 h 2319688"/>
              <a:gd name="connsiteX1" fmla="*/ 48126 w 1692735"/>
              <a:gd name="connsiteY1" fmla="*/ 731520 h 2319688"/>
              <a:gd name="connsiteX2" fmla="*/ 770021 w 1692735"/>
              <a:gd name="connsiteY2" fmla="*/ 2069432 h 2319688"/>
              <a:gd name="connsiteX3" fmla="*/ 1424539 w 1692735"/>
              <a:gd name="connsiteY3" fmla="*/ 2319688 h 2319688"/>
              <a:gd name="connsiteX4" fmla="*/ 1692735 w 1692735"/>
              <a:gd name="connsiteY4" fmla="*/ 1665169 h 2319688"/>
              <a:gd name="connsiteX5" fmla="*/ 1173409 w 1692735"/>
              <a:gd name="connsiteY5" fmla="*/ 1491916 h 2319688"/>
              <a:gd name="connsiteX6" fmla="*/ 690398 w 1692735"/>
              <a:gd name="connsiteY6" fmla="*/ 644892 h 2319688"/>
              <a:gd name="connsiteX7" fmla="*/ 606391 w 1692735"/>
              <a:gd name="connsiteY7" fmla="*/ 0 h 2319688"/>
              <a:gd name="connsiteX8" fmla="*/ 38501 w 1692735"/>
              <a:gd name="connsiteY8" fmla="*/ 9625 h 2319688"/>
              <a:gd name="connsiteX9" fmla="*/ 0 w 1692735"/>
              <a:gd name="connsiteY9" fmla="*/ 48126 h 2319688"/>
              <a:gd name="connsiteX0" fmla="*/ 0 w 1692735"/>
              <a:gd name="connsiteY0" fmla="*/ 48126 h 2319688"/>
              <a:gd name="connsiteX1" fmla="*/ 48126 w 1692735"/>
              <a:gd name="connsiteY1" fmla="*/ 731520 h 2319688"/>
              <a:gd name="connsiteX2" fmla="*/ 770021 w 1692735"/>
              <a:gd name="connsiteY2" fmla="*/ 2069432 h 2319688"/>
              <a:gd name="connsiteX3" fmla="*/ 1424539 w 1692735"/>
              <a:gd name="connsiteY3" fmla="*/ 2319688 h 2319688"/>
              <a:gd name="connsiteX4" fmla="*/ 1692735 w 1692735"/>
              <a:gd name="connsiteY4" fmla="*/ 1674794 h 2319688"/>
              <a:gd name="connsiteX5" fmla="*/ 1173409 w 1692735"/>
              <a:gd name="connsiteY5" fmla="*/ 1491916 h 2319688"/>
              <a:gd name="connsiteX6" fmla="*/ 690398 w 1692735"/>
              <a:gd name="connsiteY6" fmla="*/ 644892 h 2319688"/>
              <a:gd name="connsiteX7" fmla="*/ 606391 w 1692735"/>
              <a:gd name="connsiteY7" fmla="*/ 0 h 2319688"/>
              <a:gd name="connsiteX8" fmla="*/ 38501 w 1692735"/>
              <a:gd name="connsiteY8" fmla="*/ 9625 h 2319688"/>
              <a:gd name="connsiteX9" fmla="*/ 0 w 1692735"/>
              <a:gd name="connsiteY9" fmla="*/ 48126 h 2319688"/>
              <a:gd name="connsiteX0" fmla="*/ 0 w 1720301"/>
              <a:gd name="connsiteY0" fmla="*/ 48126 h 2319688"/>
              <a:gd name="connsiteX1" fmla="*/ 75692 w 1720301"/>
              <a:gd name="connsiteY1" fmla="*/ 731520 h 2319688"/>
              <a:gd name="connsiteX2" fmla="*/ 797587 w 1720301"/>
              <a:gd name="connsiteY2" fmla="*/ 2069432 h 2319688"/>
              <a:gd name="connsiteX3" fmla="*/ 1452105 w 1720301"/>
              <a:gd name="connsiteY3" fmla="*/ 2319688 h 2319688"/>
              <a:gd name="connsiteX4" fmla="*/ 1720301 w 1720301"/>
              <a:gd name="connsiteY4" fmla="*/ 1674794 h 2319688"/>
              <a:gd name="connsiteX5" fmla="*/ 1200975 w 1720301"/>
              <a:gd name="connsiteY5" fmla="*/ 1491916 h 2319688"/>
              <a:gd name="connsiteX6" fmla="*/ 717964 w 1720301"/>
              <a:gd name="connsiteY6" fmla="*/ 644892 h 2319688"/>
              <a:gd name="connsiteX7" fmla="*/ 633957 w 1720301"/>
              <a:gd name="connsiteY7" fmla="*/ 0 h 2319688"/>
              <a:gd name="connsiteX8" fmla="*/ 66067 w 1720301"/>
              <a:gd name="connsiteY8" fmla="*/ 9625 h 2319688"/>
              <a:gd name="connsiteX9" fmla="*/ 0 w 1720301"/>
              <a:gd name="connsiteY9" fmla="*/ 48126 h 2319688"/>
              <a:gd name="connsiteX0" fmla="*/ 0 w 1720301"/>
              <a:gd name="connsiteY0" fmla="*/ 48126 h 2319688"/>
              <a:gd name="connsiteX1" fmla="*/ 57314 w 1720301"/>
              <a:gd name="connsiteY1" fmla="*/ 731520 h 2319688"/>
              <a:gd name="connsiteX2" fmla="*/ 797587 w 1720301"/>
              <a:gd name="connsiteY2" fmla="*/ 2069432 h 2319688"/>
              <a:gd name="connsiteX3" fmla="*/ 1452105 w 1720301"/>
              <a:gd name="connsiteY3" fmla="*/ 2319688 h 2319688"/>
              <a:gd name="connsiteX4" fmla="*/ 1720301 w 1720301"/>
              <a:gd name="connsiteY4" fmla="*/ 1674794 h 2319688"/>
              <a:gd name="connsiteX5" fmla="*/ 1200975 w 1720301"/>
              <a:gd name="connsiteY5" fmla="*/ 1491916 h 2319688"/>
              <a:gd name="connsiteX6" fmla="*/ 717964 w 1720301"/>
              <a:gd name="connsiteY6" fmla="*/ 644892 h 2319688"/>
              <a:gd name="connsiteX7" fmla="*/ 633957 w 1720301"/>
              <a:gd name="connsiteY7" fmla="*/ 0 h 2319688"/>
              <a:gd name="connsiteX8" fmla="*/ 66067 w 1720301"/>
              <a:gd name="connsiteY8" fmla="*/ 9625 h 2319688"/>
              <a:gd name="connsiteX9" fmla="*/ 0 w 1720301"/>
              <a:gd name="connsiteY9" fmla="*/ 48126 h 2319688"/>
              <a:gd name="connsiteX0" fmla="*/ 0 w 1720301"/>
              <a:gd name="connsiteY0" fmla="*/ 48126 h 2319688"/>
              <a:gd name="connsiteX1" fmla="*/ 57314 w 1720301"/>
              <a:gd name="connsiteY1" fmla="*/ 731520 h 2319688"/>
              <a:gd name="connsiteX2" fmla="*/ 770022 w 1720301"/>
              <a:gd name="connsiteY2" fmla="*/ 2107933 h 2319688"/>
              <a:gd name="connsiteX3" fmla="*/ 1452105 w 1720301"/>
              <a:gd name="connsiteY3" fmla="*/ 2319688 h 2319688"/>
              <a:gd name="connsiteX4" fmla="*/ 1720301 w 1720301"/>
              <a:gd name="connsiteY4" fmla="*/ 1674794 h 2319688"/>
              <a:gd name="connsiteX5" fmla="*/ 1200975 w 1720301"/>
              <a:gd name="connsiteY5" fmla="*/ 1491916 h 2319688"/>
              <a:gd name="connsiteX6" fmla="*/ 717964 w 1720301"/>
              <a:gd name="connsiteY6" fmla="*/ 644892 h 2319688"/>
              <a:gd name="connsiteX7" fmla="*/ 633957 w 1720301"/>
              <a:gd name="connsiteY7" fmla="*/ 0 h 2319688"/>
              <a:gd name="connsiteX8" fmla="*/ 66067 w 1720301"/>
              <a:gd name="connsiteY8" fmla="*/ 9625 h 2319688"/>
              <a:gd name="connsiteX9" fmla="*/ 0 w 1720301"/>
              <a:gd name="connsiteY9" fmla="*/ 48126 h 2319688"/>
              <a:gd name="connsiteX0" fmla="*/ 0 w 1720301"/>
              <a:gd name="connsiteY0" fmla="*/ 48126 h 2319688"/>
              <a:gd name="connsiteX1" fmla="*/ 20560 w 1720301"/>
              <a:gd name="connsiteY1" fmla="*/ 741145 h 2319688"/>
              <a:gd name="connsiteX2" fmla="*/ 770022 w 1720301"/>
              <a:gd name="connsiteY2" fmla="*/ 2107933 h 2319688"/>
              <a:gd name="connsiteX3" fmla="*/ 1452105 w 1720301"/>
              <a:gd name="connsiteY3" fmla="*/ 2319688 h 2319688"/>
              <a:gd name="connsiteX4" fmla="*/ 1720301 w 1720301"/>
              <a:gd name="connsiteY4" fmla="*/ 1674794 h 2319688"/>
              <a:gd name="connsiteX5" fmla="*/ 1200975 w 1720301"/>
              <a:gd name="connsiteY5" fmla="*/ 1491916 h 2319688"/>
              <a:gd name="connsiteX6" fmla="*/ 717964 w 1720301"/>
              <a:gd name="connsiteY6" fmla="*/ 644892 h 2319688"/>
              <a:gd name="connsiteX7" fmla="*/ 633957 w 1720301"/>
              <a:gd name="connsiteY7" fmla="*/ 0 h 2319688"/>
              <a:gd name="connsiteX8" fmla="*/ 66067 w 1720301"/>
              <a:gd name="connsiteY8" fmla="*/ 9625 h 2319688"/>
              <a:gd name="connsiteX9" fmla="*/ 0 w 1720301"/>
              <a:gd name="connsiteY9" fmla="*/ 48126 h 2319688"/>
              <a:gd name="connsiteX0" fmla="*/ 0 w 1738678"/>
              <a:gd name="connsiteY0" fmla="*/ 19250 h 2319688"/>
              <a:gd name="connsiteX1" fmla="*/ 38937 w 1738678"/>
              <a:gd name="connsiteY1" fmla="*/ 741145 h 2319688"/>
              <a:gd name="connsiteX2" fmla="*/ 788399 w 1738678"/>
              <a:gd name="connsiteY2" fmla="*/ 2107933 h 2319688"/>
              <a:gd name="connsiteX3" fmla="*/ 1470482 w 1738678"/>
              <a:gd name="connsiteY3" fmla="*/ 2319688 h 2319688"/>
              <a:gd name="connsiteX4" fmla="*/ 1738678 w 1738678"/>
              <a:gd name="connsiteY4" fmla="*/ 1674794 h 2319688"/>
              <a:gd name="connsiteX5" fmla="*/ 1219352 w 1738678"/>
              <a:gd name="connsiteY5" fmla="*/ 1491916 h 2319688"/>
              <a:gd name="connsiteX6" fmla="*/ 736341 w 1738678"/>
              <a:gd name="connsiteY6" fmla="*/ 644892 h 2319688"/>
              <a:gd name="connsiteX7" fmla="*/ 652334 w 1738678"/>
              <a:gd name="connsiteY7" fmla="*/ 0 h 2319688"/>
              <a:gd name="connsiteX8" fmla="*/ 84444 w 1738678"/>
              <a:gd name="connsiteY8" fmla="*/ 9625 h 2319688"/>
              <a:gd name="connsiteX9" fmla="*/ 0 w 1738678"/>
              <a:gd name="connsiteY9" fmla="*/ 19250 h 2319688"/>
              <a:gd name="connsiteX0" fmla="*/ 0 w 1738678"/>
              <a:gd name="connsiteY0" fmla="*/ 19250 h 2319688"/>
              <a:gd name="connsiteX1" fmla="*/ 38937 w 1738678"/>
              <a:gd name="connsiteY1" fmla="*/ 741145 h 2319688"/>
              <a:gd name="connsiteX2" fmla="*/ 788399 w 1738678"/>
              <a:gd name="connsiteY2" fmla="*/ 2107933 h 2319688"/>
              <a:gd name="connsiteX3" fmla="*/ 1470482 w 1738678"/>
              <a:gd name="connsiteY3" fmla="*/ 2319688 h 2319688"/>
              <a:gd name="connsiteX4" fmla="*/ 1738678 w 1738678"/>
              <a:gd name="connsiteY4" fmla="*/ 1674794 h 2319688"/>
              <a:gd name="connsiteX5" fmla="*/ 1219352 w 1738678"/>
              <a:gd name="connsiteY5" fmla="*/ 1491916 h 2319688"/>
              <a:gd name="connsiteX6" fmla="*/ 736341 w 1738678"/>
              <a:gd name="connsiteY6" fmla="*/ 644892 h 2319688"/>
              <a:gd name="connsiteX7" fmla="*/ 652334 w 1738678"/>
              <a:gd name="connsiteY7" fmla="*/ 0 h 2319688"/>
              <a:gd name="connsiteX8" fmla="*/ 0 w 1738678"/>
              <a:gd name="connsiteY8" fmla="*/ 19250 h 2319688"/>
              <a:gd name="connsiteX0" fmla="*/ 0 w 1775432"/>
              <a:gd name="connsiteY0" fmla="*/ 19250 h 2319688"/>
              <a:gd name="connsiteX1" fmla="*/ 75691 w 1775432"/>
              <a:gd name="connsiteY1" fmla="*/ 741145 h 2319688"/>
              <a:gd name="connsiteX2" fmla="*/ 825153 w 1775432"/>
              <a:gd name="connsiteY2" fmla="*/ 2107933 h 2319688"/>
              <a:gd name="connsiteX3" fmla="*/ 1507236 w 1775432"/>
              <a:gd name="connsiteY3" fmla="*/ 2319688 h 2319688"/>
              <a:gd name="connsiteX4" fmla="*/ 1775432 w 1775432"/>
              <a:gd name="connsiteY4" fmla="*/ 1674794 h 2319688"/>
              <a:gd name="connsiteX5" fmla="*/ 1256106 w 1775432"/>
              <a:gd name="connsiteY5" fmla="*/ 1491916 h 2319688"/>
              <a:gd name="connsiteX6" fmla="*/ 773095 w 1775432"/>
              <a:gd name="connsiteY6" fmla="*/ 644892 h 2319688"/>
              <a:gd name="connsiteX7" fmla="*/ 689088 w 1775432"/>
              <a:gd name="connsiteY7" fmla="*/ 0 h 2319688"/>
              <a:gd name="connsiteX8" fmla="*/ 0 w 1775432"/>
              <a:gd name="connsiteY8" fmla="*/ 19250 h 2319688"/>
              <a:gd name="connsiteX0" fmla="*/ 0 w 1775432"/>
              <a:gd name="connsiteY0" fmla="*/ 48126 h 2348564"/>
              <a:gd name="connsiteX1" fmla="*/ 75691 w 1775432"/>
              <a:gd name="connsiteY1" fmla="*/ 770021 h 2348564"/>
              <a:gd name="connsiteX2" fmla="*/ 825153 w 1775432"/>
              <a:gd name="connsiteY2" fmla="*/ 2136809 h 2348564"/>
              <a:gd name="connsiteX3" fmla="*/ 1507236 w 1775432"/>
              <a:gd name="connsiteY3" fmla="*/ 2348564 h 2348564"/>
              <a:gd name="connsiteX4" fmla="*/ 1775432 w 1775432"/>
              <a:gd name="connsiteY4" fmla="*/ 1703670 h 2348564"/>
              <a:gd name="connsiteX5" fmla="*/ 1256106 w 1775432"/>
              <a:gd name="connsiteY5" fmla="*/ 1520792 h 2348564"/>
              <a:gd name="connsiteX6" fmla="*/ 773095 w 1775432"/>
              <a:gd name="connsiteY6" fmla="*/ 673768 h 2348564"/>
              <a:gd name="connsiteX7" fmla="*/ 689088 w 1775432"/>
              <a:gd name="connsiteY7" fmla="*/ 0 h 2348564"/>
              <a:gd name="connsiteX8" fmla="*/ 0 w 1775432"/>
              <a:gd name="connsiteY8" fmla="*/ 48126 h 2348564"/>
              <a:gd name="connsiteX0" fmla="*/ 0 w 1775432"/>
              <a:gd name="connsiteY0" fmla="*/ 9625 h 2348564"/>
              <a:gd name="connsiteX1" fmla="*/ 75691 w 1775432"/>
              <a:gd name="connsiteY1" fmla="*/ 770021 h 2348564"/>
              <a:gd name="connsiteX2" fmla="*/ 825153 w 1775432"/>
              <a:gd name="connsiteY2" fmla="*/ 2136809 h 2348564"/>
              <a:gd name="connsiteX3" fmla="*/ 1507236 w 1775432"/>
              <a:gd name="connsiteY3" fmla="*/ 2348564 h 2348564"/>
              <a:gd name="connsiteX4" fmla="*/ 1775432 w 1775432"/>
              <a:gd name="connsiteY4" fmla="*/ 1703670 h 2348564"/>
              <a:gd name="connsiteX5" fmla="*/ 1256106 w 1775432"/>
              <a:gd name="connsiteY5" fmla="*/ 1520792 h 2348564"/>
              <a:gd name="connsiteX6" fmla="*/ 773095 w 1775432"/>
              <a:gd name="connsiteY6" fmla="*/ 673768 h 2348564"/>
              <a:gd name="connsiteX7" fmla="*/ 689088 w 1775432"/>
              <a:gd name="connsiteY7" fmla="*/ 0 h 2348564"/>
              <a:gd name="connsiteX8" fmla="*/ 0 w 1775432"/>
              <a:gd name="connsiteY8" fmla="*/ 9625 h 2348564"/>
              <a:gd name="connsiteX0" fmla="*/ 0 w 1775432"/>
              <a:gd name="connsiteY0" fmla="*/ 9625 h 2348564"/>
              <a:gd name="connsiteX1" fmla="*/ 75691 w 1775432"/>
              <a:gd name="connsiteY1" fmla="*/ 770021 h 2348564"/>
              <a:gd name="connsiteX2" fmla="*/ 825153 w 1775432"/>
              <a:gd name="connsiteY2" fmla="*/ 2136809 h 2348564"/>
              <a:gd name="connsiteX3" fmla="*/ 1507236 w 1775432"/>
              <a:gd name="connsiteY3" fmla="*/ 2348564 h 2348564"/>
              <a:gd name="connsiteX4" fmla="*/ 1775432 w 1775432"/>
              <a:gd name="connsiteY4" fmla="*/ 1703670 h 2348564"/>
              <a:gd name="connsiteX5" fmla="*/ 1256106 w 1775432"/>
              <a:gd name="connsiteY5" fmla="*/ 1520792 h 2348564"/>
              <a:gd name="connsiteX6" fmla="*/ 773095 w 1775432"/>
              <a:gd name="connsiteY6" fmla="*/ 673768 h 2348564"/>
              <a:gd name="connsiteX7" fmla="*/ 707465 w 1775432"/>
              <a:gd name="connsiteY7" fmla="*/ 0 h 2348564"/>
              <a:gd name="connsiteX8" fmla="*/ 0 w 1775432"/>
              <a:gd name="connsiteY8" fmla="*/ 9625 h 2348564"/>
              <a:gd name="connsiteX0" fmla="*/ 0 w 1757054"/>
              <a:gd name="connsiteY0" fmla="*/ 9625 h 2348564"/>
              <a:gd name="connsiteX1" fmla="*/ 57313 w 1757054"/>
              <a:gd name="connsiteY1" fmla="*/ 770021 h 2348564"/>
              <a:gd name="connsiteX2" fmla="*/ 806775 w 1757054"/>
              <a:gd name="connsiteY2" fmla="*/ 2136809 h 2348564"/>
              <a:gd name="connsiteX3" fmla="*/ 1488858 w 1757054"/>
              <a:gd name="connsiteY3" fmla="*/ 2348564 h 2348564"/>
              <a:gd name="connsiteX4" fmla="*/ 1757054 w 1757054"/>
              <a:gd name="connsiteY4" fmla="*/ 1703670 h 2348564"/>
              <a:gd name="connsiteX5" fmla="*/ 1237728 w 1757054"/>
              <a:gd name="connsiteY5" fmla="*/ 1520792 h 2348564"/>
              <a:gd name="connsiteX6" fmla="*/ 754717 w 1757054"/>
              <a:gd name="connsiteY6" fmla="*/ 673768 h 2348564"/>
              <a:gd name="connsiteX7" fmla="*/ 689087 w 1757054"/>
              <a:gd name="connsiteY7" fmla="*/ 0 h 2348564"/>
              <a:gd name="connsiteX8" fmla="*/ 0 w 1757054"/>
              <a:gd name="connsiteY8" fmla="*/ 9625 h 2348564"/>
              <a:gd name="connsiteX0" fmla="*/ 0 w 1757054"/>
              <a:gd name="connsiteY0" fmla="*/ 9625 h 2348564"/>
              <a:gd name="connsiteX1" fmla="*/ 57313 w 1757054"/>
              <a:gd name="connsiteY1" fmla="*/ 770021 h 2348564"/>
              <a:gd name="connsiteX2" fmla="*/ 806775 w 1757054"/>
              <a:gd name="connsiteY2" fmla="*/ 2136809 h 2348564"/>
              <a:gd name="connsiteX3" fmla="*/ 1488858 w 1757054"/>
              <a:gd name="connsiteY3" fmla="*/ 2348564 h 2348564"/>
              <a:gd name="connsiteX4" fmla="*/ 1757054 w 1757054"/>
              <a:gd name="connsiteY4" fmla="*/ 1703670 h 2348564"/>
              <a:gd name="connsiteX5" fmla="*/ 1237728 w 1757054"/>
              <a:gd name="connsiteY5" fmla="*/ 1520792 h 2348564"/>
              <a:gd name="connsiteX6" fmla="*/ 754717 w 1757054"/>
              <a:gd name="connsiteY6" fmla="*/ 673768 h 2348564"/>
              <a:gd name="connsiteX7" fmla="*/ 689087 w 1757054"/>
              <a:gd name="connsiteY7" fmla="*/ 0 h 2348564"/>
              <a:gd name="connsiteX8" fmla="*/ 0 w 1757054"/>
              <a:gd name="connsiteY8" fmla="*/ 9625 h 2348564"/>
              <a:gd name="connsiteX0" fmla="*/ 0 w 1757054"/>
              <a:gd name="connsiteY0" fmla="*/ 28875 h 2367814"/>
              <a:gd name="connsiteX1" fmla="*/ 57313 w 1757054"/>
              <a:gd name="connsiteY1" fmla="*/ 789271 h 2367814"/>
              <a:gd name="connsiteX2" fmla="*/ 806775 w 1757054"/>
              <a:gd name="connsiteY2" fmla="*/ 2156059 h 2367814"/>
              <a:gd name="connsiteX3" fmla="*/ 1488858 w 1757054"/>
              <a:gd name="connsiteY3" fmla="*/ 2367814 h 2367814"/>
              <a:gd name="connsiteX4" fmla="*/ 1757054 w 1757054"/>
              <a:gd name="connsiteY4" fmla="*/ 1722920 h 2367814"/>
              <a:gd name="connsiteX5" fmla="*/ 1237728 w 1757054"/>
              <a:gd name="connsiteY5" fmla="*/ 1540042 h 2367814"/>
              <a:gd name="connsiteX6" fmla="*/ 754717 w 1757054"/>
              <a:gd name="connsiteY6" fmla="*/ 693018 h 2367814"/>
              <a:gd name="connsiteX7" fmla="*/ 744218 w 1757054"/>
              <a:gd name="connsiteY7" fmla="*/ 0 h 2367814"/>
              <a:gd name="connsiteX8" fmla="*/ 0 w 1757054"/>
              <a:gd name="connsiteY8" fmla="*/ 28875 h 2367814"/>
              <a:gd name="connsiteX0" fmla="*/ 0 w 1720300"/>
              <a:gd name="connsiteY0" fmla="*/ 144378 h 2367814"/>
              <a:gd name="connsiteX1" fmla="*/ 20559 w 1720300"/>
              <a:gd name="connsiteY1" fmla="*/ 789271 h 2367814"/>
              <a:gd name="connsiteX2" fmla="*/ 770021 w 1720300"/>
              <a:gd name="connsiteY2" fmla="*/ 2156059 h 2367814"/>
              <a:gd name="connsiteX3" fmla="*/ 1452104 w 1720300"/>
              <a:gd name="connsiteY3" fmla="*/ 2367814 h 2367814"/>
              <a:gd name="connsiteX4" fmla="*/ 1720300 w 1720300"/>
              <a:gd name="connsiteY4" fmla="*/ 1722920 h 2367814"/>
              <a:gd name="connsiteX5" fmla="*/ 1200974 w 1720300"/>
              <a:gd name="connsiteY5" fmla="*/ 1540042 h 2367814"/>
              <a:gd name="connsiteX6" fmla="*/ 717963 w 1720300"/>
              <a:gd name="connsiteY6" fmla="*/ 693018 h 2367814"/>
              <a:gd name="connsiteX7" fmla="*/ 707464 w 1720300"/>
              <a:gd name="connsiteY7" fmla="*/ 0 h 2367814"/>
              <a:gd name="connsiteX8" fmla="*/ 0 w 1720300"/>
              <a:gd name="connsiteY8" fmla="*/ 144378 h 2367814"/>
              <a:gd name="connsiteX0" fmla="*/ 0 w 1720300"/>
              <a:gd name="connsiteY0" fmla="*/ 0 h 2223436"/>
              <a:gd name="connsiteX1" fmla="*/ 20559 w 1720300"/>
              <a:gd name="connsiteY1" fmla="*/ 644893 h 2223436"/>
              <a:gd name="connsiteX2" fmla="*/ 770021 w 1720300"/>
              <a:gd name="connsiteY2" fmla="*/ 2011681 h 2223436"/>
              <a:gd name="connsiteX3" fmla="*/ 1452104 w 1720300"/>
              <a:gd name="connsiteY3" fmla="*/ 2223436 h 2223436"/>
              <a:gd name="connsiteX4" fmla="*/ 1720300 w 1720300"/>
              <a:gd name="connsiteY4" fmla="*/ 1578542 h 2223436"/>
              <a:gd name="connsiteX5" fmla="*/ 1200974 w 1720300"/>
              <a:gd name="connsiteY5" fmla="*/ 1395664 h 2223436"/>
              <a:gd name="connsiteX6" fmla="*/ 717963 w 1720300"/>
              <a:gd name="connsiteY6" fmla="*/ 548640 h 2223436"/>
              <a:gd name="connsiteX7" fmla="*/ 670709 w 1720300"/>
              <a:gd name="connsiteY7" fmla="*/ 28877 h 2223436"/>
              <a:gd name="connsiteX8" fmla="*/ 0 w 1720300"/>
              <a:gd name="connsiteY8" fmla="*/ 0 h 2223436"/>
              <a:gd name="connsiteX0" fmla="*/ 0 w 1720300"/>
              <a:gd name="connsiteY0" fmla="*/ 9624 h 2233060"/>
              <a:gd name="connsiteX1" fmla="*/ 20559 w 1720300"/>
              <a:gd name="connsiteY1" fmla="*/ 654517 h 2233060"/>
              <a:gd name="connsiteX2" fmla="*/ 770021 w 1720300"/>
              <a:gd name="connsiteY2" fmla="*/ 2021305 h 2233060"/>
              <a:gd name="connsiteX3" fmla="*/ 1452104 w 1720300"/>
              <a:gd name="connsiteY3" fmla="*/ 2233060 h 2233060"/>
              <a:gd name="connsiteX4" fmla="*/ 1720300 w 1720300"/>
              <a:gd name="connsiteY4" fmla="*/ 1588166 h 2233060"/>
              <a:gd name="connsiteX5" fmla="*/ 1200974 w 1720300"/>
              <a:gd name="connsiteY5" fmla="*/ 1405288 h 2233060"/>
              <a:gd name="connsiteX6" fmla="*/ 717963 w 1720300"/>
              <a:gd name="connsiteY6" fmla="*/ 558264 h 2233060"/>
              <a:gd name="connsiteX7" fmla="*/ 679899 w 1720300"/>
              <a:gd name="connsiteY7" fmla="*/ 0 h 2233060"/>
              <a:gd name="connsiteX8" fmla="*/ 0 w 1720300"/>
              <a:gd name="connsiteY8" fmla="*/ 9624 h 2233060"/>
              <a:gd name="connsiteX0" fmla="*/ 0 w 1738677"/>
              <a:gd name="connsiteY0" fmla="*/ 9624 h 2233060"/>
              <a:gd name="connsiteX1" fmla="*/ 38936 w 1738677"/>
              <a:gd name="connsiteY1" fmla="*/ 654517 h 2233060"/>
              <a:gd name="connsiteX2" fmla="*/ 788398 w 1738677"/>
              <a:gd name="connsiteY2" fmla="*/ 2021305 h 2233060"/>
              <a:gd name="connsiteX3" fmla="*/ 1470481 w 1738677"/>
              <a:gd name="connsiteY3" fmla="*/ 2233060 h 2233060"/>
              <a:gd name="connsiteX4" fmla="*/ 1738677 w 1738677"/>
              <a:gd name="connsiteY4" fmla="*/ 1588166 h 2233060"/>
              <a:gd name="connsiteX5" fmla="*/ 1219351 w 1738677"/>
              <a:gd name="connsiteY5" fmla="*/ 1405288 h 2233060"/>
              <a:gd name="connsiteX6" fmla="*/ 736340 w 1738677"/>
              <a:gd name="connsiteY6" fmla="*/ 558264 h 2233060"/>
              <a:gd name="connsiteX7" fmla="*/ 698276 w 1738677"/>
              <a:gd name="connsiteY7" fmla="*/ 0 h 2233060"/>
              <a:gd name="connsiteX8" fmla="*/ 0 w 1738677"/>
              <a:gd name="connsiteY8" fmla="*/ 9624 h 2233060"/>
              <a:gd name="connsiteX0" fmla="*/ 0 w 1729489"/>
              <a:gd name="connsiteY0" fmla="*/ 9624 h 2233060"/>
              <a:gd name="connsiteX1" fmla="*/ 29748 w 1729489"/>
              <a:gd name="connsiteY1" fmla="*/ 654517 h 2233060"/>
              <a:gd name="connsiteX2" fmla="*/ 779210 w 1729489"/>
              <a:gd name="connsiteY2" fmla="*/ 2021305 h 2233060"/>
              <a:gd name="connsiteX3" fmla="*/ 1461293 w 1729489"/>
              <a:gd name="connsiteY3" fmla="*/ 2233060 h 2233060"/>
              <a:gd name="connsiteX4" fmla="*/ 1729489 w 1729489"/>
              <a:gd name="connsiteY4" fmla="*/ 1588166 h 2233060"/>
              <a:gd name="connsiteX5" fmla="*/ 1210163 w 1729489"/>
              <a:gd name="connsiteY5" fmla="*/ 1405288 h 2233060"/>
              <a:gd name="connsiteX6" fmla="*/ 727152 w 1729489"/>
              <a:gd name="connsiteY6" fmla="*/ 558264 h 2233060"/>
              <a:gd name="connsiteX7" fmla="*/ 689088 w 1729489"/>
              <a:gd name="connsiteY7" fmla="*/ 0 h 2233060"/>
              <a:gd name="connsiteX8" fmla="*/ 0 w 1729489"/>
              <a:gd name="connsiteY8" fmla="*/ 9624 h 223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9489" h="2233060">
                <a:moveTo>
                  <a:pt x="0" y="9624"/>
                </a:moveTo>
                <a:lnTo>
                  <a:pt x="29748" y="654517"/>
                </a:lnTo>
                <a:lnTo>
                  <a:pt x="779210" y="2021305"/>
                </a:lnTo>
                <a:lnTo>
                  <a:pt x="1461293" y="2233060"/>
                </a:lnTo>
                <a:lnTo>
                  <a:pt x="1729489" y="1588166"/>
                </a:lnTo>
                <a:lnTo>
                  <a:pt x="1210163" y="1405288"/>
                </a:lnTo>
                <a:lnTo>
                  <a:pt x="727152" y="558264"/>
                </a:lnTo>
                <a:lnTo>
                  <a:pt x="689088" y="0"/>
                </a:lnTo>
                <a:lnTo>
                  <a:pt x="0" y="9624"/>
                </a:lnTo>
                <a:close/>
              </a:path>
            </a:pathLst>
          </a:cu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B0F873B-BF52-4508-BBB6-2836F5400D1A}"/>
              </a:ext>
            </a:extLst>
          </p:cNvPr>
          <p:cNvSpPr/>
          <p:nvPr/>
        </p:nvSpPr>
        <p:spPr>
          <a:xfrm>
            <a:off x="3960124" y="2948607"/>
            <a:ext cx="993719" cy="1841902"/>
          </a:xfrm>
          <a:custGeom>
            <a:avLst/>
            <a:gdLst>
              <a:gd name="connsiteX0" fmla="*/ 0 w 948267"/>
              <a:gd name="connsiteY0" fmla="*/ 0 h 1778000"/>
              <a:gd name="connsiteX1" fmla="*/ 203200 w 948267"/>
              <a:gd name="connsiteY1" fmla="*/ 296333 h 1778000"/>
              <a:gd name="connsiteX2" fmla="*/ 364067 w 948267"/>
              <a:gd name="connsiteY2" fmla="*/ 999066 h 1778000"/>
              <a:gd name="connsiteX3" fmla="*/ 643467 w 948267"/>
              <a:gd name="connsiteY3" fmla="*/ 1574800 h 1778000"/>
              <a:gd name="connsiteX4" fmla="*/ 948267 w 948267"/>
              <a:gd name="connsiteY4" fmla="*/ 1778000 h 1778000"/>
              <a:gd name="connsiteX0" fmla="*/ 0 w 897467"/>
              <a:gd name="connsiteY0" fmla="*/ 0 h 1803400"/>
              <a:gd name="connsiteX1" fmla="*/ 152400 w 897467"/>
              <a:gd name="connsiteY1" fmla="*/ 321733 h 1803400"/>
              <a:gd name="connsiteX2" fmla="*/ 313267 w 897467"/>
              <a:gd name="connsiteY2" fmla="*/ 1024466 h 1803400"/>
              <a:gd name="connsiteX3" fmla="*/ 592667 w 897467"/>
              <a:gd name="connsiteY3" fmla="*/ 1600200 h 1803400"/>
              <a:gd name="connsiteX4" fmla="*/ 897467 w 897467"/>
              <a:gd name="connsiteY4" fmla="*/ 1803400 h 1803400"/>
              <a:gd name="connsiteX0" fmla="*/ 0 w 724212"/>
              <a:gd name="connsiteY0" fmla="*/ 0 h 1870777"/>
              <a:gd name="connsiteX1" fmla="*/ 152400 w 724212"/>
              <a:gd name="connsiteY1" fmla="*/ 321733 h 1870777"/>
              <a:gd name="connsiteX2" fmla="*/ 313267 w 724212"/>
              <a:gd name="connsiteY2" fmla="*/ 1024466 h 1870777"/>
              <a:gd name="connsiteX3" fmla="*/ 592667 w 724212"/>
              <a:gd name="connsiteY3" fmla="*/ 1600200 h 1870777"/>
              <a:gd name="connsiteX4" fmla="*/ 724212 w 724212"/>
              <a:gd name="connsiteY4" fmla="*/ 1870777 h 1870777"/>
              <a:gd name="connsiteX0" fmla="*/ 0 w 752678"/>
              <a:gd name="connsiteY0" fmla="*/ 0 h 1870777"/>
              <a:gd name="connsiteX1" fmla="*/ 152400 w 752678"/>
              <a:gd name="connsiteY1" fmla="*/ 321733 h 1870777"/>
              <a:gd name="connsiteX2" fmla="*/ 313267 w 752678"/>
              <a:gd name="connsiteY2" fmla="*/ 1024466 h 1870777"/>
              <a:gd name="connsiteX3" fmla="*/ 737046 w 752678"/>
              <a:gd name="connsiteY3" fmla="*/ 1600200 h 1870777"/>
              <a:gd name="connsiteX4" fmla="*/ 724212 w 752678"/>
              <a:gd name="connsiteY4" fmla="*/ 1870777 h 1870777"/>
              <a:gd name="connsiteX0" fmla="*/ 0 w 747409"/>
              <a:gd name="connsiteY0" fmla="*/ 0 h 1870777"/>
              <a:gd name="connsiteX1" fmla="*/ 152400 w 747409"/>
              <a:gd name="connsiteY1" fmla="*/ 321733 h 1870777"/>
              <a:gd name="connsiteX2" fmla="*/ 409520 w 747409"/>
              <a:gd name="connsiteY2" fmla="*/ 995590 h 1870777"/>
              <a:gd name="connsiteX3" fmla="*/ 737046 w 747409"/>
              <a:gd name="connsiteY3" fmla="*/ 1600200 h 1870777"/>
              <a:gd name="connsiteX4" fmla="*/ 724212 w 747409"/>
              <a:gd name="connsiteY4" fmla="*/ 1870777 h 1870777"/>
              <a:gd name="connsiteX0" fmla="*/ 0 w 840242"/>
              <a:gd name="connsiteY0" fmla="*/ 0 h 1870777"/>
              <a:gd name="connsiteX1" fmla="*/ 152400 w 840242"/>
              <a:gd name="connsiteY1" fmla="*/ 321733 h 1870777"/>
              <a:gd name="connsiteX2" fmla="*/ 409520 w 840242"/>
              <a:gd name="connsiteY2" fmla="*/ 995590 h 1870777"/>
              <a:gd name="connsiteX3" fmla="*/ 833299 w 840242"/>
              <a:gd name="connsiteY3" fmla="*/ 1523198 h 1870777"/>
              <a:gd name="connsiteX4" fmla="*/ 724212 w 840242"/>
              <a:gd name="connsiteY4" fmla="*/ 1870777 h 1870777"/>
              <a:gd name="connsiteX0" fmla="*/ 0 w 838509"/>
              <a:gd name="connsiteY0" fmla="*/ 0 h 1870777"/>
              <a:gd name="connsiteX1" fmla="*/ 152400 w 838509"/>
              <a:gd name="connsiteY1" fmla="*/ 321733 h 1870777"/>
              <a:gd name="connsiteX2" fmla="*/ 457646 w 838509"/>
              <a:gd name="connsiteY2" fmla="*/ 908962 h 1870777"/>
              <a:gd name="connsiteX3" fmla="*/ 833299 w 838509"/>
              <a:gd name="connsiteY3" fmla="*/ 1523198 h 1870777"/>
              <a:gd name="connsiteX4" fmla="*/ 724212 w 838509"/>
              <a:gd name="connsiteY4" fmla="*/ 1870777 h 1870777"/>
              <a:gd name="connsiteX0" fmla="*/ 0 w 916717"/>
              <a:gd name="connsiteY0" fmla="*/ 0 h 1851527"/>
              <a:gd name="connsiteX1" fmla="*/ 152400 w 916717"/>
              <a:gd name="connsiteY1" fmla="*/ 321733 h 1851527"/>
              <a:gd name="connsiteX2" fmla="*/ 457646 w 916717"/>
              <a:gd name="connsiteY2" fmla="*/ 908962 h 1851527"/>
              <a:gd name="connsiteX3" fmla="*/ 833299 w 916717"/>
              <a:gd name="connsiteY3" fmla="*/ 1523198 h 1851527"/>
              <a:gd name="connsiteX4" fmla="*/ 916717 w 916717"/>
              <a:gd name="connsiteY4" fmla="*/ 1851527 h 1851527"/>
              <a:gd name="connsiteX0" fmla="*/ 0 w 993719"/>
              <a:gd name="connsiteY0" fmla="*/ 0 h 1841902"/>
              <a:gd name="connsiteX1" fmla="*/ 152400 w 993719"/>
              <a:gd name="connsiteY1" fmla="*/ 321733 h 1841902"/>
              <a:gd name="connsiteX2" fmla="*/ 457646 w 993719"/>
              <a:gd name="connsiteY2" fmla="*/ 908962 h 1841902"/>
              <a:gd name="connsiteX3" fmla="*/ 833299 w 993719"/>
              <a:gd name="connsiteY3" fmla="*/ 1523198 h 1841902"/>
              <a:gd name="connsiteX4" fmla="*/ 993719 w 993719"/>
              <a:gd name="connsiteY4" fmla="*/ 1841902 h 1841902"/>
              <a:gd name="connsiteX0" fmla="*/ 0 w 993719"/>
              <a:gd name="connsiteY0" fmla="*/ 0 h 1841902"/>
              <a:gd name="connsiteX1" fmla="*/ 152400 w 993719"/>
              <a:gd name="connsiteY1" fmla="*/ 321733 h 1841902"/>
              <a:gd name="connsiteX2" fmla="*/ 457646 w 993719"/>
              <a:gd name="connsiteY2" fmla="*/ 908962 h 1841902"/>
              <a:gd name="connsiteX3" fmla="*/ 833299 w 993719"/>
              <a:gd name="connsiteY3" fmla="*/ 1523198 h 1841902"/>
              <a:gd name="connsiteX4" fmla="*/ 906380 w 993719"/>
              <a:gd name="connsiteY4" fmla="*/ 1573285 h 1841902"/>
              <a:gd name="connsiteX5" fmla="*/ 993719 w 993719"/>
              <a:gd name="connsiteY5" fmla="*/ 1841902 h 1841902"/>
              <a:gd name="connsiteX0" fmla="*/ 0 w 993719"/>
              <a:gd name="connsiteY0" fmla="*/ 0 h 1841902"/>
              <a:gd name="connsiteX1" fmla="*/ 152400 w 993719"/>
              <a:gd name="connsiteY1" fmla="*/ 321733 h 1841902"/>
              <a:gd name="connsiteX2" fmla="*/ 457646 w 993719"/>
              <a:gd name="connsiteY2" fmla="*/ 908962 h 1841902"/>
              <a:gd name="connsiteX3" fmla="*/ 804424 w 993719"/>
              <a:gd name="connsiteY3" fmla="*/ 1292192 h 1841902"/>
              <a:gd name="connsiteX4" fmla="*/ 906380 w 993719"/>
              <a:gd name="connsiteY4" fmla="*/ 1573285 h 1841902"/>
              <a:gd name="connsiteX5" fmla="*/ 993719 w 993719"/>
              <a:gd name="connsiteY5" fmla="*/ 1841902 h 1841902"/>
              <a:gd name="connsiteX0" fmla="*/ 0 w 993719"/>
              <a:gd name="connsiteY0" fmla="*/ 0 h 1841902"/>
              <a:gd name="connsiteX1" fmla="*/ 152400 w 993719"/>
              <a:gd name="connsiteY1" fmla="*/ 321733 h 1841902"/>
              <a:gd name="connsiteX2" fmla="*/ 467271 w 993719"/>
              <a:gd name="connsiteY2" fmla="*/ 870461 h 1841902"/>
              <a:gd name="connsiteX3" fmla="*/ 804424 w 993719"/>
              <a:gd name="connsiteY3" fmla="*/ 1292192 h 1841902"/>
              <a:gd name="connsiteX4" fmla="*/ 906380 w 993719"/>
              <a:gd name="connsiteY4" fmla="*/ 1573285 h 1841902"/>
              <a:gd name="connsiteX5" fmla="*/ 993719 w 993719"/>
              <a:gd name="connsiteY5" fmla="*/ 1841902 h 184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3719" h="1841902">
                <a:moveTo>
                  <a:pt x="0" y="0"/>
                </a:moveTo>
                <a:cubicBezTo>
                  <a:pt x="71261" y="64911"/>
                  <a:pt x="74522" y="176656"/>
                  <a:pt x="152400" y="321733"/>
                </a:cubicBezTo>
                <a:cubicBezTo>
                  <a:pt x="230278" y="466810"/>
                  <a:pt x="358600" y="708718"/>
                  <a:pt x="467271" y="870461"/>
                </a:cubicBezTo>
                <a:cubicBezTo>
                  <a:pt x="575942" y="1032204"/>
                  <a:pt x="731239" y="1175055"/>
                  <a:pt x="804424" y="1292192"/>
                </a:cubicBezTo>
                <a:cubicBezTo>
                  <a:pt x="877609" y="1409329"/>
                  <a:pt x="879643" y="1520168"/>
                  <a:pt x="906380" y="1573285"/>
                </a:cubicBezTo>
                <a:cubicBezTo>
                  <a:pt x="933117" y="1626402"/>
                  <a:pt x="971142" y="1803549"/>
                  <a:pt x="993719" y="184190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8CC40E-4DBD-422D-98BD-93572BD4E94B}"/>
              </a:ext>
            </a:extLst>
          </p:cNvPr>
          <p:cNvSpPr txBox="1"/>
          <p:nvPr/>
        </p:nvSpPr>
        <p:spPr>
          <a:xfrm>
            <a:off x="3366417" y="3301106"/>
            <a:ext cx="589041" cy="39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V</a:t>
            </a:r>
            <a:r>
              <a:rPr lang="en-US" sz="2000" baseline="-25000" dirty="0">
                <a:solidFill>
                  <a:schemeClr val="bg1"/>
                </a:solidFill>
              </a:rPr>
              <a:t>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D1F208-C82F-485D-B981-39B248C59D82}"/>
              </a:ext>
            </a:extLst>
          </p:cNvPr>
          <p:cNvSpPr txBox="1"/>
          <p:nvPr/>
        </p:nvSpPr>
        <p:spPr>
          <a:xfrm>
            <a:off x="4170119" y="3923419"/>
            <a:ext cx="529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V</a:t>
            </a:r>
            <a:r>
              <a:rPr lang="en-US" sz="2000" baseline="-25000" dirty="0">
                <a:solidFill>
                  <a:schemeClr val="bg1"/>
                </a:solidFill>
              </a:rPr>
              <a:t>4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337CFD-6FFA-4A6D-B303-C9B103521954}"/>
              </a:ext>
            </a:extLst>
          </p:cNvPr>
          <p:cNvSpPr txBox="1"/>
          <p:nvPr/>
        </p:nvSpPr>
        <p:spPr>
          <a:xfrm>
            <a:off x="3139586" y="2264101"/>
            <a:ext cx="589041" cy="39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V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35300C5-CE7C-4AED-8D52-F09DC2A665B0}"/>
              </a:ext>
            </a:extLst>
          </p:cNvPr>
          <p:cNvSpPr/>
          <p:nvPr/>
        </p:nvSpPr>
        <p:spPr>
          <a:xfrm rot="21095490">
            <a:off x="4928761" y="3908678"/>
            <a:ext cx="1346311" cy="510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9BD7A7A9-984B-409B-93E0-4EEEB4177848}"/>
              </a:ext>
            </a:extLst>
          </p:cNvPr>
          <p:cNvCxnSpPr>
            <a:stCxn id="160" idx="3"/>
          </p:cNvCxnSpPr>
          <p:nvPr/>
        </p:nvCxnSpPr>
        <p:spPr>
          <a:xfrm flipV="1">
            <a:off x="3295397" y="577568"/>
            <a:ext cx="0" cy="12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4BA064-70C8-40C3-9F02-77ACB4C27C99}"/>
                  </a:ext>
                </a:extLst>
              </p14:cNvPr>
              <p14:cNvContentPartPr/>
              <p14:nvPr/>
            </p14:nvContentPartPr>
            <p14:xfrm>
              <a:off x="-2453821" y="21072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4BA064-70C8-40C3-9F02-77ACB4C27C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462821" y="209822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66578B9-43B1-49D6-828E-6644587B7C02}"/>
              </a:ext>
            </a:extLst>
          </p:cNvPr>
          <p:cNvSpPr/>
          <p:nvPr/>
        </p:nvSpPr>
        <p:spPr>
          <a:xfrm>
            <a:off x="6791325" y="3878885"/>
            <a:ext cx="5191125" cy="28171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CDF6AE7-23BE-4839-9EC3-1D7BB8ABC407}"/>
              </a:ext>
            </a:extLst>
          </p:cNvPr>
          <p:cNvSpPr/>
          <p:nvPr/>
        </p:nvSpPr>
        <p:spPr>
          <a:xfrm rot="21095490">
            <a:off x="4969273" y="3927567"/>
            <a:ext cx="1346311" cy="5107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9D385-747D-46C7-B51C-5D20C83539CF}"/>
              </a:ext>
            </a:extLst>
          </p:cNvPr>
          <p:cNvSpPr txBox="1"/>
          <p:nvPr/>
        </p:nvSpPr>
        <p:spPr>
          <a:xfrm>
            <a:off x="8682883" y="3504344"/>
            <a:ext cx="131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12-lead ECG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C396393-47E7-4563-A247-9162F1C76381}"/>
              </a:ext>
            </a:extLst>
          </p:cNvPr>
          <p:cNvSpPr txBox="1"/>
          <p:nvPr/>
        </p:nvSpPr>
        <p:spPr>
          <a:xfrm>
            <a:off x="6672344" y="3954197"/>
            <a:ext cx="221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Anterior </a:t>
            </a:r>
            <a:r>
              <a:rPr lang="en-US" b="1" dirty="0"/>
              <a:t>/ </a:t>
            </a:r>
            <a:r>
              <a:rPr lang="en-US" b="1" dirty="0">
                <a:solidFill>
                  <a:srgbClr val="C00000"/>
                </a:solidFill>
              </a:rPr>
              <a:t>Lateral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BBF482-E06A-4DF6-965D-CC85B7710678}"/>
              </a:ext>
            </a:extLst>
          </p:cNvPr>
          <p:cNvSpPr txBox="1"/>
          <p:nvPr/>
        </p:nvSpPr>
        <p:spPr>
          <a:xfrm>
            <a:off x="4892429" y="4000559"/>
            <a:ext cx="589041" cy="39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baseline="-25000" dirty="0"/>
              <a:t>5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8EE2A2-E381-40E5-9277-EDFE5A306F2E}"/>
              </a:ext>
            </a:extLst>
          </p:cNvPr>
          <p:cNvSpPr txBox="1"/>
          <p:nvPr/>
        </p:nvSpPr>
        <p:spPr>
          <a:xfrm>
            <a:off x="5665593" y="3914833"/>
            <a:ext cx="589041" cy="39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baseline="-25000" dirty="0"/>
              <a:t>6</a:t>
            </a:r>
            <a:endParaRPr lang="en-US" sz="2000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C8EF7C06-2972-184E-4ADB-88C635A10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76"/>
            <a:ext cx="1145468" cy="3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3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0" grpId="0" animBg="1"/>
      <p:bldP spid="140" grpId="0" animBg="1"/>
      <p:bldP spid="141" grpId="0" animBg="1"/>
      <p:bldP spid="144" grpId="0" animBg="1"/>
      <p:bldP spid="157" grpId="0" animBg="1"/>
      <p:bldP spid="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AB6D-ADD7-31FF-5CE4-6DBC5778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72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are the criteria for STEMI?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91724-4BCB-A235-1A83-06653FA47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48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All patients: &gt;1 mm in contiguous leads</a:t>
            </a:r>
          </a:p>
          <a:p>
            <a:r>
              <a:rPr lang="en-US" sz="2400" dirty="0"/>
              <a:t>Except V2 and V3 depends on demographic:</a:t>
            </a:r>
          </a:p>
          <a:p>
            <a:pPr lvl="1"/>
            <a:r>
              <a:rPr lang="en-US" sz="2000" dirty="0"/>
              <a:t>Men (&lt; 40 years): 2.5 mm elevation</a:t>
            </a:r>
          </a:p>
          <a:p>
            <a:pPr lvl="1"/>
            <a:r>
              <a:rPr lang="en-US" sz="2000" dirty="0"/>
              <a:t>Men (&gt; 40 years): 2 mm elevation </a:t>
            </a:r>
          </a:p>
          <a:p>
            <a:pPr lvl="1"/>
            <a:r>
              <a:rPr lang="en-US" sz="2000" dirty="0"/>
              <a:t>Women (all ages): 1.5 mm elevation</a:t>
            </a:r>
          </a:p>
        </p:txBody>
      </p:sp>
      <p:pic>
        <p:nvPicPr>
          <p:cNvPr id="5" name="Picture 4" descr="A red line with arrows pointing to the side&#10;&#10;Description automatically generated">
            <a:extLst>
              <a:ext uri="{FF2B5EF4-FFF2-40B4-BE49-F238E27FC236}">
                <a16:creationId xmlns:a16="http://schemas.microsoft.com/office/drawing/2014/main" id="{436BBF78-BD5A-14CB-C63E-29C3B3984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6" t="7310" r="13497" b="22700"/>
          <a:stretch/>
        </p:blipFill>
        <p:spPr>
          <a:xfrm>
            <a:off x="6839210" y="1089764"/>
            <a:ext cx="4965527" cy="3807912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3FC82A56-FF08-FDF1-9BD6-9E8338B37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532" y="6533435"/>
            <a:ext cx="1145468" cy="3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th 1 - pre">
            <a:extLst>
              <a:ext uri="{FF2B5EF4-FFF2-40B4-BE49-F238E27FC236}">
                <a16:creationId xmlns:a16="http://schemas.microsoft.com/office/drawing/2014/main" id="{444344DF-6EAD-6586-B712-10CF087A00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35" r="8009"/>
          <a:stretch/>
        </p:blipFill>
        <p:spPr>
          <a:xfrm>
            <a:off x="3916094" y="1491115"/>
            <a:ext cx="4108236" cy="3103560"/>
          </a:xfrm>
          <a:prstGeom prst="rect">
            <a:avLst/>
          </a:prstGeom>
        </p:spPr>
      </p:pic>
      <p:pic>
        <p:nvPicPr>
          <p:cNvPr id="10" name="cath 2 - stent">
            <a:extLst>
              <a:ext uri="{FF2B5EF4-FFF2-40B4-BE49-F238E27FC236}">
                <a16:creationId xmlns:a16="http://schemas.microsoft.com/office/drawing/2014/main" id="{784791AF-5235-0CA4-898E-936A84F20C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55" r="6859"/>
          <a:stretch/>
        </p:blipFill>
        <p:spPr>
          <a:xfrm>
            <a:off x="3877574" y="1491115"/>
            <a:ext cx="4146756" cy="3200760"/>
          </a:xfrm>
          <a:prstGeom prst="rect">
            <a:avLst/>
          </a:prstGeom>
        </p:spPr>
      </p:pic>
      <p:pic>
        <p:nvPicPr>
          <p:cNvPr id="12" name="cath 3 - post">
            <a:extLst>
              <a:ext uri="{FF2B5EF4-FFF2-40B4-BE49-F238E27FC236}">
                <a16:creationId xmlns:a16="http://schemas.microsoft.com/office/drawing/2014/main" id="{F12B11AE-707D-D635-EC0E-702F50BDC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696" y="1443115"/>
            <a:ext cx="5604207" cy="5394969"/>
          </a:xfrm>
          <a:prstGeom prst="rect">
            <a:avLst/>
          </a:prstGeom>
        </p:spPr>
      </p:pic>
      <p:grpSp>
        <p:nvGrpSpPr>
          <p:cNvPr id="3" name="stent label">
            <a:extLst>
              <a:ext uri="{FF2B5EF4-FFF2-40B4-BE49-F238E27FC236}">
                <a16:creationId xmlns:a16="http://schemas.microsoft.com/office/drawing/2014/main" id="{5BF39A43-A937-4902-9E4A-4C6B282C4E5B}"/>
              </a:ext>
            </a:extLst>
          </p:cNvPr>
          <p:cNvGrpSpPr/>
          <p:nvPr/>
        </p:nvGrpSpPr>
        <p:grpSpPr>
          <a:xfrm>
            <a:off x="4410289" y="2295525"/>
            <a:ext cx="2133890" cy="2726477"/>
            <a:chOff x="4410289" y="2295525"/>
            <a:chExt cx="2133890" cy="272647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041EE1-0764-F32D-8407-CD3E8AFC0B5D}"/>
                </a:ext>
              </a:extLst>
            </p:cNvPr>
            <p:cNvSpPr/>
            <p:nvPr/>
          </p:nvSpPr>
          <p:spPr>
            <a:xfrm>
              <a:off x="4410289" y="4652670"/>
              <a:ext cx="213389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LAD Stent</a:t>
              </a:r>
              <a:endParaRPr lang="en-US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1BBBEE8-23CB-E4D0-DF7C-605F52FB1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0518" y="2295525"/>
              <a:ext cx="500972" cy="232814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LAD">
            <a:extLst>
              <a:ext uri="{FF2B5EF4-FFF2-40B4-BE49-F238E27FC236}">
                <a16:creationId xmlns:a16="http://schemas.microsoft.com/office/drawing/2014/main" id="{66F5702D-8CF4-46BA-ABBC-E482B7D1B23E}"/>
              </a:ext>
            </a:extLst>
          </p:cNvPr>
          <p:cNvGrpSpPr/>
          <p:nvPr/>
        </p:nvGrpSpPr>
        <p:grpSpPr>
          <a:xfrm rot="21259934">
            <a:off x="6681301" y="2796627"/>
            <a:ext cx="2601116" cy="3426635"/>
            <a:chOff x="6843826" y="3078866"/>
            <a:chExt cx="2601116" cy="342663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357D340-E9B6-4D1F-B9F8-4A9AEA9DC511}"/>
                </a:ext>
              </a:extLst>
            </p:cNvPr>
            <p:cNvSpPr/>
            <p:nvPr/>
          </p:nvSpPr>
          <p:spPr>
            <a:xfrm>
              <a:off x="6979534" y="3078866"/>
              <a:ext cx="2465408" cy="3252486"/>
            </a:xfrm>
            <a:custGeom>
              <a:avLst/>
              <a:gdLst>
                <a:gd name="connsiteX0" fmla="*/ 0 w 2465408"/>
                <a:gd name="connsiteY0" fmla="*/ 0 h 3252486"/>
                <a:gd name="connsiteX1" fmla="*/ 636608 w 2465408"/>
                <a:gd name="connsiteY1" fmla="*/ 509286 h 3252486"/>
                <a:gd name="connsiteX2" fmla="*/ 775504 w 2465408"/>
                <a:gd name="connsiteY2" fmla="*/ 1724628 h 3252486"/>
                <a:gd name="connsiteX3" fmla="*/ 1006998 w 2465408"/>
                <a:gd name="connsiteY3" fmla="*/ 2581154 h 3252486"/>
                <a:gd name="connsiteX4" fmla="*/ 2465408 w 2465408"/>
                <a:gd name="connsiteY4" fmla="*/ 3252486 h 3252486"/>
                <a:gd name="connsiteX0" fmla="*/ 0 w 2465408"/>
                <a:gd name="connsiteY0" fmla="*/ 0 h 3252486"/>
                <a:gd name="connsiteX1" fmla="*/ 636608 w 2465408"/>
                <a:gd name="connsiteY1" fmla="*/ 509286 h 3252486"/>
                <a:gd name="connsiteX2" fmla="*/ 902825 w 2465408"/>
                <a:gd name="connsiteY2" fmla="*/ 1666755 h 3252486"/>
                <a:gd name="connsiteX3" fmla="*/ 1006998 w 2465408"/>
                <a:gd name="connsiteY3" fmla="*/ 2581154 h 3252486"/>
                <a:gd name="connsiteX4" fmla="*/ 2465408 w 2465408"/>
                <a:gd name="connsiteY4" fmla="*/ 3252486 h 3252486"/>
                <a:gd name="connsiteX0" fmla="*/ 0 w 2465408"/>
                <a:gd name="connsiteY0" fmla="*/ 0 h 3252486"/>
                <a:gd name="connsiteX1" fmla="*/ 636608 w 2465408"/>
                <a:gd name="connsiteY1" fmla="*/ 509286 h 3252486"/>
                <a:gd name="connsiteX2" fmla="*/ 902825 w 2465408"/>
                <a:gd name="connsiteY2" fmla="*/ 1666755 h 3252486"/>
                <a:gd name="connsiteX3" fmla="*/ 1006998 w 2465408"/>
                <a:gd name="connsiteY3" fmla="*/ 2581154 h 3252486"/>
                <a:gd name="connsiteX4" fmla="*/ 2465408 w 2465408"/>
                <a:gd name="connsiteY4" fmla="*/ 3252486 h 3252486"/>
                <a:gd name="connsiteX0" fmla="*/ 0 w 2465408"/>
                <a:gd name="connsiteY0" fmla="*/ 0 h 3252486"/>
                <a:gd name="connsiteX1" fmla="*/ 636608 w 2465408"/>
                <a:gd name="connsiteY1" fmla="*/ 509286 h 3252486"/>
                <a:gd name="connsiteX2" fmla="*/ 902825 w 2465408"/>
                <a:gd name="connsiteY2" fmla="*/ 1666755 h 3252486"/>
                <a:gd name="connsiteX3" fmla="*/ 1006998 w 2465408"/>
                <a:gd name="connsiteY3" fmla="*/ 2581154 h 3252486"/>
                <a:gd name="connsiteX4" fmla="*/ 2465408 w 2465408"/>
                <a:gd name="connsiteY4" fmla="*/ 3252486 h 3252486"/>
                <a:gd name="connsiteX0" fmla="*/ 0 w 2465408"/>
                <a:gd name="connsiteY0" fmla="*/ 0 h 3252486"/>
                <a:gd name="connsiteX1" fmla="*/ 636608 w 2465408"/>
                <a:gd name="connsiteY1" fmla="*/ 509286 h 3252486"/>
                <a:gd name="connsiteX2" fmla="*/ 902825 w 2465408"/>
                <a:gd name="connsiteY2" fmla="*/ 1666755 h 3252486"/>
                <a:gd name="connsiteX3" fmla="*/ 1006998 w 2465408"/>
                <a:gd name="connsiteY3" fmla="*/ 2581154 h 3252486"/>
                <a:gd name="connsiteX4" fmla="*/ 2465408 w 2465408"/>
                <a:gd name="connsiteY4" fmla="*/ 3252486 h 325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5408" h="3252486">
                  <a:moveTo>
                    <a:pt x="0" y="0"/>
                  </a:moveTo>
                  <a:cubicBezTo>
                    <a:pt x="253678" y="110924"/>
                    <a:pt x="486137" y="231494"/>
                    <a:pt x="636608" y="509286"/>
                  </a:cubicBezTo>
                  <a:cubicBezTo>
                    <a:pt x="787079" y="787078"/>
                    <a:pt x="817944" y="1344594"/>
                    <a:pt x="902825" y="1666755"/>
                  </a:cubicBezTo>
                  <a:cubicBezTo>
                    <a:pt x="987706" y="1988916"/>
                    <a:pt x="725347" y="2326511"/>
                    <a:pt x="1006998" y="2581154"/>
                  </a:cubicBezTo>
                  <a:cubicBezTo>
                    <a:pt x="1288649" y="2835797"/>
                    <a:pt x="1877028" y="3044141"/>
                    <a:pt x="2465408" y="3252486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C58BF14-1FB7-4677-BC76-78CDE91062EE}"/>
                </a:ext>
              </a:extLst>
            </p:cNvPr>
            <p:cNvSpPr/>
            <p:nvPr/>
          </p:nvSpPr>
          <p:spPr>
            <a:xfrm>
              <a:off x="6843826" y="3253015"/>
              <a:ext cx="2465408" cy="3252486"/>
            </a:xfrm>
            <a:custGeom>
              <a:avLst/>
              <a:gdLst>
                <a:gd name="connsiteX0" fmla="*/ 0 w 2465408"/>
                <a:gd name="connsiteY0" fmla="*/ 0 h 3252486"/>
                <a:gd name="connsiteX1" fmla="*/ 636608 w 2465408"/>
                <a:gd name="connsiteY1" fmla="*/ 509286 h 3252486"/>
                <a:gd name="connsiteX2" fmla="*/ 775504 w 2465408"/>
                <a:gd name="connsiteY2" fmla="*/ 1724628 h 3252486"/>
                <a:gd name="connsiteX3" fmla="*/ 1006998 w 2465408"/>
                <a:gd name="connsiteY3" fmla="*/ 2581154 h 3252486"/>
                <a:gd name="connsiteX4" fmla="*/ 2465408 w 2465408"/>
                <a:gd name="connsiteY4" fmla="*/ 3252486 h 3252486"/>
                <a:gd name="connsiteX0" fmla="*/ 0 w 2465408"/>
                <a:gd name="connsiteY0" fmla="*/ 0 h 3252486"/>
                <a:gd name="connsiteX1" fmla="*/ 636608 w 2465408"/>
                <a:gd name="connsiteY1" fmla="*/ 509286 h 3252486"/>
                <a:gd name="connsiteX2" fmla="*/ 902825 w 2465408"/>
                <a:gd name="connsiteY2" fmla="*/ 1666755 h 3252486"/>
                <a:gd name="connsiteX3" fmla="*/ 1006998 w 2465408"/>
                <a:gd name="connsiteY3" fmla="*/ 2581154 h 3252486"/>
                <a:gd name="connsiteX4" fmla="*/ 2465408 w 2465408"/>
                <a:gd name="connsiteY4" fmla="*/ 3252486 h 3252486"/>
                <a:gd name="connsiteX0" fmla="*/ 0 w 2465408"/>
                <a:gd name="connsiteY0" fmla="*/ 0 h 3252486"/>
                <a:gd name="connsiteX1" fmla="*/ 636608 w 2465408"/>
                <a:gd name="connsiteY1" fmla="*/ 509286 h 3252486"/>
                <a:gd name="connsiteX2" fmla="*/ 902825 w 2465408"/>
                <a:gd name="connsiteY2" fmla="*/ 1666755 h 3252486"/>
                <a:gd name="connsiteX3" fmla="*/ 1006998 w 2465408"/>
                <a:gd name="connsiteY3" fmla="*/ 2581154 h 3252486"/>
                <a:gd name="connsiteX4" fmla="*/ 2465408 w 2465408"/>
                <a:gd name="connsiteY4" fmla="*/ 3252486 h 3252486"/>
                <a:gd name="connsiteX0" fmla="*/ 0 w 2465408"/>
                <a:gd name="connsiteY0" fmla="*/ 0 h 3252486"/>
                <a:gd name="connsiteX1" fmla="*/ 636608 w 2465408"/>
                <a:gd name="connsiteY1" fmla="*/ 509286 h 3252486"/>
                <a:gd name="connsiteX2" fmla="*/ 902825 w 2465408"/>
                <a:gd name="connsiteY2" fmla="*/ 1666755 h 3252486"/>
                <a:gd name="connsiteX3" fmla="*/ 1006998 w 2465408"/>
                <a:gd name="connsiteY3" fmla="*/ 2581154 h 3252486"/>
                <a:gd name="connsiteX4" fmla="*/ 2465408 w 2465408"/>
                <a:gd name="connsiteY4" fmla="*/ 3252486 h 3252486"/>
                <a:gd name="connsiteX0" fmla="*/ 0 w 2465408"/>
                <a:gd name="connsiteY0" fmla="*/ 0 h 3252486"/>
                <a:gd name="connsiteX1" fmla="*/ 636608 w 2465408"/>
                <a:gd name="connsiteY1" fmla="*/ 509286 h 3252486"/>
                <a:gd name="connsiteX2" fmla="*/ 902825 w 2465408"/>
                <a:gd name="connsiteY2" fmla="*/ 1666755 h 3252486"/>
                <a:gd name="connsiteX3" fmla="*/ 1006998 w 2465408"/>
                <a:gd name="connsiteY3" fmla="*/ 2581154 h 3252486"/>
                <a:gd name="connsiteX4" fmla="*/ 2465408 w 2465408"/>
                <a:gd name="connsiteY4" fmla="*/ 3252486 h 3252486"/>
                <a:gd name="connsiteX0" fmla="*/ 0 w 2465408"/>
                <a:gd name="connsiteY0" fmla="*/ 0 h 3252486"/>
                <a:gd name="connsiteX1" fmla="*/ 636608 w 2465408"/>
                <a:gd name="connsiteY1" fmla="*/ 509286 h 3252486"/>
                <a:gd name="connsiteX2" fmla="*/ 810227 w 2465408"/>
                <a:gd name="connsiteY2" fmla="*/ 1689905 h 3252486"/>
                <a:gd name="connsiteX3" fmla="*/ 1006998 w 2465408"/>
                <a:gd name="connsiteY3" fmla="*/ 2581154 h 3252486"/>
                <a:gd name="connsiteX4" fmla="*/ 2465408 w 2465408"/>
                <a:gd name="connsiteY4" fmla="*/ 3252486 h 325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5408" h="3252486">
                  <a:moveTo>
                    <a:pt x="0" y="0"/>
                  </a:moveTo>
                  <a:cubicBezTo>
                    <a:pt x="253678" y="110924"/>
                    <a:pt x="501570" y="227635"/>
                    <a:pt x="636608" y="509286"/>
                  </a:cubicBezTo>
                  <a:cubicBezTo>
                    <a:pt x="771646" y="790937"/>
                    <a:pt x="725346" y="1367744"/>
                    <a:pt x="810227" y="1689905"/>
                  </a:cubicBezTo>
                  <a:cubicBezTo>
                    <a:pt x="895108" y="2012066"/>
                    <a:pt x="725347" y="2326511"/>
                    <a:pt x="1006998" y="2581154"/>
                  </a:cubicBezTo>
                  <a:cubicBezTo>
                    <a:pt x="1288649" y="2835797"/>
                    <a:pt x="1877028" y="3044141"/>
                    <a:pt x="2465408" y="3252486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13EB07-85F2-2227-F562-9FE4BECBD963}"/>
              </a:ext>
            </a:extLst>
          </p:cNvPr>
          <p:cNvCxnSpPr>
            <a:cxnSpLocks/>
          </p:cNvCxnSpPr>
          <p:nvPr/>
        </p:nvCxnSpPr>
        <p:spPr>
          <a:xfrm flipH="1">
            <a:off x="7267934" y="2467366"/>
            <a:ext cx="477596" cy="75259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5F09843-0D3C-99C0-B4C0-CC4ADF376FD5}"/>
              </a:ext>
            </a:extLst>
          </p:cNvPr>
          <p:cNvSpPr/>
          <p:nvPr/>
        </p:nvSpPr>
        <p:spPr>
          <a:xfrm>
            <a:off x="7709046" y="2140520"/>
            <a:ext cx="166603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Where the LAD </a:t>
            </a:r>
          </a:p>
          <a:p>
            <a:pPr algn="ctr"/>
            <a:r>
              <a:rPr lang="en-US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should be</a:t>
            </a:r>
          </a:p>
        </p:txBody>
      </p:sp>
      <p:grpSp>
        <p:nvGrpSpPr>
          <p:cNvPr id="14" name="stent label">
            <a:extLst>
              <a:ext uri="{FF2B5EF4-FFF2-40B4-BE49-F238E27FC236}">
                <a16:creationId xmlns:a16="http://schemas.microsoft.com/office/drawing/2014/main" id="{CE8183F1-43F5-F2FC-B623-576221EC4883}"/>
              </a:ext>
            </a:extLst>
          </p:cNvPr>
          <p:cNvGrpSpPr/>
          <p:nvPr/>
        </p:nvGrpSpPr>
        <p:grpSpPr>
          <a:xfrm>
            <a:off x="4878154" y="3050504"/>
            <a:ext cx="2133890" cy="1738630"/>
            <a:chOff x="7423532" y="3205509"/>
            <a:chExt cx="2133890" cy="173863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359E17-4761-FF3A-CE99-819D94356174}"/>
                </a:ext>
              </a:extLst>
            </p:cNvPr>
            <p:cNvSpPr/>
            <p:nvPr/>
          </p:nvSpPr>
          <p:spPr>
            <a:xfrm>
              <a:off x="7423532" y="4297808"/>
              <a:ext cx="2133890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Deploying the balloon/stent</a:t>
              </a:r>
              <a:endParaRPr lang="en-US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9A31C9B-A8D6-011C-5D7F-9D6B7B03BE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3761" y="3205509"/>
              <a:ext cx="203685" cy="106330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Answer three">
            <a:extLst>
              <a:ext uri="{FF2B5EF4-FFF2-40B4-BE49-F238E27FC236}">
                <a16:creationId xmlns:a16="http://schemas.microsoft.com/office/drawing/2014/main" id="{9C95A9C5-84FE-EFBE-DD46-5D91A9B8515D}"/>
              </a:ext>
            </a:extLst>
          </p:cNvPr>
          <p:cNvSpPr txBox="1"/>
          <p:nvPr/>
        </p:nvSpPr>
        <p:spPr>
          <a:xfrm>
            <a:off x="0" y="465600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75yo man with acute anterior STEMI, 100% occlusion mid-LAD</a:t>
            </a:r>
          </a:p>
        </p:txBody>
      </p:sp>
      <p:sp>
        <p:nvSpPr>
          <p:cNvPr id="26" name="Answer three">
            <a:extLst>
              <a:ext uri="{FF2B5EF4-FFF2-40B4-BE49-F238E27FC236}">
                <a16:creationId xmlns:a16="http://schemas.microsoft.com/office/drawing/2014/main" id="{8D68CB22-AD37-42FC-37C8-F421E9BAB9C5}"/>
              </a:ext>
            </a:extLst>
          </p:cNvPr>
          <p:cNvSpPr txBox="1"/>
          <p:nvPr/>
        </p:nvSpPr>
        <p:spPr>
          <a:xfrm>
            <a:off x="0" y="3385"/>
            <a:ext cx="121920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Coronary Angiography Films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22D1BA-5B38-4DE9-0463-0225C4C1225F}"/>
              </a:ext>
            </a:extLst>
          </p:cNvPr>
          <p:cNvGrpSpPr/>
          <p:nvPr/>
        </p:nvGrpSpPr>
        <p:grpSpPr>
          <a:xfrm>
            <a:off x="6253918" y="2463686"/>
            <a:ext cx="3432975" cy="4382420"/>
            <a:chOff x="6253918" y="2463686"/>
            <a:chExt cx="3432975" cy="43824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8F2DA29-5401-AD58-5C88-7D93AAAC6C2C}"/>
                </a:ext>
              </a:extLst>
            </p:cNvPr>
            <p:cNvGrpSpPr/>
            <p:nvPr/>
          </p:nvGrpSpPr>
          <p:grpSpPr>
            <a:xfrm>
              <a:off x="6253918" y="2463686"/>
              <a:ext cx="639605" cy="4382420"/>
              <a:chOff x="6253918" y="2463686"/>
              <a:chExt cx="639605" cy="4382420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0B36C08-B812-F0FE-88AC-94374D4E1730}"/>
                  </a:ext>
                </a:extLst>
              </p:cNvPr>
              <p:cNvSpPr/>
              <p:nvPr/>
            </p:nvSpPr>
            <p:spPr>
              <a:xfrm>
                <a:off x="6400800" y="2463686"/>
                <a:ext cx="492723" cy="4374398"/>
              </a:xfrm>
              <a:custGeom>
                <a:avLst/>
                <a:gdLst>
                  <a:gd name="connsiteX0" fmla="*/ 19050 w 524431"/>
                  <a:gd name="connsiteY0" fmla="*/ 0 h 4459519"/>
                  <a:gd name="connsiteX1" fmla="*/ 142875 w 524431"/>
                  <a:gd name="connsiteY1" fmla="*/ 323850 h 4459519"/>
                  <a:gd name="connsiteX2" fmla="*/ 85725 w 524431"/>
                  <a:gd name="connsiteY2" fmla="*/ 781050 h 4459519"/>
                  <a:gd name="connsiteX3" fmla="*/ 76200 w 524431"/>
                  <a:gd name="connsiteY3" fmla="*/ 1266825 h 4459519"/>
                  <a:gd name="connsiteX4" fmla="*/ 295275 w 524431"/>
                  <a:gd name="connsiteY4" fmla="*/ 2009775 h 4459519"/>
                  <a:gd name="connsiteX5" fmla="*/ 209550 w 524431"/>
                  <a:gd name="connsiteY5" fmla="*/ 2181225 h 4459519"/>
                  <a:gd name="connsiteX6" fmla="*/ 352425 w 524431"/>
                  <a:gd name="connsiteY6" fmla="*/ 2466975 h 4459519"/>
                  <a:gd name="connsiteX7" fmla="*/ 523875 w 524431"/>
                  <a:gd name="connsiteY7" fmla="*/ 2609850 h 4459519"/>
                  <a:gd name="connsiteX8" fmla="*/ 409575 w 524431"/>
                  <a:gd name="connsiteY8" fmla="*/ 2886075 h 4459519"/>
                  <a:gd name="connsiteX9" fmla="*/ 476250 w 524431"/>
                  <a:gd name="connsiteY9" fmla="*/ 3057525 h 4459519"/>
                  <a:gd name="connsiteX10" fmla="*/ 457200 w 524431"/>
                  <a:gd name="connsiteY10" fmla="*/ 3705225 h 4459519"/>
                  <a:gd name="connsiteX11" fmla="*/ 314325 w 524431"/>
                  <a:gd name="connsiteY11" fmla="*/ 3886200 h 4459519"/>
                  <a:gd name="connsiteX12" fmla="*/ 276225 w 524431"/>
                  <a:gd name="connsiteY12" fmla="*/ 4114800 h 4459519"/>
                  <a:gd name="connsiteX13" fmla="*/ 0 w 524431"/>
                  <a:gd name="connsiteY13" fmla="*/ 4448175 h 4459519"/>
                  <a:gd name="connsiteX0" fmla="*/ 0 w 570150"/>
                  <a:gd name="connsiteY0" fmla="*/ 0 h 4505238"/>
                  <a:gd name="connsiteX1" fmla="*/ 188594 w 570150"/>
                  <a:gd name="connsiteY1" fmla="*/ 369569 h 4505238"/>
                  <a:gd name="connsiteX2" fmla="*/ 131444 w 570150"/>
                  <a:gd name="connsiteY2" fmla="*/ 826769 h 4505238"/>
                  <a:gd name="connsiteX3" fmla="*/ 121919 w 570150"/>
                  <a:gd name="connsiteY3" fmla="*/ 1312544 h 4505238"/>
                  <a:gd name="connsiteX4" fmla="*/ 340994 w 570150"/>
                  <a:gd name="connsiteY4" fmla="*/ 2055494 h 4505238"/>
                  <a:gd name="connsiteX5" fmla="*/ 255269 w 570150"/>
                  <a:gd name="connsiteY5" fmla="*/ 2226944 h 4505238"/>
                  <a:gd name="connsiteX6" fmla="*/ 398144 w 570150"/>
                  <a:gd name="connsiteY6" fmla="*/ 2512694 h 4505238"/>
                  <a:gd name="connsiteX7" fmla="*/ 569594 w 570150"/>
                  <a:gd name="connsiteY7" fmla="*/ 2655569 h 4505238"/>
                  <a:gd name="connsiteX8" fmla="*/ 455294 w 570150"/>
                  <a:gd name="connsiteY8" fmla="*/ 2931794 h 4505238"/>
                  <a:gd name="connsiteX9" fmla="*/ 521969 w 570150"/>
                  <a:gd name="connsiteY9" fmla="*/ 3103244 h 4505238"/>
                  <a:gd name="connsiteX10" fmla="*/ 502919 w 570150"/>
                  <a:gd name="connsiteY10" fmla="*/ 3750944 h 4505238"/>
                  <a:gd name="connsiteX11" fmla="*/ 360044 w 570150"/>
                  <a:gd name="connsiteY11" fmla="*/ 3931919 h 4505238"/>
                  <a:gd name="connsiteX12" fmla="*/ 321944 w 570150"/>
                  <a:gd name="connsiteY12" fmla="*/ 4160519 h 4505238"/>
                  <a:gd name="connsiteX13" fmla="*/ 45719 w 570150"/>
                  <a:gd name="connsiteY13" fmla="*/ 4493894 h 4505238"/>
                  <a:gd name="connsiteX0" fmla="*/ 99754 w 524431"/>
                  <a:gd name="connsiteY0" fmla="*/ 0 h 4422111"/>
                  <a:gd name="connsiteX1" fmla="*/ 142875 w 524431"/>
                  <a:gd name="connsiteY1" fmla="*/ 286442 h 4422111"/>
                  <a:gd name="connsiteX2" fmla="*/ 85725 w 524431"/>
                  <a:gd name="connsiteY2" fmla="*/ 743642 h 4422111"/>
                  <a:gd name="connsiteX3" fmla="*/ 76200 w 524431"/>
                  <a:gd name="connsiteY3" fmla="*/ 1229417 h 4422111"/>
                  <a:gd name="connsiteX4" fmla="*/ 295275 w 524431"/>
                  <a:gd name="connsiteY4" fmla="*/ 1972367 h 4422111"/>
                  <a:gd name="connsiteX5" fmla="*/ 209550 w 524431"/>
                  <a:gd name="connsiteY5" fmla="*/ 2143817 h 4422111"/>
                  <a:gd name="connsiteX6" fmla="*/ 352425 w 524431"/>
                  <a:gd name="connsiteY6" fmla="*/ 2429567 h 4422111"/>
                  <a:gd name="connsiteX7" fmla="*/ 523875 w 524431"/>
                  <a:gd name="connsiteY7" fmla="*/ 2572442 h 4422111"/>
                  <a:gd name="connsiteX8" fmla="*/ 409575 w 524431"/>
                  <a:gd name="connsiteY8" fmla="*/ 2848667 h 4422111"/>
                  <a:gd name="connsiteX9" fmla="*/ 476250 w 524431"/>
                  <a:gd name="connsiteY9" fmla="*/ 3020117 h 4422111"/>
                  <a:gd name="connsiteX10" fmla="*/ 457200 w 524431"/>
                  <a:gd name="connsiteY10" fmla="*/ 3667817 h 4422111"/>
                  <a:gd name="connsiteX11" fmla="*/ 314325 w 524431"/>
                  <a:gd name="connsiteY11" fmla="*/ 3848792 h 4422111"/>
                  <a:gd name="connsiteX12" fmla="*/ 276225 w 524431"/>
                  <a:gd name="connsiteY12" fmla="*/ 4077392 h 4422111"/>
                  <a:gd name="connsiteX13" fmla="*/ 0 w 524431"/>
                  <a:gd name="connsiteY13" fmla="*/ 4410767 h 4422111"/>
                  <a:gd name="connsiteX0" fmla="*/ 99754 w 527216"/>
                  <a:gd name="connsiteY0" fmla="*/ 0 h 4422111"/>
                  <a:gd name="connsiteX1" fmla="*/ 142875 w 527216"/>
                  <a:gd name="connsiteY1" fmla="*/ 286442 h 4422111"/>
                  <a:gd name="connsiteX2" fmla="*/ 85725 w 527216"/>
                  <a:gd name="connsiteY2" fmla="*/ 743642 h 4422111"/>
                  <a:gd name="connsiteX3" fmla="*/ 76200 w 527216"/>
                  <a:gd name="connsiteY3" fmla="*/ 1229417 h 4422111"/>
                  <a:gd name="connsiteX4" fmla="*/ 295275 w 527216"/>
                  <a:gd name="connsiteY4" fmla="*/ 1972367 h 4422111"/>
                  <a:gd name="connsiteX5" fmla="*/ 209550 w 527216"/>
                  <a:gd name="connsiteY5" fmla="*/ 2143817 h 4422111"/>
                  <a:gd name="connsiteX6" fmla="*/ 352425 w 527216"/>
                  <a:gd name="connsiteY6" fmla="*/ 2429567 h 4422111"/>
                  <a:gd name="connsiteX7" fmla="*/ 523875 w 527216"/>
                  <a:gd name="connsiteY7" fmla="*/ 2572442 h 4422111"/>
                  <a:gd name="connsiteX8" fmla="*/ 466725 w 527216"/>
                  <a:gd name="connsiteY8" fmla="*/ 2885035 h 4422111"/>
                  <a:gd name="connsiteX9" fmla="*/ 476250 w 527216"/>
                  <a:gd name="connsiteY9" fmla="*/ 3020117 h 4422111"/>
                  <a:gd name="connsiteX10" fmla="*/ 457200 w 527216"/>
                  <a:gd name="connsiteY10" fmla="*/ 3667817 h 4422111"/>
                  <a:gd name="connsiteX11" fmla="*/ 314325 w 527216"/>
                  <a:gd name="connsiteY11" fmla="*/ 3848792 h 4422111"/>
                  <a:gd name="connsiteX12" fmla="*/ 276225 w 527216"/>
                  <a:gd name="connsiteY12" fmla="*/ 4077392 h 4422111"/>
                  <a:gd name="connsiteX13" fmla="*/ 0 w 527216"/>
                  <a:gd name="connsiteY13" fmla="*/ 4410767 h 4422111"/>
                  <a:gd name="connsiteX0" fmla="*/ 99754 w 527216"/>
                  <a:gd name="connsiteY0" fmla="*/ 0 h 4422111"/>
                  <a:gd name="connsiteX1" fmla="*/ 142875 w 527216"/>
                  <a:gd name="connsiteY1" fmla="*/ 286442 h 4422111"/>
                  <a:gd name="connsiteX2" fmla="*/ 85725 w 527216"/>
                  <a:gd name="connsiteY2" fmla="*/ 743642 h 4422111"/>
                  <a:gd name="connsiteX3" fmla="*/ 76200 w 527216"/>
                  <a:gd name="connsiteY3" fmla="*/ 1229417 h 4422111"/>
                  <a:gd name="connsiteX4" fmla="*/ 295275 w 527216"/>
                  <a:gd name="connsiteY4" fmla="*/ 1972367 h 4422111"/>
                  <a:gd name="connsiteX5" fmla="*/ 251113 w 527216"/>
                  <a:gd name="connsiteY5" fmla="*/ 2263312 h 4422111"/>
                  <a:gd name="connsiteX6" fmla="*/ 352425 w 527216"/>
                  <a:gd name="connsiteY6" fmla="*/ 2429567 h 4422111"/>
                  <a:gd name="connsiteX7" fmla="*/ 523875 w 527216"/>
                  <a:gd name="connsiteY7" fmla="*/ 2572442 h 4422111"/>
                  <a:gd name="connsiteX8" fmla="*/ 466725 w 527216"/>
                  <a:gd name="connsiteY8" fmla="*/ 2885035 h 4422111"/>
                  <a:gd name="connsiteX9" fmla="*/ 476250 w 527216"/>
                  <a:gd name="connsiteY9" fmla="*/ 3020117 h 4422111"/>
                  <a:gd name="connsiteX10" fmla="*/ 457200 w 527216"/>
                  <a:gd name="connsiteY10" fmla="*/ 3667817 h 4422111"/>
                  <a:gd name="connsiteX11" fmla="*/ 314325 w 527216"/>
                  <a:gd name="connsiteY11" fmla="*/ 3848792 h 4422111"/>
                  <a:gd name="connsiteX12" fmla="*/ 276225 w 527216"/>
                  <a:gd name="connsiteY12" fmla="*/ 4077392 h 4422111"/>
                  <a:gd name="connsiteX13" fmla="*/ 0 w 527216"/>
                  <a:gd name="connsiteY13" fmla="*/ 4410767 h 4422111"/>
                  <a:gd name="connsiteX0" fmla="*/ 99754 w 476641"/>
                  <a:gd name="connsiteY0" fmla="*/ 0 h 4422111"/>
                  <a:gd name="connsiteX1" fmla="*/ 142875 w 476641"/>
                  <a:gd name="connsiteY1" fmla="*/ 286442 h 4422111"/>
                  <a:gd name="connsiteX2" fmla="*/ 85725 w 476641"/>
                  <a:gd name="connsiteY2" fmla="*/ 743642 h 4422111"/>
                  <a:gd name="connsiteX3" fmla="*/ 76200 w 476641"/>
                  <a:gd name="connsiteY3" fmla="*/ 1229417 h 4422111"/>
                  <a:gd name="connsiteX4" fmla="*/ 295275 w 476641"/>
                  <a:gd name="connsiteY4" fmla="*/ 1972367 h 4422111"/>
                  <a:gd name="connsiteX5" fmla="*/ 251113 w 476641"/>
                  <a:gd name="connsiteY5" fmla="*/ 2263312 h 4422111"/>
                  <a:gd name="connsiteX6" fmla="*/ 352425 w 476641"/>
                  <a:gd name="connsiteY6" fmla="*/ 2429567 h 4422111"/>
                  <a:gd name="connsiteX7" fmla="*/ 456334 w 476641"/>
                  <a:gd name="connsiteY7" fmla="*/ 2572442 h 4422111"/>
                  <a:gd name="connsiteX8" fmla="*/ 466725 w 476641"/>
                  <a:gd name="connsiteY8" fmla="*/ 2885035 h 4422111"/>
                  <a:gd name="connsiteX9" fmla="*/ 476250 w 476641"/>
                  <a:gd name="connsiteY9" fmla="*/ 3020117 h 4422111"/>
                  <a:gd name="connsiteX10" fmla="*/ 457200 w 476641"/>
                  <a:gd name="connsiteY10" fmla="*/ 3667817 h 4422111"/>
                  <a:gd name="connsiteX11" fmla="*/ 314325 w 476641"/>
                  <a:gd name="connsiteY11" fmla="*/ 3848792 h 4422111"/>
                  <a:gd name="connsiteX12" fmla="*/ 276225 w 476641"/>
                  <a:gd name="connsiteY12" fmla="*/ 4077392 h 4422111"/>
                  <a:gd name="connsiteX13" fmla="*/ 0 w 476641"/>
                  <a:gd name="connsiteY13" fmla="*/ 4410767 h 4422111"/>
                  <a:gd name="connsiteX0" fmla="*/ 99754 w 497616"/>
                  <a:gd name="connsiteY0" fmla="*/ 0 h 4422111"/>
                  <a:gd name="connsiteX1" fmla="*/ 142875 w 497616"/>
                  <a:gd name="connsiteY1" fmla="*/ 286442 h 4422111"/>
                  <a:gd name="connsiteX2" fmla="*/ 85725 w 497616"/>
                  <a:gd name="connsiteY2" fmla="*/ 743642 h 4422111"/>
                  <a:gd name="connsiteX3" fmla="*/ 76200 w 497616"/>
                  <a:gd name="connsiteY3" fmla="*/ 1229417 h 4422111"/>
                  <a:gd name="connsiteX4" fmla="*/ 295275 w 497616"/>
                  <a:gd name="connsiteY4" fmla="*/ 1972367 h 4422111"/>
                  <a:gd name="connsiteX5" fmla="*/ 251113 w 497616"/>
                  <a:gd name="connsiteY5" fmla="*/ 2263312 h 4422111"/>
                  <a:gd name="connsiteX6" fmla="*/ 352425 w 497616"/>
                  <a:gd name="connsiteY6" fmla="*/ 2429567 h 4422111"/>
                  <a:gd name="connsiteX7" fmla="*/ 492702 w 497616"/>
                  <a:gd name="connsiteY7" fmla="*/ 2634787 h 4422111"/>
                  <a:gd name="connsiteX8" fmla="*/ 466725 w 497616"/>
                  <a:gd name="connsiteY8" fmla="*/ 2885035 h 4422111"/>
                  <a:gd name="connsiteX9" fmla="*/ 476250 w 497616"/>
                  <a:gd name="connsiteY9" fmla="*/ 3020117 h 4422111"/>
                  <a:gd name="connsiteX10" fmla="*/ 457200 w 497616"/>
                  <a:gd name="connsiteY10" fmla="*/ 3667817 h 4422111"/>
                  <a:gd name="connsiteX11" fmla="*/ 314325 w 497616"/>
                  <a:gd name="connsiteY11" fmla="*/ 3848792 h 4422111"/>
                  <a:gd name="connsiteX12" fmla="*/ 276225 w 497616"/>
                  <a:gd name="connsiteY12" fmla="*/ 4077392 h 4422111"/>
                  <a:gd name="connsiteX13" fmla="*/ 0 w 497616"/>
                  <a:gd name="connsiteY13" fmla="*/ 4410767 h 4422111"/>
                  <a:gd name="connsiteX0" fmla="*/ 99754 w 492723"/>
                  <a:gd name="connsiteY0" fmla="*/ 0 h 4422111"/>
                  <a:gd name="connsiteX1" fmla="*/ 142875 w 492723"/>
                  <a:gd name="connsiteY1" fmla="*/ 286442 h 4422111"/>
                  <a:gd name="connsiteX2" fmla="*/ 85725 w 492723"/>
                  <a:gd name="connsiteY2" fmla="*/ 743642 h 4422111"/>
                  <a:gd name="connsiteX3" fmla="*/ 76200 w 492723"/>
                  <a:gd name="connsiteY3" fmla="*/ 1229417 h 4422111"/>
                  <a:gd name="connsiteX4" fmla="*/ 295275 w 492723"/>
                  <a:gd name="connsiteY4" fmla="*/ 1972367 h 4422111"/>
                  <a:gd name="connsiteX5" fmla="*/ 251113 w 492723"/>
                  <a:gd name="connsiteY5" fmla="*/ 2263312 h 4422111"/>
                  <a:gd name="connsiteX6" fmla="*/ 352425 w 492723"/>
                  <a:gd name="connsiteY6" fmla="*/ 2429567 h 4422111"/>
                  <a:gd name="connsiteX7" fmla="*/ 492702 w 492723"/>
                  <a:gd name="connsiteY7" fmla="*/ 2634787 h 4422111"/>
                  <a:gd name="connsiteX8" fmla="*/ 466725 w 492723"/>
                  <a:gd name="connsiteY8" fmla="*/ 2885035 h 4422111"/>
                  <a:gd name="connsiteX9" fmla="*/ 476250 w 492723"/>
                  <a:gd name="connsiteY9" fmla="*/ 3020117 h 4422111"/>
                  <a:gd name="connsiteX10" fmla="*/ 457200 w 492723"/>
                  <a:gd name="connsiteY10" fmla="*/ 3667817 h 4422111"/>
                  <a:gd name="connsiteX11" fmla="*/ 314325 w 492723"/>
                  <a:gd name="connsiteY11" fmla="*/ 3848792 h 4422111"/>
                  <a:gd name="connsiteX12" fmla="*/ 276225 w 492723"/>
                  <a:gd name="connsiteY12" fmla="*/ 4077392 h 4422111"/>
                  <a:gd name="connsiteX13" fmla="*/ 0 w 492723"/>
                  <a:gd name="connsiteY13" fmla="*/ 4410767 h 4422111"/>
                  <a:gd name="connsiteX0" fmla="*/ 99754 w 492723"/>
                  <a:gd name="connsiteY0" fmla="*/ 0 h 4422111"/>
                  <a:gd name="connsiteX1" fmla="*/ 142875 w 492723"/>
                  <a:gd name="connsiteY1" fmla="*/ 286442 h 4422111"/>
                  <a:gd name="connsiteX2" fmla="*/ 85725 w 492723"/>
                  <a:gd name="connsiteY2" fmla="*/ 743642 h 4422111"/>
                  <a:gd name="connsiteX3" fmla="*/ 76200 w 492723"/>
                  <a:gd name="connsiteY3" fmla="*/ 1229417 h 4422111"/>
                  <a:gd name="connsiteX4" fmla="*/ 295275 w 492723"/>
                  <a:gd name="connsiteY4" fmla="*/ 1972367 h 4422111"/>
                  <a:gd name="connsiteX5" fmla="*/ 251113 w 492723"/>
                  <a:gd name="connsiteY5" fmla="*/ 2263312 h 4422111"/>
                  <a:gd name="connsiteX6" fmla="*/ 352425 w 492723"/>
                  <a:gd name="connsiteY6" fmla="*/ 2429567 h 4422111"/>
                  <a:gd name="connsiteX7" fmla="*/ 492702 w 492723"/>
                  <a:gd name="connsiteY7" fmla="*/ 2634787 h 4422111"/>
                  <a:gd name="connsiteX8" fmla="*/ 466725 w 492723"/>
                  <a:gd name="connsiteY8" fmla="*/ 2885035 h 4422111"/>
                  <a:gd name="connsiteX9" fmla="*/ 476250 w 492723"/>
                  <a:gd name="connsiteY9" fmla="*/ 3020117 h 4422111"/>
                  <a:gd name="connsiteX10" fmla="*/ 457200 w 492723"/>
                  <a:gd name="connsiteY10" fmla="*/ 3667817 h 4422111"/>
                  <a:gd name="connsiteX11" fmla="*/ 371475 w 492723"/>
                  <a:gd name="connsiteY11" fmla="*/ 3869574 h 4422111"/>
                  <a:gd name="connsiteX12" fmla="*/ 276225 w 492723"/>
                  <a:gd name="connsiteY12" fmla="*/ 4077392 h 4422111"/>
                  <a:gd name="connsiteX13" fmla="*/ 0 w 492723"/>
                  <a:gd name="connsiteY13" fmla="*/ 4410767 h 4422111"/>
                  <a:gd name="connsiteX0" fmla="*/ 99754 w 492723"/>
                  <a:gd name="connsiteY0" fmla="*/ 0 h 4467603"/>
                  <a:gd name="connsiteX1" fmla="*/ 142875 w 492723"/>
                  <a:gd name="connsiteY1" fmla="*/ 286442 h 4467603"/>
                  <a:gd name="connsiteX2" fmla="*/ 85725 w 492723"/>
                  <a:gd name="connsiteY2" fmla="*/ 743642 h 4467603"/>
                  <a:gd name="connsiteX3" fmla="*/ 76200 w 492723"/>
                  <a:gd name="connsiteY3" fmla="*/ 1229417 h 4467603"/>
                  <a:gd name="connsiteX4" fmla="*/ 295275 w 492723"/>
                  <a:gd name="connsiteY4" fmla="*/ 1972367 h 4467603"/>
                  <a:gd name="connsiteX5" fmla="*/ 251113 w 492723"/>
                  <a:gd name="connsiteY5" fmla="*/ 2263312 h 4467603"/>
                  <a:gd name="connsiteX6" fmla="*/ 352425 w 492723"/>
                  <a:gd name="connsiteY6" fmla="*/ 2429567 h 4467603"/>
                  <a:gd name="connsiteX7" fmla="*/ 492702 w 492723"/>
                  <a:gd name="connsiteY7" fmla="*/ 2634787 h 4467603"/>
                  <a:gd name="connsiteX8" fmla="*/ 466725 w 492723"/>
                  <a:gd name="connsiteY8" fmla="*/ 2885035 h 4467603"/>
                  <a:gd name="connsiteX9" fmla="*/ 476250 w 492723"/>
                  <a:gd name="connsiteY9" fmla="*/ 3020117 h 4467603"/>
                  <a:gd name="connsiteX10" fmla="*/ 457200 w 492723"/>
                  <a:gd name="connsiteY10" fmla="*/ 3667817 h 4467603"/>
                  <a:gd name="connsiteX11" fmla="*/ 371475 w 492723"/>
                  <a:gd name="connsiteY11" fmla="*/ 3869574 h 4467603"/>
                  <a:gd name="connsiteX12" fmla="*/ 276225 w 492723"/>
                  <a:gd name="connsiteY12" fmla="*/ 4077392 h 4467603"/>
                  <a:gd name="connsiteX13" fmla="*/ 0 w 492723"/>
                  <a:gd name="connsiteY13" fmla="*/ 4457526 h 4467603"/>
                  <a:gd name="connsiteX0" fmla="*/ 99754 w 492723"/>
                  <a:gd name="connsiteY0" fmla="*/ 0 h 4457526"/>
                  <a:gd name="connsiteX1" fmla="*/ 142875 w 492723"/>
                  <a:gd name="connsiteY1" fmla="*/ 286442 h 4457526"/>
                  <a:gd name="connsiteX2" fmla="*/ 85725 w 492723"/>
                  <a:gd name="connsiteY2" fmla="*/ 743642 h 4457526"/>
                  <a:gd name="connsiteX3" fmla="*/ 76200 w 492723"/>
                  <a:gd name="connsiteY3" fmla="*/ 1229417 h 4457526"/>
                  <a:gd name="connsiteX4" fmla="*/ 295275 w 492723"/>
                  <a:gd name="connsiteY4" fmla="*/ 1972367 h 4457526"/>
                  <a:gd name="connsiteX5" fmla="*/ 251113 w 492723"/>
                  <a:gd name="connsiteY5" fmla="*/ 2263312 h 4457526"/>
                  <a:gd name="connsiteX6" fmla="*/ 352425 w 492723"/>
                  <a:gd name="connsiteY6" fmla="*/ 2429567 h 4457526"/>
                  <a:gd name="connsiteX7" fmla="*/ 492702 w 492723"/>
                  <a:gd name="connsiteY7" fmla="*/ 2634787 h 4457526"/>
                  <a:gd name="connsiteX8" fmla="*/ 466725 w 492723"/>
                  <a:gd name="connsiteY8" fmla="*/ 2885035 h 4457526"/>
                  <a:gd name="connsiteX9" fmla="*/ 476250 w 492723"/>
                  <a:gd name="connsiteY9" fmla="*/ 3020117 h 4457526"/>
                  <a:gd name="connsiteX10" fmla="*/ 457200 w 492723"/>
                  <a:gd name="connsiteY10" fmla="*/ 3667817 h 4457526"/>
                  <a:gd name="connsiteX11" fmla="*/ 371475 w 492723"/>
                  <a:gd name="connsiteY11" fmla="*/ 3869574 h 4457526"/>
                  <a:gd name="connsiteX12" fmla="*/ 276225 w 492723"/>
                  <a:gd name="connsiteY12" fmla="*/ 4077392 h 4457526"/>
                  <a:gd name="connsiteX13" fmla="*/ 0 w 492723"/>
                  <a:gd name="connsiteY13" fmla="*/ 4457526 h 4457526"/>
                  <a:gd name="connsiteX0" fmla="*/ 84168 w 492723"/>
                  <a:gd name="connsiteY0" fmla="*/ 0 h 4374398"/>
                  <a:gd name="connsiteX1" fmla="*/ 142875 w 492723"/>
                  <a:gd name="connsiteY1" fmla="*/ 203314 h 4374398"/>
                  <a:gd name="connsiteX2" fmla="*/ 85725 w 492723"/>
                  <a:gd name="connsiteY2" fmla="*/ 660514 h 4374398"/>
                  <a:gd name="connsiteX3" fmla="*/ 76200 w 492723"/>
                  <a:gd name="connsiteY3" fmla="*/ 1146289 h 4374398"/>
                  <a:gd name="connsiteX4" fmla="*/ 295275 w 492723"/>
                  <a:gd name="connsiteY4" fmla="*/ 1889239 h 4374398"/>
                  <a:gd name="connsiteX5" fmla="*/ 251113 w 492723"/>
                  <a:gd name="connsiteY5" fmla="*/ 2180184 h 4374398"/>
                  <a:gd name="connsiteX6" fmla="*/ 352425 w 492723"/>
                  <a:gd name="connsiteY6" fmla="*/ 2346439 h 4374398"/>
                  <a:gd name="connsiteX7" fmla="*/ 492702 w 492723"/>
                  <a:gd name="connsiteY7" fmla="*/ 2551659 h 4374398"/>
                  <a:gd name="connsiteX8" fmla="*/ 466725 w 492723"/>
                  <a:gd name="connsiteY8" fmla="*/ 2801907 h 4374398"/>
                  <a:gd name="connsiteX9" fmla="*/ 476250 w 492723"/>
                  <a:gd name="connsiteY9" fmla="*/ 2936989 h 4374398"/>
                  <a:gd name="connsiteX10" fmla="*/ 457200 w 492723"/>
                  <a:gd name="connsiteY10" fmla="*/ 3584689 h 4374398"/>
                  <a:gd name="connsiteX11" fmla="*/ 371475 w 492723"/>
                  <a:gd name="connsiteY11" fmla="*/ 3786446 h 4374398"/>
                  <a:gd name="connsiteX12" fmla="*/ 276225 w 492723"/>
                  <a:gd name="connsiteY12" fmla="*/ 3994264 h 4374398"/>
                  <a:gd name="connsiteX13" fmla="*/ 0 w 492723"/>
                  <a:gd name="connsiteY13" fmla="*/ 4374398 h 4374398"/>
                  <a:gd name="connsiteX0" fmla="*/ 84168 w 492723"/>
                  <a:gd name="connsiteY0" fmla="*/ 0 h 4374398"/>
                  <a:gd name="connsiteX1" fmla="*/ 142875 w 492723"/>
                  <a:gd name="connsiteY1" fmla="*/ 203314 h 4374398"/>
                  <a:gd name="connsiteX2" fmla="*/ 85725 w 492723"/>
                  <a:gd name="connsiteY2" fmla="*/ 660514 h 4374398"/>
                  <a:gd name="connsiteX3" fmla="*/ 76200 w 492723"/>
                  <a:gd name="connsiteY3" fmla="*/ 1146289 h 4374398"/>
                  <a:gd name="connsiteX4" fmla="*/ 295275 w 492723"/>
                  <a:gd name="connsiteY4" fmla="*/ 1889239 h 4374398"/>
                  <a:gd name="connsiteX5" fmla="*/ 251113 w 492723"/>
                  <a:gd name="connsiteY5" fmla="*/ 2180184 h 4374398"/>
                  <a:gd name="connsiteX6" fmla="*/ 352425 w 492723"/>
                  <a:gd name="connsiteY6" fmla="*/ 2346439 h 4374398"/>
                  <a:gd name="connsiteX7" fmla="*/ 492702 w 492723"/>
                  <a:gd name="connsiteY7" fmla="*/ 2551659 h 4374398"/>
                  <a:gd name="connsiteX8" fmla="*/ 466725 w 492723"/>
                  <a:gd name="connsiteY8" fmla="*/ 2801907 h 4374398"/>
                  <a:gd name="connsiteX9" fmla="*/ 476250 w 492723"/>
                  <a:gd name="connsiteY9" fmla="*/ 2936989 h 4374398"/>
                  <a:gd name="connsiteX10" fmla="*/ 457200 w 492723"/>
                  <a:gd name="connsiteY10" fmla="*/ 3584689 h 4374398"/>
                  <a:gd name="connsiteX11" fmla="*/ 371475 w 492723"/>
                  <a:gd name="connsiteY11" fmla="*/ 3786446 h 4374398"/>
                  <a:gd name="connsiteX12" fmla="*/ 276225 w 492723"/>
                  <a:gd name="connsiteY12" fmla="*/ 3994264 h 4374398"/>
                  <a:gd name="connsiteX13" fmla="*/ 0 w 492723"/>
                  <a:gd name="connsiteY13" fmla="*/ 4374398 h 4374398"/>
                  <a:gd name="connsiteX0" fmla="*/ 84168 w 492723"/>
                  <a:gd name="connsiteY0" fmla="*/ 0 h 4374398"/>
                  <a:gd name="connsiteX1" fmla="*/ 148070 w 492723"/>
                  <a:gd name="connsiteY1" fmla="*/ 307223 h 4374398"/>
                  <a:gd name="connsiteX2" fmla="*/ 85725 w 492723"/>
                  <a:gd name="connsiteY2" fmla="*/ 660514 h 4374398"/>
                  <a:gd name="connsiteX3" fmla="*/ 76200 w 492723"/>
                  <a:gd name="connsiteY3" fmla="*/ 1146289 h 4374398"/>
                  <a:gd name="connsiteX4" fmla="*/ 295275 w 492723"/>
                  <a:gd name="connsiteY4" fmla="*/ 1889239 h 4374398"/>
                  <a:gd name="connsiteX5" fmla="*/ 251113 w 492723"/>
                  <a:gd name="connsiteY5" fmla="*/ 2180184 h 4374398"/>
                  <a:gd name="connsiteX6" fmla="*/ 352425 w 492723"/>
                  <a:gd name="connsiteY6" fmla="*/ 2346439 h 4374398"/>
                  <a:gd name="connsiteX7" fmla="*/ 492702 w 492723"/>
                  <a:gd name="connsiteY7" fmla="*/ 2551659 h 4374398"/>
                  <a:gd name="connsiteX8" fmla="*/ 466725 w 492723"/>
                  <a:gd name="connsiteY8" fmla="*/ 2801907 h 4374398"/>
                  <a:gd name="connsiteX9" fmla="*/ 476250 w 492723"/>
                  <a:gd name="connsiteY9" fmla="*/ 2936989 h 4374398"/>
                  <a:gd name="connsiteX10" fmla="*/ 457200 w 492723"/>
                  <a:gd name="connsiteY10" fmla="*/ 3584689 h 4374398"/>
                  <a:gd name="connsiteX11" fmla="*/ 371475 w 492723"/>
                  <a:gd name="connsiteY11" fmla="*/ 3786446 h 4374398"/>
                  <a:gd name="connsiteX12" fmla="*/ 276225 w 492723"/>
                  <a:gd name="connsiteY12" fmla="*/ 3994264 h 4374398"/>
                  <a:gd name="connsiteX13" fmla="*/ 0 w 492723"/>
                  <a:gd name="connsiteY13" fmla="*/ 4374398 h 4374398"/>
                  <a:gd name="connsiteX0" fmla="*/ 84168 w 492723"/>
                  <a:gd name="connsiteY0" fmla="*/ 0 h 4374398"/>
                  <a:gd name="connsiteX1" fmla="*/ 148070 w 492723"/>
                  <a:gd name="connsiteY1" fmla="*/ 307223 h 4374398"/>
                  <a:gd name="connsiteX2" fmla="*/ 85725 w 492723"/>
                  <a:gd name="connsiteY2" fmla="*/ 660514 h 4374398"/>
                  <a:gd name="connsiteX3" fmla="*/ 76200 w 492723"/>
                  <a:gd name="connsiteY3" fmla="*/ 1146289 h 4374398"/>
                  <a:gd name="connsiteX4" fmla="*/ 295275 w 492723"/>
                  <a:gd name="connsiteY4" fmla="*/ 1889239 h 4374398"/>
                  <a:gd name="connsiteX5" fmla="*/ 251113 w 492723"/>
                  <a:gd name="connsiteY5" fmla="*/ 2180184 h 4374398"/>
                  <a:gd name="connsiteX6" fmla="*/ 352425 w 492723"/>
                  <a:gd name="connsiteY6" fmla="*/ 2346439 h 4374398"/>
                  <a:gd name="connsiteX7" fmla="*/ 492702 w 492723"/>
                  <a:gd name="connsiteY7" fmla="*/ 2551659 h 4374398"/>
                  <a:gd name="connsiteX8" fmla="*/ 466725 w 492723"/>
                  <a:gd name="connsiteY8" fmla="*/ 2801907 h 4374398"/>
                  <a:gd name="connsiteX9" fmla="*/ 476250 w 492723"/>
                  <a:gd name="connsiteY9" fmla="*/ 2936989 h 4374398"/>
                  <a:gd name="connsiteX10" fmla="*/ 457200 w 492723"/>
                  <a:gd name="connsiteY10" fmla="*/ 3584689 h 4374398"/>
                  <a:gd name="connsiteX11" fmla="*/ 371475 w 492723"/>
                  <a:gd name="connsiteY11" fmla="*/ 3786446 h 4374398"/>
                  <a:gd name="connsiteX12" fmla="*/ 276225 w 492723"/>
                  <a:gd name="connsiteY12" fmla="*/ 3994264 h 4374398"/>
                  <a:gd name="connsiteX13" fmla="*/ 0 w 492723"/>
                  <a:gd name="connsiteY13" fmla="*/ 4374398 h 4374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2723" h="4374398">
                    <a:moveTo>
                      <a:pt x="84168" y="0"/>
                    </a:moveTo>
                    <a:cubicBezTo>
                      <a:pt x="150915" y="185159"/>
                      <a:pt x="147810" y="197137"/>
                      <a:pt x="148070" y="307223"/>
                    </a:cubicBezTo>
                    <a:cubicBezTo>
                      <a:pt x="148330" y="417309"/>
                      <a:pt x="97703" y="520670"/>
                      <a:pt x="85725" y="660514"/>
                    </a:cubicBezTo>
                    <a:cubicBezTo>
                      <a:pt x="73747" y="800358"/>
                      <a:pt x="41275" y="941502"/>
                      <a:pt x="76200" y="1146289"/>
                    </a:cubicBezTo>
                    <a:cubicBezTo>
                      <a:pt x="111125" y="1351077"/>
                      <a:pt x="266123" y="1716923"/>
                      <a:pt x="295275" y="1889239"/>
                    </a:cubicBezTo>
                    <a:cubicBezTo>
                      <a:pt x="324427" y="2061555"/>
                      <a:pt x="241588" y="2103984"/>
                      <a:pt x="251113" y="2180184"/>
                    </a:cubicBezTo>
                    <a:cubicBezTo>
                      <a:pt x="260638" y="2256384"/>
                      <a:pt x="312160" y="2284527"/>
                      <a:pt x="352425" y="2346439"/>
                    </a:cubicBezTo>
                    <a:cubicBezTo>
                      <a:pt x="392690" y="2408351"/>
                      <a:pt x="494434" y="2465357"/>
                      <a:pt x="492702" y="2551659"/>
                    </a:cubicBezTo>
                    <a:cubicBezTo>
                      <a:pt x="490970" y="2637961"/>
                      <a:pt x="469467" y="2737685"/>
                      <a:pt x="466725" y="2801907"/>
                    </a:cubicBezTo>
                    <a:cubicBezTo>
                      <a:pt x="463983" y="2866129"/>
                      <a:pt x="477838" y="2806525"/>
                      <a:pt x="476250" y="2936989"/>
                    </a:cubicBezTo>
                    <a:cubicBezTo>
                      <a:pt x="474663" y="3067453"/>
                      <a:pt x="474663" y="3443113"/>
                      <a:pt x="457200" y="3584689"/>
                    </a:cubicBezTo>
                    <a:cubicBezTo>
                      <a:pt x="439738" y="3726265"/>
                      <a:pt x="401637" y="3718184"/>
                      <a:pt x="371475" y="3786446"/>
                    </a:cubicBezTo>
                    <a:cubicBezTo>
                      <a:pt x="341313" y="3854708"/>
                      <a:pt x="328613" y="3900601"/>
                      <a:pt x="276225" y="3994264"/>
                    </a:cubicBezTo>
                    <a:cubicBezTo>
                      <a:pt x="223837" y="4087927"/>
                      <a:pt x="192231" y="4256779"/>
                      <a:pt x="0" y="4374398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1343C3F-464C-4827-D9A5-C0A3EBE40ECF}"/>
                  </a:ext>
                </a:extLst>
              </p:cNvPr>
              <p:cNvSpPr/>
              <p:nvPr/>
            </p:nvSpPr>
            <p:spPr>
              <a:xfrm>
                <a:off x="6253918" y="2500800"/>
                <a:ext cx="551578" cy="4345306"/>
              </a:xfrm>
              <a:custGeom>
                <a:avLst/>
                <a:gdLst>
                  <a:gd name="connsiteX0" fmla="*/ 19050 w 524431"/>
                  <a:gd name="connsiteY0" fmla="*/ 0 h 4459519"/>
                  <a:gd name="connsiteX1" fmla="*/ 142875 w 524431"/>
                  <a:gd name="connsiteY1" fmla="*/ 323850 h 4459519"/>
                  <a:gd name="connsiteX2" fmla="*/ 85725 w 524431"/>
                  <a:gd name="connsiteY2" fmla="*/ 781050 h 4459519"/>
                  <a:gd name="connsiteX3" fmla="*/ 76200 w 524431"/>
                  <a:gd name="connsiteY3" fmla="*/ 1266825 h 4459519"/>
                  <a:gd name="connsiteX4" fmla="*/ 295275 w 524431"/>
                  <a:gd name="connsiteY4" fmla="*/ 2009775 h 4459519"/>
                  <a:gd name="connsiteX5" fmla="*/ 209550 w 524431"/>
                  <a:gd name="connsiteY5" fmla="*/ 2181225 h 4459519"/>
                  <a:gd name="connsiteX6" fmla="*/ 352425 w 524431"/>
                  <a:gd name="connsiteY6" fmla="*/ 2466975 h 4459519"/>
                  <a:gd name="connsiteX7" fmla="*/ 523875 w 524431"/>
                  <a:gd name="connsiteY7" fmla="*/ 2609850 h 4459519"/>
                  <a:gd name="connsiteX8" fmla="*/ 409575 w 524431"/>
                  <a:gd name="connsiteY8" fmla="*/ 2886075 h 4459519"/>
                  <a:gd name="connsiteX9" fmla="*/ 476250 w 524431"/>
                  <a:gd name="connsiteY9" fmla="*/ 3057525 h 4459519"/>
                  <a:gd name="connsiteX10" fmla="*/ 457200 w 524431"/>
                  <a:gd name="connsiteY10" fmla="*/ 3705225 h 4459519"/>
                  <a:gd name="connsiteX11" fmla="*/ 314325 w 524431"/>
                  <a:gd name="connsiteY11" fmla="*/ 3886200 h 4459519"/>
                  <a:gd name="connsiteX12" fmla="*/ 276225 w 524431"/>
                  <a:gd name="connsiteY12" fmla="*/ 4114800 h 4459519"/>
                  <a:gd name="connsiteX13" fmla="*/ 0 w 524431"/>
                  <a:gd name="connsiteY13" fmla="*/ 4448175 h 4459519"/>
                  <a:gd name="connsiteX0" fmla="*/ 89732 w 524431"/>
                  <a:gd name="connsiteY0" fmla="*/ 0 h 4413800"/>
                  <a:gd name="connsiteX1" fmla="*/ 142875 w 524431"/>
                  <a:gd name="connsiteY1" fmla="*/ 278131 h 4413800"/>
                  <a:gd name="connsiteX2" fmla="*/ 85725 w 524431"/>
                  <a:gd name="connsiteY2" fmla="*/ 735331 h 4413800"/>
                  <a:gd name="connsiteX3" fmla="*/ 76200 w 524431"/>
                  <a:gd name="connsiteY3" fmla="*/ 1221106 h 4413800"/>
                  <a:gd name="connsiteX4" fmla="*/ 295275 w 524431"/>
                  <a:gd name="connsiteY4" fmla="*/ 1964056 h 4413800"/>
                  <a:gd name="connsiteX5" fmla="*/ 209550 w 524431"/>
                  <a:gd name="connsiteY5" fmla="*/ 2135506 h 4413800"/>
                  <a:gd name="connsiteX6" fmla="*/ 352425 w 524431"/>
                  <a:gd name="connsiteY6" fmla="*/ 2421256 h 4413800"/>
                  <a:gd name="connsiteX7" fmla="*/ 523875 w 524431"/>
                  <a:gd name="connsiteY7" fmla="*/ 2564131 h 4413800"/>
                  <a:gd name="connsiteX8" fmla="*/ 409575 w 524431"/>
                  <a:gd name="connsiteY8" fmla="*/ 2840356 h 4413800"/>
                  <a:gd name="connsiteX9" fmla="*/ 476250 w 524431"/>
                  <a:gd name="connsiteY9" fmla="*/ 3011806 h 4413800"/>
                  <a:gd name="connsiteX10" fmla="*/ 457200 w 524431"/>
                  <a:gd name="connsiteY10" fmla="*/ 3659506 h 4413800"/>
                  <a:gd name="connsiteX11" fmla="*/ 314325 w 524431"/>
                  <a:gd name="connsiteY11" fmla="*/ 3840481 h 4413800"/>
                  <a:gd name="connsiteX12" fmla="*/ 276225 w 524431"/>
                  <a:gd name="connsiteY12" fmla="*/ 4069081 h 4413800"/>
                  <a:gd name="connsiteX13" fmla="*/ 0 w 524431"/>
                  <a:gd name="connsiteY13" fmla="*/ 4402456 h 4413800"/>
                  <a:gd name="connsiteX0" fmla="*/ 89732 w 524431"/>
                  <a:gd name="connsiteY0" fmla="*/ 0 h 4413800"/>
                  <a:gd name="connsiteX1" fmla="*/ 142875 w 524431"/>
                  <a:gd name="connsiteY1" fmla="*/ 278131 h 4413800"/>
                  <a:gd name="connsiteX2" fmla="*/ 85725 w 524431"/>
                  <a:gd name="connsiteY2" fmla="*/ 735331 h 4413800"/>
                  <a:gd name="connsiteX3" fmla="*/ 76200 w 524431"/>
                  <a:gd name="connsiteY3" fmla="*/ 1221106 h 4413800"/>
                  <a:gd name="connsiteX4" fmla="*/ 266378 w 524431"/>
                  <a:gd name="connsiteY4" fmla="*/ 1837405 h 4413800"/>
                  <a:gd name="connsiteX5" fmla="*/ 209550 w 524431"/>
                  <a:gd name="connsiteY5" fmla="*/ 2135506 h 4413800"/>
                  <a:gd name="connsiteX6" fmla="*/ 352425 w 524431"/>
                  <a:gd name="connsiteY6" fmla="*/ 2421256 h 4413800"/>
                  <a:gd name="connsiteX7" fmla="*/ 523875 w 524431"/>
                  <a:gd name="connsiteY7" fmla="*/ 2564131 h 4413800"/>
                  <a:gd name="connsiteX8" fmla="*/ 409575 w 524431"/>
                  <a:gd name="connsiteY8" fmla="*/ 2840356 h 4413800"/>
                  <a:gd name="connsiteX9" fmla="*/ 476250 w 524431"/>
                  <a:gd name="connsiteY9" fmla="*/ 3011806 h 4413800"/>
                  <a:gd name="connsiteX10" fmla="*/ 457200 w 524431"/>
                  <a:gd name="connsiteY10" fmla="*/ 3659506 h 4413800"/>
                  <a:gd name="connsiteX11" fmla="*/ 314325 w 524431"/>
                  <a:gd name="connsiteY11" fmla="*/ 3840481 h 4413800"/>
                  <a:gd name="connsiteX12" fmla="*/ 276225 w 524431"/>
                  <a:gd name="connsiteY12" fmla="*/ 4069081 h 4413800"/>
                  <a:gd name="connsiteX13" fmla="*/ 0 w 524431"/>
                  <a:gd name="connsiteY13" fmla="*/ 4402456 h 4413800"/>
                  <a:gd name="connsiteX0" fmla="*/ 89732 w 483088"/>
                  <a:gd name="connsiteY0" fmla="*/ 0 h 4413800"/>
                  <a:gd name="connsiteX1" fmla="*/ 142875 w 483088"/>
                  <a:gd name="connsiteY1" fmla="*/ 278131 h 4413800"/>
                  <a:gd name="connsiteX2" fmla="*/ 85725 w 483088"/>
                  <a:gd name="connsiteY2" fmla="*/ 735331 h 4413800"/>
                  <a:gd name="connsiteX3" fmla="*/ 76200 w 483088"/>
                  <a:gd name="connsiteY3" fmla="*/ 1221106 h 4413800"/>
                  <a:gd name="connsiteX4" fmla="*/ 266378 w 483088"/>
                  <a:gd name="connsiteY4" fmla="*/ 1837405 h 4413800"/>
                  <a:gd name="connsiteX5" fmla="*/ 209550 w 483088"/>
                  <a:gd name="connsiteY5" fmla="*/ 2135506 h 4413800"/>
                  <a:gd name="connsiteX6" fmla="*/ 352425 w 483088"/>
                  <a:gd name="connsiteY6" fmla="*/ 2421256 h 4413800"/>
                  <a:gd name="connsiteX7" fmla="*/ 482312 w 483088"/>
                  <a:gd name="connsiteY7" fmla="*/ 2631672 h 4413800"/>
                  <a:gd name="connsiteX8" fmla="*/ 409575 w 483088"/>
                  <a:gd name="connsiteY8" fmla="*/ 2840356 h 4413800"/>
                  <a:gd name="connsiteX9" fmla="*/ 476250 w 483088"/>
                  <a:gd name="connsiteY9" fmla="*/ 3011806 h 4413800"/>
                  <a:gd name="connsiteX10" fmla="*/ 457200 w 483088"/>
                  <a:gd name="connsiteY10" fmla="*/ 3659506 h 4413800"/>
                  <a:gd name="connsiteX11" fmla="*/ 314325 w 483088"/>
                  <a:gd name="connsiteY11" fmla="*/ 3840481 h 4413800"/>
                  <a:gd name="connsiteX12" fmla="*/ 276225 w 483088"/>
                  <a:gd name="connsiteY12" fmla="*/ 4069081 h 4413800"/>
                  <a:gd name="connsiteX13" fmla="*/ 0 w 483088"/>
                  <a:gd name="connsiteY13" fmla="*/ 4402456 h 4413800"/>
                  <a:gd name="connsiteX0" fmla="*/ 89732 w 483088"/>
                  <a:gd name="connsiteY0" fmla="*/ 0 h 4413800"/>
                  <a:gd name="connsiteX1" fmla="*/ 142875 w 483088"/>
                  <a:gd name="connsiteY1" fmla="*/ 278131 h 4413800"/>
                  <a:gd name="connsiteX2" fmla="*/ 85725 w 483088"/>
                  <a:gd name="connsiteY2" fmla="*/ 735331 h 4413800"/>
                  <a:gd name="connsiteX3" fmla="*/ 76200 w 483088"/>
                  <a:gd name="connsiteY3" fmla="*/ 1221106 h 4413800"/>
                  <a:gd name="connsiteX4" fmla="*/ 266378 w 483088"/>
                  <a:gd name="connsiteY4" fmla="*/ 1837405 h 4413800"/>
                  <a:gd name="connsiteX5" fmla="*/ 209550 w 483088"/>
                  <a:gd name="connsiteY5" fmla="*/ 2135506 h 4413800"/>
                  <a:gd name="connsiteX6" fmla="*/ 352425 w 483088"/>
                  <a:gd name="connsiteY6" fmla="*/ 2421256 h 4413800"/>
                  <a:gd name="connsiteX7" fmla="*/ 482312 w 483088"/>
                  <a:gd name="connsiteY7" fmla="*/ 2631672 h 4413800"/>
                  <a:gd name="connsiteX8" fmla="*/ 409575 w 483088"/>
                  <a:gd name="connsiteY8" fmla="*/ 2840356 h 4413800"/>
                  <a:gd name="connsiteX9" fmla="*/ 476250 w 483088"/>
                  <a:gd name="connsiteY9" fmla="*/ 3011806 h 4413800"/>
                  <a:gd name="connsiteX10" fmla="*/ 457200 w 483088"/>
                  <a:gd name="connsiteY10" fmla="*/ 3659506 h 4413800"/>
                  <a:gd name="connsiteX11" fmla="*/ 381865 w 483088"/>
                  <a:gd name="connsiteY11" fmla="*/ 3814504 h 4413800"/>
                  <a:gd name="connsiteX12" fmla="*/ 276225 w 483088"/>
                  <a:gd name="connsiteY12" fmla="*/ 4069081 h 4413800"/>
                  <a:gd name="connsiteX13" fmla="*/ 0 w 483088"/>
                  <a:gd name="connsiteY13" fmla="*/ 4402456 h 4413800"/>
                  <a:gd name="connsiteX0" fmla="*/ 188445 w 581801"/>
                  <a:gd name="connsiteY0" fmla="*/ 0 h 4363680"/>
                  <a:gd name="connsiteX1" fmla="*/ 241588 w 581801"/>
                  <a:gd name="connsiteY1" fmla="*/ 278131 h 4363680"/>
                  <a:gd name="connsiteX2" fmla="*/ 184438 w 581801"/>
                  <a:gd name="connsiteY2" fmla="*/ 735331 h 4363680"/>
                  <a:gd name="connsiteX3" fmla="*/ 174913 w 581801"/>
                  <a:gd name="connsiteY3" fmla="*/ 1221106 h 4363680"/>
                  <a:gd name="connsiteX4" fmla="*/ 365091 w 581801"/>
                  <a:gd name="connsiteY4" fmla="*/ 1837405 h 4363680"/>
                  <a:gd name="connsiteX5" fmla="*/ 308263 w 581801"/>
                  <a:gd name="connsiteY5" fmla="*/ 2135506 h 4363680"/>
                  <a:gd name="connsiteX6" fmla="*/ 451138 w 581801"/>
                  <a:gd name="connsiteY6" fmla="*/ 2421256 h 4363680"/>
                  <a:gd name="connsiteX7" fmla="*/ 581025 w 581801"/>
                  <a:gd name="connsiteY7" fmla="*/ 2631672 h 4363680"/>
                  <a:gd name="connsiteX8" fmla="*/ 508288 w 581801"/>
                  <a:gd name="connsiteY8" fmla="*/ 2840356 h 4363680"/>
                  <a:gd name="connsiteX9" fmla="*/ 574963 w 581801"/>
                  <a:gd name="connsiteY9" fmla="*/ 3011806 h 4363680"/>
                  <a:gd name="connsiteX10" fmla="*/ 555913 w 581801"/>
                  <a:gd name="connsiteY10" fmla="*/ 3659506 h 4363680"/>
                  <a:gd name="connsiteX11" fmla="*/ 480578 w 581801"/>
                  <a:gd name="connsiteY11" fmla="*/ 3814504 h 4363680"/>
                  <a:gd name="connsiteX12" fmla="*/ 374938 w 581801"/>
                  <a:gd name="connsiteY12" fmla="*/ 4069081 h 4363680"/>
                  <a:gd name="connsiteX13" fmla="*/ 0 w 581801"/>
                  <a:gd name="connsiteY13" fmla="*/ 4350501 h 4363680"/>
                  <a:gd name="connsiteX0" fmla="*/ 188445 w 581801"/>
                  <a:gd name="connsiteY0" fmla="*/ 0 h 4350501"/>
                  <a:gd name="connsiteX1" fmla="*/ 241588 w 581801"/>
                  <a:gd name="connsiteY1" fmla="*/ 278131 h 4350501"/>
                  <a:gd name="connsiteX2" fmla="*/ 184438 w 581801"/>
                  <a:gd name="connsiteY2" fmla="*/ 735331 h 4350501"/>
                  <a:gd name="connsiteX3" fmla="*/ 174913 w 581801"/>
                  <a:gd name="connsiteY3" fmla="*/ 1221106 h 4350501"/>
                  <a:gd name="connsiteX4" fmla="*/ 365091 w 581801"/>
                  <a:gd name="connsiteY4" fmla="*/ 1837405 h 4350501"/>
                  <a:gd name="connsiteX5" fmla="*/ 308263 w 581801"/>
                  <a:gd name="connsiteY5" fmla="*/ 2135506 h 4350501"/>
                  <a:gd name="connsiteX6" fmla="*/ 451138 w 581801"/>
                  <a:gd name="connsiteY6" fmla="*/ 2421256 h 4350501"/>
                  <a:gd name="connsiteX7" fmla="*/ 581025 w 581801"/>
                  <a:gd name="connsiteY7" fmla="*/ 2631672 h 4350501"/>
                  <a:gd name="connsiteX8" fmla="*/ 508288 w 581801"/>
                  <a:gd name="connsiteY8" fmla="*/ 2840356 h 4350501"/>
                  <a:gd name="connsiteX9" fmla="*/ 574963 w 581801"/>
                  <a:gd name="connsiteY9" fmla="*/ 3011806 h 4350501"/>
                  <a:gd name="connsiteX10" fmla="*/ 555913 w 581801"/>
                  <a:gd name="connsiteY10" fmla="*/ 3659506 h 4350501"/>
                  <a:gd name="connsiteX11" fmla="*/ 480578 w 581801"/>
                  <a:gd name="connsiteY11" fmla="*/ 3814504 h 4350501"/>
                  <a:gd name="connsiteX12" fmla="*/ 374938 w 581801"/>
                  <a:gd name="connsiteY12" fmla="*/ 4069081 h 4350501"/>
                  <a:gd name="connsiteX13" fmla="*/ 0 w 581801"/>
                  <a:gd name="connsiteY13" fmla="*/ 4350501 h 4350501"/>
                  <a:gd name="connsiteX0" fmla="*/ 152077 w 545433"/>
                  <a:gd name="connsiteY0" fmla="*/ 0 h 4386870"/>
                  <a:gd name="connsiteX1" fmla="*/ 205220 w 545433"/>
                  <a:gd name="connsiteY1" fmla="*/ 278131 h 4386870"/>
                  <a:gd name="connsiteX2" fmla="*/ 148070 w 545433"/>
                  <a:gd name="connsiteY2" fmla="*/ 735331 h 4386870"/>
                  <a:gd name="connsiteX3" fmla="*/ 138545 w 545433"/>
                  <a:gd name="connsiteY3" fmla="*/ 1221106 h 4386870"/>
                  <a:gd name="connsiteX4" fmla="*/ 328723 w 545433"/>
                  <a:gd name="connsiteY4" fmla="*/ 1837405 h 4386870"/>
                  <a:gd name="connsiteX5" fmla="*/ 271895 w 545433"/>
                  <a:gd name="connsiteY5" fmla="*/ 2135506 h 4386870"/>
                  <a:gd name="connsiteX6" fmla="*/ 414770 w 545433"/>
                  <a:gd name="connsiteY6" fmla="*/ 2421256 h 4386870"/>
                  <a:gd name="connsiteX7" fmla="*/ 544657 w 545433"/>
                  <a:gd name="connsiteY7" fmla="*/ 2631672 h 4386870"/>
                  <a:gd name="connsiteX8" fmla="*/ 471920 w 545433"/>
                  <a:gd name="connsiteY8" fmla="*/ 2840356 h 4386870"/>
                  <a:gd name="connsiteX9" fmla="*/ 538595 w 545433"/>
                  <a:gd name="connsiteY9" fmla="*/ 3011806 h 4386870"/>
                  <a:gd name="connsiteX10" fmla="*/ 519545 w 545433"/>
                  <a:gd name="connsiteY10" fmla="*/ 3659506 h 4386870"/>
                  <a:gd name="connsiteX11" fmla="*/ 444210 w 545433"/>
                  <a:gd name="connsiteY11" fmla="*/ 3814504 h 4386870"/>
                  <a:gd name="connsiteX12" fmla="*/ 338570 w 545433"/>
                  <a:gd name="connsiteY12" fmla="*/ 4069081 h 4386870"/>
                  <a:gd name="connsiteX13" fmla="*/ 0 w 545433"/>
                  <a:gd name="connsiteY13" fmla="*/ 4386870 h 4386870"/>
                  <a:gd name="connsiteX0" fmla="*/ 152077 w 551578"/>
                  <a:gd name="connsiteY0" fmla="*/ 0 h 4386870"/>
                  <a:gd name="connsiteX1" fmla="*/ 205220 w 551578"/>
                  <a:gd name="connsiteY1" fmla="*/ 278131 h 4386870"/>
                  <a:gd name="connsiteX2" fmla="*/ 148070 w 551578"/>
                  <a:gd name="connsiteY2" fmla="*/ 735331 h 4386870"/>
                  <a:gd name="connsiteX3" fmla="*/ 138545 w 551578"/>
                  <a:gd name="connsiteY3" fmla="*/ 1221106 h 4386870"/>
                  <a:gd name="connsiteX4" fmla="*/ 328723 w 551578"/>
                  <a:gd name="connsiteY4" fmla="*/ 1837405 h 4386870"/>
                  <a:gd name="connsiteX5" fmla="*/ 271895 w 551578"/>
                  <a:gd name="connsiteY5" fmla="*/ 2135506 h 4386870"/>
                  <a:gd name="connsiteX6" fmla="*/ 414770 w 551578"/>
                  <a:gd name="connsiteY6" fmla="*/ 2421256 h 4386870"/>
                  <a:gd name="connsiteX7" fmla="*/ 544657 w 551578"/>
                  <a:gd name="connsiteY7" fmla="*/ 2631672 h 4386870"/>
                  <a:gd name="connsiteX8" fmla="*/ 534266 w 551578"/>
                  <a:gd name="connsiteY8" fmla="*/ 2803988 h 4386870"/>
                  <a:gd name="connsiteX9" fmla="*/ 538595 w 551578"/>
                  <a:gd name="connsiteY9" fmla="*/ 3011806 h 4386870"/>
                  <a:gd name="connsiteX10" fmla="*/ 519545 w 551578"/>
                  <a:gd name="connsiteY10" fmla="*/ 3659506 h 4386870"/>
                  <a:gd name="connsiteX11" fmla="*/ 444210 w 551578"/>
                  <a:gd name="connsiteY11" fmla="*/ 3814504 h 4386870"/>
                  <a:gd name="connsiteX12" fmla="*/ 338570 w 551578"/>
                  <a:gd name="connsiteY12" fmla="*/ 4069081 h 4386870"/>
                  <a:gd name="connsiteX13" fmla="*/ 0 w 551578"/>
                  <a:gd name="connsiteY13" fmla="*/ 4386870 h 4386870"/>
                  <a:gd name="connsiteX0" fmla="*/ 94927 w 551578"/>
                  <a:gd name="connsiteY0" fmla="*/ 0 h 4345306"/>
                  <a:gd name="connsiteX1" fmla="*/ 205220 w 551578"/>
                  <a:gd name="connsiteY1" fmla="*/ 236567 h 4345306"/>
                  <a:gd name="connsiteX2" fmla="*/ 148070 w 551578"/>
                  <a:gd name="connsiteY2" fmla="*/ 693767 h 4345306"/>
                  <a:gd name="connsiteX3" fmla="*/ 138545 w 551578"/>
                  <a:gd name="connsiteY3" fmla="*/ 1179542 h 4345306"/>
                  <a:gd name="connsiteX4" fmla="*/ 328723 w 551578"/>
                  <a:gd name="connsiteY4" fmla="*/ 1795841 h 4345306"/>
                  <a:gd name="connsiteX5" fmla="*/ 271895 w 551578"/>
                  <a:gd name="connsiteY5" fmla="*/ 2093942 h 4345306"/>
                  <a:gd name="connsiteX6" fmla="*/ 414770 w 551578"/>
                  <a:gd name="connsiteY6" fmla="*/ 2379692 h 4345306"/>
                  <a:gd name="connsiteX7" fmla="*/ 544657 w 551578"/>
                  <a:gd name="connsiteY7" fmla="*/ 2590108 h 4345306"/>
                  <a:gd name="connsiteX8" fmla="*/ 534266 w 551578"/>
                  <a:gd name="connsiteY8" fmla="*/ 2762424 h 4345306"/>
                  <a:gd name="connsiteX9" fmla="*/ 538595 w 551578"/>
                  <a:gd name="connsiteY9" fmla="*/ 2970242 h 4345306"/>
                  <a:gd name="connsiteX10" fmla="*/ 519545 w 551578"/>
                  <a:gd name="connsiteY10" fmla="*/ 3617942 h 4345306"/>
                  <a:gd name="connsiteX11" fmla="*/ 444210 w 551578"/>
                  <a:gd name="connsiteY11" fmla="*/ 3772940 h 4345306"/>
                  <a:gd name="connsiteX12" fmla="*/ 338570 w 551578"/>
                  <a:gd name="connsiteY12" fmla="*/ 4027517 h 4345306"/>
                  <a:gd name="connsiteX13" fmla="*/ 0 w 551578"/>
                  <a:gd name="connsiteY13" fmla="*/ 4345306 h 434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1578" h="4345306">
                    <a:moveTo>
                      <a:pt x="94927" y="0"/>
                    </a:moveTo>
                    <a:cubicBezTo>
                      <a:pt x="151283" y="96837"/>
                      <a:pt x="196363" y="120939"/>
                      <a:pt x="205220" y="236567"/>
                    </a:cubicBezTo>
                    <a:cubicBezTo>
                      <a:pt x="214077" y="352195"/>
                      <a:pt x="159182" y="536605"/>
                      <a:pt x="148070" y="693767"/>
                    </a:cubicBezTo>
                    <a:cubicBezTo>
                      <a:pt x="136958" y="850929"/>
                      <a:pt x="108436" y="995863"/>
                      <a:pt x="138545" y="1179542"/>
                    </a:cubicBezTo>
                    <a:cubicBezTo>
                      <a:pt x="168654" y="1363221"/>
                      <a:pt x="306498" y="1643441"/>
                      <a:pt x="328723" y="1795841"/>
                    </a:cubicBezTo>
                    <a:cubicBezTo>
                      <a:pt x="350948" y="1948241"/>
                      <a:pt x="257554" y="1996634"/>
                      <a:pt x="271895" y="2093942"/>
                    </a:cubicBezTo>
                    <a:cubicBezTo>
                      <a:pt x="286236" y="2191251"/>
                      <a:pt x="369310" y="2296998"/>
                      <a:pt x="414770" y="2379692"/>
                    </a:cubicBezTo>
                    <a:cubicBezTo>
                      <a:pt x="460230" y="2462386"/>
                      <a:pt x="524741" y="2526319"/>
                      <a:pt x="544657" y="2590108"/>
                    </a:cubicBezTo>
                    <a:cubicBezTo>
                      <a:pt x="564573" y="2653897"/>
                      <a:pt x="535276" y="2699068"/>
                      <a:pt x="534266" y="2762424"/>
                    </a:cubicBezTo>
                    <a:cubicBezTo>
                      <a:pt x="533256" y="2825780"/>
                      <a:pt x="541049" y="2827656"/>
                      <a:pt x="538595" y="2970242"/>
                    </a:cubicBezTo>
                    <a:cubicBezTo>
                      <a:pt x="536142" y="3112828"/>
                      <a:pt x="535276" y="3484159"/>
                      <a:pt x="519545" y="3617942"/>
                    </a:cubicBezTo>
                    <a:cubicBezTo>
                      <a:pt x="503814" y="3751725"/>
                      <a:pt x="474372" y="3704678"/>
                      <a:pt x="444210" y="3772940"/>
                    </a:cubicBezTo>
                    <a:cubicBezTo>
                      <a:pt x="414048" y="3841202"/>
                      <a:pt x="390958" y="3933854"/>
                      <a:pt x="338570" y="4027517"/>
                    </a:cubicBezTo>
                    <a:cubicBezTo>
                      <a:pt x="286182" y="4121180"/>
                      <a:pt x="238991" y="4274446"/>
                      <a:pt x="0" y="4345306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2EB0F4F-B1D2-68A0-DD72-7BA0BB475C5B}"/>
                </a:ext>
              </a:extLst>
            </p:cNvPr>
            <p:cNvGrpSpPr/>
            <p:nvPr/>
          </p:nvGrpSpPr>
          <p:grpSpPr>
            <a:xfrm>
              <a:off x="6769618" y="4231426"/>
              <a:ext cx="2917275" cy="369332"/>
              <a:chOff x="6763489" y="4255313"/>
              <a:chExt cx="2917275" cy="369332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3BC0988-66CA-E336-BF22-AECEB86E8E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3489" y="4430402"/>
                <a:ext cx="698964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37B13D7-DC13-ED74-9C5A-DB24C1B3632A}"/>
                  </a:ext>
                </a:extLst>
              </p:cNvPr>
              <p:cNvSpPr/>
              <p:nvPr/>
            </p:nvSpPr>
            <p:spPr>
              <a:xfrm>
                <a:off x="7439467" y="4255313"/>
                <a:ext cx="2241297" cy="3693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LAD with TIMI-3 flow</a:t>
                </a:r>
                <a:endParaRPr lang="en-US" b="0" cap="none" spc="0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2" name="Image Attribution">
            <a:extLst>
              <a:ext uri="{FF2B5EF4-FFF2-40B4-BE49-F238E27FC236}">
                <a16:creationId xmlns:a16="http://schemas.microsoft.com/office/drawing/2014/main" id="{1CA24E77-6795-1600-7BFA-9434CB4CF60B}"/>
              </a:ext>
            </a:extLst>
          </p:cNvPr>
          <p:cNvSpPr txBox="1"/>
          <p:nvPr/>
        </p:nvSpPr>
        <p:spPr>
          <a:xfrm>
            <a:off x="-4" y="6604084"/>
            <a:ext cx="2496341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i="1" dirty="0"/>
              <a:t>Images courtesy of  Benjamin Titus, MD</a:t>
            </a:r>
            <a:endParaRPr lang="en-US" sz="1050" i="1" dirty="0">
              <a:cs typeface="Calibri"/>
            </a:endParaRPr>
          </a:p>
        </p:txBody>
      </p:sp>
      <p:pic>
        <p:nvPicPr>
          <p:cNvPr id="34" name="Picture 33" descr="A blue and white logo&#10;&#10;Description automatically generated">
            <a:extLst>
              <a:ext uri="{FF2B5EF4-FFF2-40B4-BE49-F238E27FC236}">
                <a16:creationId xmlns:a16="http://schemas.microsoft.com/office/drawing/2014/main" id="{CF3AEF74-81FC-7F0F-FA68-27D5D24514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532" y="6533435"/>
            <a:ext cx="1145468" cy="3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one">
            <a:extLst>
              <a:ext uri="{FF2B5EF4-FFF2-40B4-BE49-F238E27FC236}">
                <a16:creationId xmlns:a16="http://schemas.microsoft.com/office/drawing/2014/main" id="{EFF81F56-43CC-4858-AD5D-A3E95F6CC0D4}"/>
              </a:ext>
            </a:extLst>
          </p:cNvPr>
          <p:cNvSpPr txBox="1"/>
          <p:nvPr/>
        </p:nvSpPr>
        <p:spPr>
          <a:xfrm>
            <a:off x="-2" y="450989"/>
            <a:ext cx="121920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is your overall interpretation?</a:t>
            </a:r>
          </a:p>
        </p:txBody>
      </p:sp>
      <p:sp>
        <p:nvSpPr>
          <p:cNvPr id="12" name="Image Attribution">
            <a:extLst>
              <a:ext uri="{FF2B5EF4-FFF2-40B4-BE49-F238E27FC236}">
                <a16:creationId xmlns:a16="http://schemas.microsoft.com/office/drawing/2014/main" id="{83E7C1BA-B593-4CB9-9868-405F9EAF4794}"/>
              </a:ext>
            </a:extLst>
          </p:cNvPr>
          <p:cNvSpPr txBox="1"/>
          <p:nvPr/>
        </p:nvSpPr>
        <p:spPr>
          <a:xfrm rot="16200000">
            <a:off x="-547866" y="5364266"/>
            <a:ext cx="186666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i="1" dirty="0"/>
              <a:t>Images courtesy of </a:t>
            </a:r>
          </a:p>
          <a:p>
            <a:r>
              <a:rPr lang="en-US" sz="1200" i="1" dirty="0"/>
              <a:t>Benjamin Titus, MD</a:t>
            </a:r>
            <a:endParaRPr lang="en-US" sz="1200" i="1" dirty="0">
              <a:cs typeface="Calibri"/>
            </a:endParaRPr>
          </a:p>
        </p:txBody>
      </p:sp>
      <p:sp>
        <p:nvSpPr>
          <p:cNvPr id="42" name="Question two">
            <a:extLst>
              <a:ext uri="{FF2B5EF4-FFF2-40B4-BE49-F238E27FC236}">
                <a16:creationId xmlns:a16="http://schemas.microsoft.com/office/drawing/2014/main" id="{D7007FF2-9E68-4FAC-B4F6-F8B1F94BFCAF}"/>
              </a:ext>
            </a:extLst>
          </p:cNvPr>
          <p:cNvSpPr txBox="1"/>
          <p:nvPr/>
        </p:nvSpPr>
        <p:spPr>
          <a:xfrm>
            <a:off x="-2" y="923330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D265E9-0B15-3A89-B357-FF337FD09B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94" r="3022" b="3464"/>
          <a:stretch/>
        </p:blipFill>
        <p:spPr>
          <a:xfrm>
            <a:off x="0" y="1281562"/>
            <a:ext cx="12192000" cy="5571973"/>
          </a:xfrm>
          <a:prstGeom prst="rect">
            <a:avLst/>
          </a:prstGeom>
        </p:spPr>
      </p:pic>
      <p:sp>
        <p:nvSpPr>
          <p:cNvPr id="2" name="Answer Two">
            <a:extLst>
              <a:ext uri="{FF2B5EF4-FFF2-40B4-BE49-F238E27FC236}">
                <a16:creationId xmlns:a16="http://schemas.microsoft.com/office/drawing/2014/main" id="{A938B813-8CE9-77A2-62CB-9A0652EBCDDC}"/>
              </a:ext>
            </a:extLst>
          </p:cNvPr>
          <p:cNvSpPr txBox="1"/>
          <p:nvPr/>
        </p:nvSpPr>
        <p:spPr>
          <a:xfrm>
            <a:off x="0" y="873073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Resolved anterior STEMI</a:t>
            </a:r>
          </a:p>
        </p:txBody>
      </p:sp>
      <p:sp>
        <p:nvSpPr>
          <p:cNvPr id="3" name="Answer one" hidden="1">
            <a:extLst>
              <a:ext uri="{FF2B5EF4-FFF2-40B4-BE49-F238E27FC236}">
                <a16:creationId xmlns:a16="http://schemas.microsoft.com/office/drawing/2014/main" id="{0EE7B2DF-36EB-3E18-394D-F503433EFE89}"/>
              </a:ext>
            </a:extLst>
          </p:cNvPr>
          <p:cNvSpPr txBox="1"/>
          <p:nvPr/>
        </p:nvSpPr>
        <p:spPr>
          <a:xfrm>
            <a:off x="3" y="445172"/>
            <a:ext cx="12192000" cy="55383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Sinus bradycardia, left axis deviation, poor R-wave progression with Q-waves in V1-3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B3EA09-894B-7443-AF0E-05051FE16B49}"/>
              </a:ext>
            </a:extLst>
          </p:cNvPr>
          <p:cNvGrpSpPr/>
          <p:nvPr/>
        </p:nvGrpSpPr>
        <p:grpSpPr>
          <a:xfrm>
            <a:off x="8489352" y="1906722"/>
            <a:ext cx="3662184" cy="2955039"/>
            <a:chOff x="8489352" y="2085835"/>
            <a:chExt cx="3662184" cy="2955039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01B7F34-60B8-21AB-B59D-70BCFDB4E777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8489352" y="3429000"/>
              <a:ext cx="793325" cy="1628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D83DAB6-C07C-B681-E214-2CA005FB9D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9352" y="3591887"/>
              <a:ext cx="1347375" cy="14489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5AE4437-4BE7-7796-FE5A-A71BB79FE8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61855" y="2085835"/>
              <a:ext cx="970765" cy="115849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Q-wave text">
              <a:extLst>
                <a:ext uri="{FF2B5EF4-FFF2-40B4-BE49-F238E27FC236}">
                  <a16:creationId xmlns:a16="http://schemas.microsoft.com/office/drawing/2014/main" id="{E38ECA9E-C813-B52F-0787-85ACC248FD88}"/>
                </a:ext>
              </a:extLst>
            </p:cNvPr>
            <p:cNvSpPr/>
            <p:nvPr/>
          </p:nvSpPr>
          <p:spPr>
            <a:xfrm>
              <a:off x="9282677" y="3244334"/>
              <a:ext cx="2868859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Large anterior Q-waves</a:t>
              </a:r>
              <a:endParaRPr lang="en-US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DD4D28B-E6D1-47FF-AF2B-923A2E520ECD}"/>
              </a:ext>
            </a:extLst>
          </p:cNvPr>
          <p:cNvGrpSpPr/>
          <p:nvPr/>
        </p:nvGrpSpPr>
        <p:grpSpPr>
          <a:xfrm>
            <a:off x="2909323" y="1667546"/>
            <a:ext cx="3810132" cy="3293377"/>
            <a:chOff x="2909323" y="1846659"/>
            <a:chExt cx="3810132" cy="3293377"/>
          </a:xfrm>
        </p:grpSpPr>
        <p:sp>
          <p:nvSpPr>
            <p:cNvPr id="13" name="R-wave prog">
              <a:extLst>
                <a:ext uri="{FF2B5EF4-FFF2-40B4-BE49-F238E27FC236}">
                  <a16:creationId xmlns:a16="http://schemas.microsoft.com/office/drawing/2014/main" id="{E70E3F92-536E-7361-36FD-DC6B348B3F7A}"/>
                </a:ext>
              </a:extLst>
            </p:cNvPr>
            <p:cNvSpPr/>
            <p:nvPr/>
          </p:nvSpPr>
          <p:spPr>
            <a:xfrm>
              <a:off x="2909323" y="3279761"/>
              <a:ext cx="2868859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Poor R-wave progression in anterior leads</a:t>
              </a:r>
              <a:endParaRPr lang="en-US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38F75E70-212E-F054-79E0-4C6F692ED03D}"/>
                </a:ext>
              </a:extLst>
            </p:cNvPr>
            <p:cNvSpPr/>
            <p:nvPr/>
          </p:nvSpPr>
          <p:spPr>
            <a:xfrm>
              <a:off x="5829972" y="1846659"/>
              <a:ext cx="889483" cy="3293377"/>
            </a:xfrm>
            <a:prstGeom prst="lef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Answer three">
            <a:extLst>
              <a:ext uri="{FF2B5EF4-FFF2-40B4-BE49-F238E27FC236}">
                <a16:creationId xmlns:a16="http://schemas.microsoft.com/office/drawing/2014/main" id="{756733F8-6651-8D3C-6000-34E8863EA382}"/>
              </a:ext>
            </a:extLst>
          </p:cNvPr>
          <p:cNvSpPr txBox="1"/>
          <p:nvPr/>
        </p:nvSpPr>
        <p:spPr>
          <a:xfrm>
            <a:off x="0" y="4465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75yo man with acute anterior STEMI, s/p PCI to LAD…1 week latter</a:t>
            </a:r>
          </a:p>
        </p:txBody>
      </p:sp>
      <p:sp>
        <p:nvSpPr>
          <p:cNvPr id="15" name="Image Attribution">
            <a:extLst>
              <a:ext uri="{FF2B5EF4-FFF2-40B4-BE49-F238E27FC236}">
                <a16:creationId xmlns:a16="http://schemas.microsoft.com/office/drawing/2014/main" id="{5F32BA26-BAED-016B-89B3-E0336A0FA99C}"/>
              </a:ext>
            </a:extLst>
          </p:cNvPr>
          <p:cNvSpPr txBox="1"/>
          <p:nvPr/>
        </p:nvSpPr>
        <p:spPr>
          <a:xfrm>
            <a:off x="-4" y="6604084"/>
            <a:ext cx="2496341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i="1" dirty="0"/>
              <a:t>Images courtesy of  Benjamin Titus, MD</a:t>
            </a:r>
            <a:endParaRPr lang="en-US" sz="1050" i="1" dirty="0">
              <a:cs typeface="Calibri"/>
            </a:endParaRPr>
          </a:p>
        </p:txBody>
      </p:sp>
      <p:pic>
        <p:nvPicPr>
          <p:cNvPr id="19" name="Picture 18" descr="A blue and white logo&#10;&#10;Description automatically generated">
            <a:extLst>
              <a:ext uri="{FF2B5EF4-FFF2-40B4-BE49-F238E27FC236}">
                <a16:creationId xmlns:a16="http://schemas.microsoft.com/office/drawing/2014/main" id="{A8DDA531-BFE8-4671-E075-BD0EFC428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532" y="6533435"/>
            <a:ext cx="1145468" cy="3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9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Question two">
            <a:extLst>
              <a:ext uri="{FF2B5EF4-FFF2-40B4-BE49-F238E27FC236}">
                <a16:creationId xmlns:a16="http://schemas.microsoft.com/office/drawing/2014/main" id="{354FE01F-95DE-C94F-6799-76F9B6A207D1}"/>
              </a:ext>
            </a:extLst>
          </p:cNvPr>
          <p:cNvSpPr txBox="1"/>
          <p:nvPr/>
        </p:nvSpPr>
        <p:spPr>
          <a:xfrm>
            <a:off x="0" y="864545"/>
            <a:ext cx="121920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region of the myocardium is involved and which vessel is most likely occluded?</a:t>
            </a:r>
          </a:p>
        </p:txBody>
      </p:sp>
      <p:sp>
        <p:nvSpPr>
          <p:cNvPr id="18" name="Case stem">
            <a:extLst>
              <a:ext uri="{FF2B5EF4-FFF2-40B4-BE49-F238E27FC236}">
                <a16:creationId xmlns:a16="http://schemas.microsoft.com/office/drawing/2014/main" id="{641F0419-6197-437B-A96B-E329F6C18A08}"/>
              </a:ext>
            </a:extLst>
          </p:cNvPr>
          <p:cNvSpPr txBox="1"/>
          <p:nvPr/>
        </p:nvSpPr>
        <p:spPr>
          <a:xfrm>
            <a:off x="-1" y="0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/>
              <a:t>40yo man with substernal chest pain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Question one">
            <a:extLst>
              <a:ext uri="{FF2B5EF4-FFF2-40B4-BE49-F238E27FC236}">
                <a16:creationId xmlns:a16="http://schemas.microsoft.com/office/drawing/2014/main" id="{EFF81F56-43CC-4858-AD5D-A3E95F6CC0D4}"/>
              </a:ext>
            </a:extLst>
          </p:cNvPr>
          <p:cNvSpPr txBox="1"/>
          <p:nvPr/>
        </p:nvSpPr>
        <p:spPr>
          <a:xfrm>
            <a:off x="0" y="438561"/>
            <a:ext cx="121920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is your overall interpretation?</a:t>
            </a:r>
          </a:p>
        </p:txBody>
      </p:sp>
      <p:sp>
        <p:nvSpPr>
          <p:cNvPr id="12" name="Image Attribution">
            <a:extLst>
              <a:ext uri="{FF2B5EF4-FFF2-40B4-BE49-F238E27FC236}">
                <a16:creationId xmlns:a16="http://schemas.microsoft.com/office/drawing/2014/main" id="{83E7C1BA-B593-4CB9-9868-405F9EAF4794}"/>
              </a:ext>
            </a:extLst>
          </p:cNvPr>
          <p:cNvSpPr txBox="1"/>
          <p:nvPr/>
        </p:nvSpPr>
        <p:spPr>
          <a:xfrm rot="16200000">
            <a:off x="-547866" y="5276162"/>
            <a:ext cx="186666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i="1" dirty="0"/>
              <a:t>Images courtesy of </a:t>
            </a:r>
          </a:p>
          <a:p>
            <a:r>
              <a:rPr lang="en-US" sz="1200" i="1" dirty="0"/>
              <a:t>Benjamin Titus, MD</a:t>
            </a:r>
            <a:endParaRPr lang="en-US" sz="1200" i="1" dirty="0">
              <a:cs typeface="Calibri"/>
            </a:endParaRPr>
          </a:p>
        </p:txBody>
      </p:sp>
      <p:sp>
        <p:nvSpPr>
          <p:cNvPr id="42" name="Answer two" hidden="1">
            <a:extLst>
              <a:ext uri="{FF2B5EF4-FFF2-40B4-BE49-F238E27FC236}">
                <a16:creationId xmlns:a16="http://schemas.microsoft.com/office/drawing/2014/main" id="{D7007FF2-9E68-4FAC-B4F6-F8B1F94BFCAF}"/>
              </a:ext>
            </a:extLst>
          </p:cNvPr>
          <p:cNvSpPr txBox="1"/>
          <p:nvPr/>
        </p:nvSpPr>
        <p:spPr>
          <a:xfrm>
            <a:off x="-2" y="876195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Acute lateral STEMI, 100% occlusion left circumflex (</a:t>
            </a:r>
            <a:r>
              <a:rPr lang="en-US" sz="2400" dirty="0" err="1">
                <a:solidFill>
                  <a:sysClr val="windowText" lastClr="000000"/>
                </a:solidFill>
              </a:rPr>
              <a:t>LCx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C2F1D7-BC81-FA58-55F5-407161465A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79" r="2918" b="5657"/>
          <a:stretch/>
        </p:blipFill>
        <p:spPr>
          <a:xfrm>
            <a:off x="-2" y="1321746"/>
            <a:ext cx="12191998" cy="553625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C5A8933-64D3-CADE-036D-1C082612D665}"/>
              </a:ext>
            </a:extLst>
          </p:cNvPr>
          <p:cNvGrpSpPr/>
          <p:nvPr/>
        </p:nvGrpSpPr>
        <p:grpSpPr>
          <a:xfrm>
            <a:off x="4267213" y="2075933"/>
            <a:ext cx="3006042" cy="2655258"/>
            <a:chOff x="3447927" y="2314532"/>
            <a:chExt cx="3006042" cy="265525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A88FE59-65B8-7F7E-8B02-BBF8C8FF9600}"/>
                </a:ext>
              </a:extLst>
            </p:cNvPr>
            <p:cNvSpPr/>
            <p:nvPr/>
          </p:nvSpPr>
          <p:spPr>
            <a:xfrm>
              <a:off x="3447927" y="3946344"/>
              <a:ext cx="2518766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Reciprocal ST-depression</a:t>
              </a:r>
              <a:endParaRPr lang="en-US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DB72FDD-47AB-784C-BDB2-3B3A9B061B67}"/>
                </a:ext>
              </a:extLst>
            </p:cNvPr>
            <p:cNvCxnSpPr>
              <a:cxnSpLocks/>
            </p:cNvCxnSpPr>
            <p:nvPr/>
          </p:nvCxnSpPr>
          <p:spPr>
            <a:xfrm>
              <a:off x="5298129" y="4323969"/>
              <a:ext cx="631490" cy="645821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0C5DCAF-4BD6-BC4E-16B4-A59281E4D6A7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 flipV="1">
              <a:off x="5966693" y="3801356"/>
              <a:ext cx="487276" cy="329654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29CE190-E68E-AB9D-3677-D29DBDEAFC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6303" y="2314532"/>
              <a:ext cx="647087" cy="1632484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81DD2D-143D-6DF0-6A88-4B1454F27567}"/>
              </a:ext>
            </a:extLst>
          </p:cNvPr>
          <p:cNvGrpSpPr/>
          <p:nvPr/>
        </p:nvGrpSpPr>
        <p:grpSpPr>
          <a:xfrm>
            <a:off x="10147007" y="2049766"/>
            <a:ext cx="2007281" cy="2636017"/>
            <a:chOff x="10184715" y="2316983"/>
            <a:chExt cx="2007281" cy="263601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F650AA8-7962-A770-326C-52E4F1293D33}"/>
                </a:ext>
              </a:extLst>
            </p:cNvPr>
            <p:cNvSpPr/>
            <p:nvPr/>
          </p:nvSpPr>
          <p:spPr>
            <a:xfrm>
              <a:off x="10184715" y="3983299"/>
              <a:ext cx="2007281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Lateral ST-elevation</a:t>
              </a:r>
              <a:endParaRPr lang="en-US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56C4C68-53B1-5306-6B67-5F69769725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3200" y="4352631"/>
              <a:ext cx="535201" cy="60036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1558109-27A6-B69D-FCC3-2B10A9A5A4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67950" y="3676650"/>
              <a:ext cx="95250" cy="30664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AD81FB8-648F-544A-8B3C-3DE2AE98AEC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H="1" flipV="1">
              <a:off x="10898401" y="2316983"/>
              <a:ext cx="289955" cy="166631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Answer one">
            <a:extLst>
              <a:ext uri="{FF2B5EF4-FFF2-40B4-BE49-F238E27FC236}">
                <a16:creationId xmlns:a16="http://schemas.microsoft.com/office/drawing/2014/main" id="{BE0ABCEE-17B2-8CBF-2699-DF6399BC3872}"/>
              </a:ext>
            </a:extLst>
          </p:cNvPr>
          <p:cNvSpPr txBox="1"/>
          <p:nvPr/>
        </p:nvSpPr>
        <p:spPr>
          <a:xfrm>
            <a:off x="0" y="385961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Sinus tachycardia, normal axis, STE in lateral leads (I, </a:t>
            </a:r>
            <a:r>
              <a:rPr lang="en-US" sz="2400" dirty="0" err="1">
                <a:solidFill>
                  <a:sysClr val="windowText" lastClr="000000"/>
                </a:solidFill>
              </a:rPr>
              <a:t>aVL</a:t>
            </a:r>
            <a:r>
              <a:rPr lang="en-US" sz="2400" dirty="0">
                <a:solidFill>
                  <a:sysClr val="windowText" lastClr="000000"/>
                </a:solidFill>
              </a:rPr>
              <a:t>, V4-V6), reciprocal depressions in V1-V3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933B43-AAFB-D536-7DCF-F993D009A124}"/>
              </a:ext>
            </a:extLst>
          </p:cNvPr>
          <p:cNvSpPr txBox="1"/>
          <p:nvPr/>
        </p:nvSpPr>
        <p:spPr>
          <a:xfrm>
            <a:off x="697384" y="5066563"/>
            <a:ext cx="4984313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 Elevation in I,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aVL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V5, V6 + ST Depression V1-V3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PPV – 91%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NPV – 93%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DDF0B-40A1-5BA4-C457-291F233B12E2}"/>
              </a:ext>
            </a:extLst>
          </p:cNvPr>
          <p:cNvSpPr txBox="1"/>
          <p:nvPr/>
        </p:nvSpPr>
        <p:spPr>
          <a:xfrm>
            <a:off x="5855075" y="5618517"/>
            <a:ext cx="620550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*Lateral STEMIs may present with inferior ST-elevation pattern!*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657DEC-BCA3-775F-8C0C-A64D8138B5DD}"/>
              </a:ext>
            </a:extLst>
          </p:cNvPr>
          <p:cNvGrpSpPr/>
          <p:nvPr/>
        </p:nvGrpSpPr>
        <p:grpSpPr>
          <a:xfrm>
            <a:off x="2181927" y="1995971"/>
            <a:ext cx="2308447" cy="1190866"/>
            <a:chOff x="2590800" y="1865784"/>
            <a:chExt cx="2308447" cy="119086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5F8327-FFB3-858F-3895-21E4DC72E621}"/>
                </a:ext>
              </a:extLst>
            </p:cNvPr>
            <p:cNvSpPr/>
            <p:nvPr/>
          </p:nvSpPr>
          <p:spPr>
            <a:xfrm>
              <a:off x="2874334" y="2176487"/>
              <a:ext cx="2024913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Lateral ST-elevation</a:t>
              </a:r>
              <a:endParaRPr lang="en-US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94FB847-45D1-D1B7-1320-2860D9667A02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 flipV="1">
              <a:off x="2590800" y="1865784"/>
              <a:ext cx="283534" cy="49536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78D8A1C-1379-B015-AD53-805C399C9A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4754" y="2554112"/>
              <a:ext cx="1" cy="50253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Image Attribution">
            <a:extLst>
              <a:ext uri="{FF2B5EF4-FFF2-40B4-BE49-F238E27FC236}">
                <a16:creationId xmlns:a16="http://schemas.microsoft.com/office/drawing/2014/main" id="{4188D9B9-500C-1D1E-0589-F68C83CB35CE}"/>
              </a:ext>
            </a:extLst>
          </p:cNvPr>
          <p:cNvSpPr txBox="1"/>
          <p:nvPr/>
        </p:nvSpPr>
        <p:spPr>
          <a:xfrm>
            <a:off x="-4" y="6604084"/>
            <a:ext cx="2496341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i="1" dirty="0"/>
              <a:t>Images courtesy of  Benjamin Titus, MD</a:t>
            </a:r>
            <a:endParaRPr lang="en-US" sz="1050" i="1" dirty="0">
              <a:cs typeface="Calibri"/>
            </a:endParaRPr>
          </a:p>
        </p:txBody>
      </p:sp>
      <p:pic>
        <p:nvPicPr>
          <p:cNvPr id="35" name="Picture 34" descr="A blue and white logo&#10;&#10;Description automatically generated">
            <a:extLst>
              <a:ext uri="{FF2B5EF4-FFF2-40B4-BE49-F238E27FC236}">
                <a16:creationId xmlns:a16="http://schemas.microsoft.com/office/drawing/2014/main" id="{90BBFA09-F4A5-F979-9B5C-86C56AB4E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532" y="6533435"/>
            <a:ext cx="1145468" cy="3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1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8" grpId="0" animBg="1"/>
      <p:bldP spid="42" grpId="0" animBg="1"/>
      <p:bldP spid="27" grpId="0" animBg="1"/>
      <p:bldP spid="2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ABDCDF2C-3871-44A7-BFA7-DBE80A2D04F1}"/>
              </a:ext>
            </a:extLst>
          </p:cNvPr>
          <p:cNvSpPr/>
          <p:nvPr/>
        </p:nvSpPr>
        <p:spPr>
          <a:xfrm>
            <a:off x="1158204" y="4829728"/>
            <a:ext cx="3784600" cy="1447800"/>
          </a:xfrm>
          <a:custGeom>
            <a:avLst/>
            <a:gdLst>
              <a:gd name="connsiteX0" fmla="*/ 177800 w 4241800"/>
              <a:gd name="connsiteY0" fmla="*/ 0 h 1574800"/>
              <a:gd name="connsiteX1" fmla="*/ 0 w 4241800"/>
              <a:gd name="connsiteY1" fmla="*/ 558800 h 1574800"/>
              <a:gd name="connsiteX2" fmla="*/ 1498600 w 4241800"/>
              <a:gd name="connsiteY2" fmla="*/ 1562100 h 1574800"/>
              <a:gd name="connsiteX3" fmla="*/ 2552700 w 4241800"/>
              <a:gd name="connsiteY3" fmla="*/ 1574800 h 1574800"/>
              <a:gd name="connsiteX4" fmla="*/ 4241800 w 4241800"/>
              <a:gd name="connsiteY4" fmla="*/ 558800 h 1574800"/>
              <a:gd name="connsiteX5" fmla="*/ 3670300 w 4241800"/>
              <a:gd name="connsiteY5" fmla="*/ 190500 h 1574800"/>
              <a:gd name="connsiteX6" fmla="*/ 2413000 w 4241800"/>
              <a:gd name="connsiteY6" fmla="*/ 990600 h 1574800"/>
              <a:gd name="connsiteX7" fmla="*/ 1828800 w 4241800"/>
              <a:gd name="connsiteY7" fmla="*/ 1003300 h 1574800"/>
              <a:gd name="connsiteX8" fmla="*/ 177800 w 4241800"/>
              <a:gd name="connsiteY8" fmla="*/ 0 h 1574800"/>
              <a:gd name="connsiteX0" fmla="*/ 508000 w 4241800"/>
              <a:gd name="connsiteY0" fmla="*/ 0 h 1536700"/>
              <a:gd name="connsiteX1" fmla="*/ 0 w 4241800"/>
              <a:gd name="connsiteY1" fmla="*/ 520700 h 1536700"/>
              <a:gd name="connsiteX2" fmla="*/ 1498600 w 4241800"/>
              <a:gd name="connsiteY2" fmla="*/ 1524000 h 1536700"/>
              <a:gd name="connsiteX3" fmla="*/ 2552700 w 4241800"/>
              <a:gd name="connsiteY3" fmla="*/ 1536700 h 1536700"/>
              <a:gd name="connsiteX4" fmla="*/ 4241800 w 4241800"/>
              <a:gd name="connsiteY4" fmla="*/ 520700 h 1536700"/>
              <a:gd name="connsiteX5" fmla="*/ 3670300 w 4241800"/>
              <a:gd name="connsiteY5" fmla="*/ 152400 h 1536700"/>
              <a:gd name="connsiteX6" fmla="*/ 2413000 w 4241800"/>
              <a:gd name="connsiteY6" fmla="*/ 952500 h 1536700"/>
              <a:gd name="connsiteX7" fmla="*/ 1828800 w 4241800"/>
              <a:gd name="connsiteY7" fmla="*/ 965200 h 1536700"/>
              <a:gd name="connsiteX8" fmla="*/ 508000 w 4241800"/>
              <a:gd name="connsiteY8" fmla="*/ 0 h 1536700"/>
              <a:gd name="connsiteX0" fmla="*/ 381000 w 4114800"/>
              <a:gd name="connsiteY0" fmla="*/ 0 h 1536700"/>
              <a:gd name="connsiteX1" fmla="*/ 0 w 4114800"/>
              <a:gd name="connsiteY1" fmla="*/ 584200 h 1536700"/>
              <a:gd name="connsiteX2" fmla="*/ 1371600 w 4114800"/>
              <a:gd name="connsiteY2" fmla="*/ 1524000 h 1536700"/>
              <a:gd name="connsiteX3" fmla="*/ 2425700 w 4114800"/>
              <a:gd name="connsiteY3" fmla="*/ 1536700 h 1536700"/>
              <a:gd name="connsiteX4" fmla="*/ 4114800 w 4114800"/>
              <a:gd name="connsiteY4" fmla="*/ 520700 h 1536700"/>
              <a:gd name="connsiteX5" fmla="*/ 3543300 w 4114800"/>
              <a:gd name="connsiteY5" fmla="*/ 152400 h 1536700"/>
              <a:gd name="connsiteX6" fmla="*/ 2286000 w 4114800"/>
              <a:gd name="connsiteY6" fmla="*/ 952500 h 1536700"/>
              <a:gd name="connsiteX7" fmla="*/ 1701800 w 4114800"/>
              <a:gd name="connsiteY7" fmla="*/ 965200 h 1536700"/>
              <a:gd name="connsiteX8" fmla="*/ 381000 w 4114800"/>
              <a:gd name="connsiteY8" fmla="*/ 0 h 1536700"/>
              <a:gd name="connsiteX0" fmla="*/ 381000 w 4114800"/>
              <a:gd name="connsiteY0" fmla="*/ 0 h 1536700"/>
              <a:gd name="connsiteX1" fmla="*/ 0 w 4114800"/>
              <a:gd name="connsiteY1" fmla="*/ 584200 h 1536700"/>
              <a:gd name="connsiteX2" fmla="*/ 1371600 w 4114800"/>
              <a:gd name="connsiteY2" fmla="*/ 1524000 h 1536700"/>
              <a:gd name="connsiteX3" fmla="*/ 2425700 w 4114800"/>
              <a:gd name="connsiteY3" fmla="*/ 1536700 h 1536700"/>
              <a:gd name="connsiteX4" fmla="*/ 4114800 w 4114800"/>
              <a:gd name="connsiteY4" fmla="*/ 520700 h 1536700"/>
              <a:gd name="connsiteX5" fmla="*/ 3543300 w 4114800"/>
              <a:gd name="connsiteY5" fmla="*/ 152400 h 1536700"/>
              <a:gd name="connsiteX6" fmla="*/ 2286000 w 4114800"/>
              <a:gd name="connsiteY6" fmla="*/ 952500 h 1536700"/>
              <a:gd name="connsiteX7" fmla="*/ 1397000 w 4114800"/>
              <a:gd name="connsiteY7" fmla="*/ 914400 h 1536700"/>
              <a:gd name="connsiteX8" fmla="*/ 381000 w 4114800"/>
              <a:gd name="connsiteY8" fmla="*/ 0 h 1536700"/>
              <a:gd name="connsiteX0" fmla="*/ 381000 w 4114800"/>
              <a:gd name="connsiteY0" fmla="*/ 0 h 1536700"/>
              <a:gd name="connsiteX1" fmla="*/ 0 w 4114800"/>
              <a:gd name="connsiteY1" fmla="*/ 584200 h 1536700"/>
              <a:gd name="connsiteX2" fmla="*/ 1371600 w 4114800"/>
              <a:gd name="connsiteY2" fmla="*/ 1524000 h 1536700"/>
              <a:gd name="connsiteX3" fmla="*/ 2425700 w 4114800"/>
              <a:gd name="connsiteY3" fmla="*/ 1536700 h 1536700"/>
              <a:gd name="connsiteX4" fmla="*/ 4114800 w 4114800"/>
              <a:gd name="connsiteY4" fmla="*/ 520700 h 1536700"/>
              <a:gd name="connsiteX5" fmla="*/ 3543300 w 4114800"/>
              <a:gd name="connsiteY5" fmla="*/ 152400 h 1536700"/>
              <a:gd name="connsiteX6" fmla="*/ 2336800 w 4114800"/>
              <a:gd name="connsiteY6" fmla="*/ 990600 h 1536700"/>
              <a:gd name="connsiteX7" fmla="*/ 1397000 w 4114800"/>
              <a:gd name="connsiteY7" fmla="*/ 914400 h 1536700"/>
              <a:gd name="connsiteX8" fmla="*/ 381000 w 4114800"/>
              <a:gd name="connsiteY8" fmla="*/ 0 h 1536700"/>
              <a:gd name="connsiteX0" fmla="*/ 381000 w 4114800"/>
              <a:gd name="connsiteY0" fmla="*/ 0 h 1536700"/>
              <a:gd name="connsiteX1" fmla="*/ 0 w 4114800"/>
              <a:gd name="connsiteY1" fmla="*/ 584200 h 1536700"/>
              <a:gd name="connsiteX2" fmla="*/ 1371600 w 4114800"/>
              <a:gd name="connsiteY2" fmla="*/ 1524000 h 1536700"/>
              <a:gd name="connsiteX3" fmla="*/ 2425700 w 4114800"/>
              <a:gd name="connsiteY3" fmla="*/ 1536700 h 1536700"/>
              <a:gd name="connsiteX4" fmla="*/ 4114800 w 4114800"/>
              <a:gd name="connsiteY4" fmla="*/ 520700 h 1536700"/>
              <a:gd name="connsiteX5" fmla="*/ 3543300 w 4114800"/>
              <a:gd name="connsiteY5" fmla="*/ 152400 h 1536700"/>
              <a:gd name="connsiteX6" fmla="*/ 2362200 w 4114800"/>
              <a:gd name="connsiteY6" fmla="*/ 914400 h 1536700"/>
              <a:gd name="connsiteX7" fmla="*/ 1397000 w 4114800"/>
              <a:gd name="connsiteY7" fmla="*/ 914400 h 1536700"/>
              <a:gd name="connsiteX8" fmla="*/ 381000 w 4114800"/>
              <a:gd name="connsiteY8" fmla="*/ 0 h 1536700"/>
              <a:gd name="connsiteX0" fmla="*/ 381000 w 4114800"/>
              <a:gd name="connsiteY0" fmla="*/ 0 h 1536700"/>
              <a:gd name="connsiteX1" fmla="*/ 0 w 4114800"/>
              <a:gd name="connsiteY1" fmla="*/ 584200 h 1536700"/>
              <a:gd name="connsiteX2" fmla="*/ 1371600 w 4114800"/>
              <a:gd name="connsiteY2" fmla="*/ 1524000 h 1536700"/>
              <a:gd name="connsiteX3" fmla="*/ 2425700 w 4114800"/>
              <a:gd name="connsiteY3" fmla="*/ 1536700 h 1536700"/>
              <a:gd name="connsiteX4" fmla="*/ 4114800 w 4114800"/>
              <a:gd name="connsiteY4" fmla="*/ 520700 h 1536700"/>
              <a:gd name="connsiteX5" fmla="*/ 3238500 w 4114800"/>
              <a:gd name="connsiteY5" fmla="*/ 203200 h 1536700"/>
              <a:gd name="connsiteX6" fmla="*/ 2362200 w 4114800"/>
              <a:gd name="connsiteY6" fmla="*/ 914400 h 1536700"/>
              <a:gd name="connsiteX7" fmla="*/ 1397000 w 4114800"/>
              <a:gd name="connsiteY7" fmla="*/ 914400 h 1536700"/>
              <a:gd name="connsiteX8" fmla="*/ 381000 w 4114800"/>
              <a:gd name="connsiteY8" fmla="*/ 0 h 1536700"/>
              <a:gd name="connsiteX0" fmla="*/ 381000 w 3784600"/>
              <a:gd name="connsiteY0" fmla="*/ 0 h 1536700"/>
              <a:gd name="connsiteX1" fmla="*/ 0 w 3784600"/>
              <a:gd name="connsiteY1" fmla="*/ 584200 h 1536700"/>
              <a:gd name="connsiteX2" fmla="*/ 1371600 w 3784600"/>
              <a:gd name="connsiteY2" fmla="*/ 1524000 h 1536700"/>
              <a:gd name="connsiteX3" fmla="*/ 2425700 w 3784600"/>
              <a:gd name="connsiteY3" fmla="*/ 1536700 h 1536700"/>
              <a:gd name="connsiteX4" fmla="*/ 3784600 w 3784600"/>
              <a:gd name="connsiteY4" fmla="*/ 622300 h 1536700"/>
              <a:gd name="connsiteX5" fmla="*/ 3238500 w 3784600"/>
              <a:gd name="connsiteY5" fmla="*/ 203200 h 1536700"/>
              <a:gd name="connsiteX6" fmla="*/ 2362200 w 3784600"/>
              <a:gd name="connsiteY6" fmla="*/ 914400 h 1536700"/>
              <a:gd name="connsiteX7" fmla="*/ 1397000 w 3784600"/>
              <a:gd name="connsiteY7" fmla="*/ 914400 h 1536700"/>
              <a:gd name="connsiteX8" fmla="*/ 381000 w 3784600"/>
              <a:gd name="connsiteY8" fmla="*/ 0 h 1536700"/>
              <a:gd name="connsiteX0" fmla="*/ 381000 w 3784600"/>
              <a:gd name="connsiteY0" fmla="*/ 0 h 1536700"/>
              <a:gd name="connsiteX1" fmla="*/ 0 w 3784600"/>
              <a:gd name="connsiteY1" fmla="*/ 584200 h 1536700"/>
              <a:gd name="connsiteX2" fmla="*/ 1371600 w 3784600"/>
              <a:gd name="connsiteY2" fmla="*/ 1524000 h 1536700"/>
              <a:gd name="connsiteX3" fmla="*/ 2425700 w 3784600"/>
              <a:gd name="connsiteY3" fmla="*/ 1536700 h 1536700"/>
              <a:gd name="connsiteX4" fmla="*/ 3784600 w 3784600"/>
              <a:gd name="connsiteY4" fmla="*/ 622300 h 1536700"/>
              <a:gd name="connsiteX5" fmla="*/ 3289300 w 3784600"/>
              <a:gd name="connsiteY5" fmla="*/ 190500 h 1536700"/>
              <a:gd name="connsiteX6" fmla="*/ 2362200 w 3784600"/>
              <a:gd name="connsiteY6" fmla="*/ 914400 h 1536700"/>
              <a:gd name="connsiteX7" fmla="*/ 1397000 w 3784600"/>
              <a:gd name="connsiteY7" fmla="*/ 914400 h 1536700"/>
              <a:gd name="connsiteX8" fmla="*/ 381000 w 3784600"/>
              <a:gd name="connsiteY8" fmla="*/ 0 h 1536700"/>
              <a:gd name="connsiteX0" fmla="*/ 406400 w 3784600"/>
              <a:gd name="connsiteY0" fmla="*/ 0 h 1447800"/>
              <a:gd name="connsiteX1" fmla="*/ 0 w 3784600"/>
              <a:gd name="connsiteY1" fmla="*/ 495300 h 1447800"/>
              <a:gd name="connsiteX2" fmla="*/ 1371600 w 3784600"/>
              <a:gd name="connsiteY2" fmla="*/ 1435100 h 1447800"/>
              <a:gd name="connsiteX3" fmla="*/ 2425700 w 3784600"/>
              <a:gd name="connsiteY3" fmla="*/ 1447800 h 1447800"/>
              <a:gd name="connsiteX4" fmla="*/ 3784600 w 3784600"/>
              <a:gd name="connsiteY4" fmla="*/ 533400 h 1447800"/>
              <a:gd name="connsiteX5" fmla="*/ 3289300 w 3784600"/>
              <a:gd name="connsiteY5" fmla="*/ 101600 h 1447800"/>
              <a:gd name="connsiteX6" fmla="*/ 2362200 w 3784600"/>
              <a:gd name="connsiteY6" fmla="*/ 825500 h 1447800"/>
              <a:gd name="connsiteX7" fmla="*/ 1397000 w 3784600"/>
              <a:gd name="connsiteY7" fmla="*/ 825500 h 1447800"/>
              <a:gd name="connsiteX8" fmla="*/ 406400 w 3784600"/>
              <a:gd name="connsiteY8" fmla="*/ 0 h 1447800"/>
              <a:gd name="connsiteX0" fmla="*/ 406400 w 3784600"/>
              <a:gd name="connsiteY0" fmla="*/ 0 h 1447800"/>
              <a:gd name="connsiteX1" fmla="*/ 0 w 3784600"/>
              <a:gd name="connsiteY1" fmla="*/ 495300 h 1447800"/>
              <a:gd name="connsiteX2" fmla="*/ 1371600 w 3784600"/>
              <a:gd name="connsiteY2" fmla="*/ 1435100 h 1447800"/>
              <a:gd name="connsiteX3" fmla="*/ 2425700 w 3784600"/>
              <a:gd name="connsiteY3" fmla="*/ 1447800 h 1447800"/>
              <a:gd name="connsiteX4" fmla="*/ 3784600 w 3784600"/>
              <a:gd name="connsiteY4" fmla="*/ 533400 h 1447800"/>
              <a:gd name="connsiteX5" fmla="*/ 3289300 w 3784600"/>
              <a:gd name="connsiteY5" fmla="*/ 101600 h 1447800"/>
              <a:gd name="connsiteX6" fmla="*/ 2362200 w 3784600"/>
              <a:gd name="connsiteY6" fmla="*/ 825500 h 1447800"/>
              <a:gd name="connsiteX7" fmla="*/ 1397000 w 3784600"/>
              <a:gd name="connsiteY7" fmla="*/ 825500 h 1447800"/>
              <a:gd name="connsiteX8" fmla="*/ 406400 w 3784600"/>
              <a:gd name="connsiteY8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4600" h="1447800">
                <a:moveTo>
                  <a:pt x="406400" y="0"/>
                </a:moveTo>
                <a:lnTo>
                  <a:pt x="0" y="495300"/>
                </a:lnTo>
                <a:lnTo>
                  <a:pt x="1371600" y="1435100"/>
                </a:lnTo>
                <a:lnTo>
                  <a:pt x="2425700" y="1447800"/>
                </a:lnTo>
                <a:lnTo>
                  <a:pt x="3784600" y="533400"/>
                </a:lnTo>
                <a:lnTo>
                  <a:pt x="3289300" y="101600"/>
                </a:lnTo>
                <a:lnTo>
                  <a:pt x="2362200" y="825500"/>
                </a:lnTo>
                <a:lnTo>
                  <a:pt x="1397000" y="825500"/>
                </a:lnTo>
                <a:lnTo>
                  <a:pt x="406400" y="0"/>
                </a:lnTo>
                <a:close/>
              </a:path>
            </a:pathLst>
          </a:custGeom>
          <a:solidFill>
            <a:schemeClr val="bg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281CA318-AC08-4372-A59E-9E0CE43330AA}"/>
              </a:ext>
            </a:extLst>
          </p:cNvPr>
          <p:cNvSpPr/>
          <p:nvPr/>
        </p:nvSpPr>
        <p:spPr>
          <a:xfrm>
            <a:off x="5445853" y="1416329"/>
            <a:ext cx="527888" cy="505429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7E98BA3-F523-4551-92D6-8AFB890FDC16}"/>
              </a:ext>
            </a:extLst>
          </p:cNvPr>
          <p:cNvSpPr/>
          <p:nvPr/>
        </p:nvSpPr>
        <p:spPr>
          <a:xfrm>
            <a:off x="2767510" y="369271"/>
            <a:ext cx="527887" cy="442008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545BE-A366-4775-BEC7-4ACCA4FF6DAF}"/>
              </a:ext>
            </a:extLst>
          </p:cNvPr>
          <p:cNvSpPr txBox="1"/>
          <p:nvPr/>
        </p:nvSpPr>
        <p:spPr>
          <a:xfrm>
            <a:off x="-107060" y="1556788"/>
            <a:ext cx="763456" cy="365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aVR</a:t>
            </a:r>
            <a:endParaRPr lang="en-US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862128-D877-402D-A38B-4A265E386405}"/>
              </a:ext>
            </a:extLst>
          </p:cNvPr>
          <p:cNvCxnSpPr>
            <a:cxnSpLocks/>
          </p:cNvCxnSpPr>
          <p:nvPr/>
        </p:nvCxnSpPr>
        <p:spPr>
          <a:xfrm>
            <a:off x="703159" y="2740066"/>
            <a:ext cx="1332299" cy="295471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A3B327-6C0D-4996-93C4-432E2344C354}"/>
              </a:ext>
            </a:extLst>
          </p:cNvPr>
          <p:cNvCxnSpPr>
            <a:cxnSpLocks/>
          </p:cNvCxnSpPr>
          <p:nvPr/>
        </p:nvCxnSpPr>
        <p:spPr>
          <a:xfrm flipH="1" flipV="1">
            <a:off x="649875" y="1844757"/>
            <a:ext cx="1858869" cy="102815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9B7035-7A67-48DB-A786-45E754089A55}"/>
              </a:ext>
            </a:extLst>
          </p:cNvPr>
          <p:cNvCxnSpPr>
            <a:cxnSpLocks/>
          </p:cNvCxnSpPr>
          <p:nvPr/>
        </p:nvCxnSpPr>
        <p:spPr>
          <a:xfrm flipV="1">
            <a:off x="3095580" y="1729094"/>
            <a:ext cx="2259386" cy="175779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F1DCBA-CCD6-42EA-BB61-A787EBAB23AC}"/>
              </a:ext>
            </a:extLst>
          </p:cNvPr>
          <p:cNvCxnSpPr>
            <a:cxnSpLocks/>
          </p:cNvCxnSpPr>
          <p:nvPr/>
        </p:nvCxnSpPr>
        <p:spPr>
          <a:xfrm flipH="1">
            <a:off x="2941530" y="3335945"/>
            <a:ext cx="7506" cy="235883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FD101D-F2D5-443E-9497-7A5CCCA31924}"/>
              </a:ext>
            </a:extLst>
          </p:cNvPr>
          <p:cNvCxnSpPr>
            <a:cxnSpLocks/>
          </p:cNvCxnSpPr>
          <p:nvPr/>
        </p:nvCxnSpPr>
        <p:spPr>
          <a:xfrm flipH="1">
            <a:off x="3888370" y="2595813"/>
            <a:ext cx="1534938" cy="309896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94529-969A-4A5A-90C4-82D6E1C66309}"/>
              </a:ext>
            </a:extLst>
          </p:cNvPr>
          <p:cNvGrpSpPr/>
          <p:nvPr/>
        </p:nvGrpSpPr>
        <p:grpSpPr>
          <a:xfrm>
            <a:off x="887825" y="991832"/>
            <a:ext cx="4709426" cy="3836456"/>
            <a:chOff x="6066771" y="1151893"/>
            <a:chExt cx="4897641" cy="387352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14FDB70-710F-4189-B2B7-CC0784D37C93}"/>
                </a:ext>
              </a:extLst>
            </p:cNvPr>
            <p:cNvSpPr/>
            <p:nvPr/>
          </p:nvSpPr>
          <p:spPr>
            <a:xfrm>
              <a:off x="6066771" y="1227666"/>
              <a:ext cx="4897641" cy="3797754"/>
            </a:xfrm>
            <a:custGeom>
              <a:avLst/>
              <a:gdLst>
                <a:gd name="connsiteX0" fmla="*/ 407515 w 4896121"/>
                <a:gd name="connsiteY0" fmla="*/ 143933 h 3812052"/>
                <a:gd name="connsiteX1" fmla="*/ 263581 w 4896121"/>
                <a:gd name="connsiteY1" fmla="*/ 812800 h 3812052"/>
                <a:gd name="connsiteX2" fmla="*/ 1115 w 4896121"/>
                <a:gd name="connsiteY2" fmla="*/ 1854200 h 3812052"/>
                <a:gd name="connsiteX3" fmla="*/ 373648 w 4896121"/>
                <a:gd name="connsiteY3" fmla="*/ 2785533 h 3812052"/>
                <a:gd name="connsiteX4" fmla="*/ 1990781 w 4896121"/>
                <a:gd name="connsiteY4" fmla="*/ 3691466 h 3812052"/>
                <a:gd name="connsiteX5" fmla="*/ 4242915 w 4896121"/>
                <a:gd name="connsiteY5" fmla="*/ 3742266 h 3812052"/>
                <a:gd name="connsiteX6" fmla="*/ 4886381 w 4896121"/>
                <a:gd name="connsiteY6" fmla="*/ 3132666 h 3812052"/>
                <a:gd name="connsiteX7" fmla="*/ 4581581 w 4896121"/>
                <a:gd name="connsiteY7" fmla="*/ 1998133 h 3812052"/>
                <a:gd name="connsiteX8" fmla="*/ 3921181 w 4896121"/>
                <a:gd name="connsiteY8" fmla="*/ 897466 h 3812052"/>
                <a:gd name="connsiteX9" fmla="*/ 2845915 w 4896121"/>
                <a:gd name="connsiteY9" fmla="*/ 287866 h 3812052"/>
                <a:gd name="connsiteX10" fmla="*/ 1906115 w 4896121"/>
                <a:gd name="connsiteY10" fmla="*/ 42333 h 3812052"/>
                <a:gd name="connsiteX11" fmla="*/ 1584381 w 4896121"/>
                <a:gd name="connsiteY11" fmla="*/ 8466 h 3812052"/>
                <a:gd name="connsiteX12" fmla="*/ 1491248 w 4896121"/>
                <a:gd name="connsiteY12" fmla="*/ 0 h 3812052"/>
                <a:gd name="connsiteX0" fmla="*/ 407515 w 4896121"/>
                <a:gd name="connsiteY0" fmla="*/ 143933 h 3809631"/>
                <a:gd name="connsiteX1" fmla="*/ 263581 w 4896121"/>
                <a:gd name="connsiteY1" fmla="*/ 812800 h 3809631"/>
                <a:gd name="connsiteX2" fmla="*/ 1115 w 4896121"/>
                <a:gd name="connsiteY2" fmla="*/ 1854200 h 3809631"/>
                <a:gd name="connsiteX3" fmla="*/ 373648 w 4896121"/>
                <a:gd name="connsiteY3" fmla="*/ 2827867 h 3809631"/>
                <a:gd name="connsiteX4" fmla="*/ 1990781 w 4896121"/>
                <a:gd name="connsiteY4" fmla="*/ 3691466 h 3809631"/>
                <a:gd name="connsiteX5" fmla="*/ 4242915 w 4896121"/>
                <a:gd name="connsiteY5" fmla="*/ 3742266 h 3809631"/>
                <a:gd name="connsiteX6" fmla="*/ 4886381 w 4896121"/>
                <a:gd name="connsiteY6" fmla="*/ 3132666 h 3809631"/>
                <a:gd name="connsiteX7" fmla="*/ 4581581 w 4896121"/>
                <a:gd name="connsiteY7" fmla="*/ 1998133 h 3809631"/>
                <a:gd name="connsiteX8" fmla="*/ 3921181 w 4896121"/>
                <a:gd name="connsiteY8" fmla="*/ 897466 h 3809631"/>
                <a:gd name="connsiteX9" fmla="*/ 2845915 w 4896121"/>
                <a:gd name="connsiteY9" fmla="*/ 287866 h 3809631"/>
                <a:gd name="connsiteX10" fmla="*/ 1906115 w 4896121"/>
                <a:gd name="connsiteY10" fmla="*/ 42333 h 3809631"/>
                <a:gd name="connsiteX11" fmla="*/ 1584381 w 4896121"/>
                <a:gd name="connsiteY11" fmla="*/ 8466 h 3809631"/>
                <a:gd name="connsiteX12" fmla="*/ 1491248 w 4896121"/>
                <a:gd name="connsiteY12" fmla="*/ 0 h 3809631"/>
                <a:gd name="connsiteX0" fmla="*/ 407515 w 4896121"/>
                <a:gd name="connsiteY0" fmla="*/ 143933 h 3797754"/>
                <a:gd name="connsiteX1" fmla="*/ 263581 w 4896121"/>
                <a:gd name="connsiteY1" fmla="*/ 812800 h 3797754"/>
                <a:gd name="connsiteX2" fmla="*/ 1115 w 4896121"/>
                <a:gd name="connsiteY2" fmla="*/ 1854200 h 3797754"/>
                <a:gd name="connsiteX3" fmla="*/ 373648 w 4896121"/>
                <a:gd name="connsiteY3" fmla="*/ 2827867 h 3797754"/>
                <a:gd name="connsiteX4" fmla="*/ 2016181 w 4896121"/>
                <a:gd name="connsiteY4" fmla="*/ 3666066 h 3797754"/>
                <a:gd name="connsiteX5" fmla="*/ 4242915 w 4896121"/>
                <a:gd name="connsiteY5" fmla="*/ 3742266 h 3797754"/>
                <a:gd name="connsiteX6" fmla="*/ 4886381 w 4896121"/>
                <a:gd name="connsiteY6" fmla="*/ 3132666 h 3797754"/>
                <a:gd name="connsiteX7" fmla="*/ 4581581 w 4896121"/>
                <a:gd name="connsiteY7" fmla="*/ 1998133 h 3797754"/>
                <a:gd name="connsiteX8" fmla="*/ 3921181 w 4896121"/>
                <a:gd name="connsiteY8" fmla="*/ 897466 h 3797754"/>
                <a:gd name="connsiteX9" fmla="*/ 2845915 w 4896121"/>
                <a:gd name="connsiteY9" fmla="*/ 287866 h 3797754"/>
                <a:gd name="connsiteX10" fmla="*/ 1906115 w 4896121"/>
                <a:gd name="connsiteY10" fmla="*/ 42333 h 3797754"/>
                <a:gd name="connsiteX11" fmla="*/ 1584381 w 4896121"/>
                <a:gd name="connsiteY11" fmla="*/ 8466 h 3797754"/>
                <a:gd name="connsiteX12" fmla="*/ 1491248 w 4896121"/>
                <a:gd name="connsiteY12" fmla="*/ 0 h 3797754"/>
                <a:gd name="connsiteX0" fmla="*/ 407515 w 4897641"/>
                <a:gd name="connsiteY0" fmla="*/ 143933 h 3797754"/>
                <a:gd name="connsiteX1" fmla="*/ 263581 w 4897641"/>
                <a:gd name="connsiteY1" fmla="*/ 812800 h 3797754"/>
                <a:gd name="connsiteX2" fmla="*/ 1115 w 4897641"/>
                <a:gd name="connsiteY2" fmla="*/ 1854200 h 3797754"/>
                <a:gd name="connsiteX3" fmla="*/ 373648 w 4897641"/>
                <a:gd name="connsiteY3" fmla="*/ 2827867 h 3797754"/>
                <a:gd name="connsiteX4" fmla="*/ 2016181 w 4897641"/>
                <a:gd name="connsiteY4" fmla="*/ 3666066 h 3797754"/>
                <a:gd name="connsiteX5" fmla="*/ 4242915 w 4897641"/>
                <a:gd name="connsiteY5" fmla="*/ 3742266 h 3797754"/>
                <a:gd name="connsiteX6" fmla="*/ 4886381 w 4897641"/>
                <a:gd name="connsiteY6" fmla="*/ 3132666 h 3797754"/>
                <a:gd name="connsiteX7" fmla="*/ 4598514 w 4897641"/>
                <a:gd name="connsiteY7" fmla="*/ 1947333 h 3797754"/>
                <a:gd name="connsiteX8" fmla="*/ 3921181 w 4897641"/>
                <a:gd name="connsiteY8" fmla="*/ 897466 h 3797754"/>
                <a:gd name="connsiteX9" fmla="*/ 2845915 w 4897641"/>
                <a:gd name="connsiteY9" fmla="*/ 287866 h 3797754"/>
                <a:gd name="connsiteX10" fmla="*/ 1906115 w 4897641"/>
                <a:gd name="connsiteY10" fmla="*/ 42333 h 3797754"/>
                <a:gd name="connsiteX11" fmla="*/ 1584381 w 4897641"/>
                <a:gd name="connsiteY11" fmla="*/ 8466 h 3797754"/>
                <a:gd name="connsiteX12" fmla="*/ 1491248 w 4897641"/>
                <a:gd name="connsiteY12" fmla="*/ 0 h 379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97641" h="3797754">
                  <a:moveTo>
                    <a:pt x="407515" y="143933"/>
                  </a:moveTo>
                  <a:cubicBezTo>
                    <a:pt x="369414" y="335844"/>
                    <a:pt x="331314" y="527756"/>
                    <a:pt x="263581" y="812800"/>
                  </a:cubicBezTo>
                  <a:cubicBezTo>
                    <a:pt x="195848" y="1097844"/>
                    <a:pt x="-17229" y="1518356"/>
                    <a:pt x="1115" y="1854200"/>
                  </a:cubicBezTo>
                  <a:cubicBezTo>
                    <a:pt x="19459" y="2190044"/>
                    <a:pt x="37804" y="2525889"/>
                    <a:pt x="373648" y="2827867"/>
                  </a:cubicBezTo>
                  <a:cubicBezTo>
                    <a:pt x="709492" y="3129845"/>
                    <a:pt x="1371303" y="3513666"/>
                    <a:pt x="2016181" y="3666066"/>
                  </a:cubicBezTo>
                  <a:cubicBezTo>
                    <a:pt x="2661059" y="3818466"/>
                    <a:pt x="3764548" y="3831166"/>
                    <a:pt x="4242915" y="3742266"/>
                  </a:cubicBezTo>
                  <a:cubicBezTo>
                    <a:pt x="4721282" y="3653366"/>
                    <a:pt x="4827115" y="3431821"/>
                    <a:pt x="4886381" y="3132666"/>
                  </a:cubicBezTo>
                  <a:cubicBezTo>
                    <a:pt x="4945647" y="2833511"/>
                    <a:pt x="4759381" y="2319866"/>
                    <a:pt x="4598514" y="1947333"/>
                  </a:cubicBezTo>
                  <a:cubicBezTo>
                    <a:pt x="4437647" y="1574800"/>
                    <a:pt x="4213281" y="1174044"/>
                    <a:pt x="3921181" y="897466"/>
                  </a:cubicBezTo>
                  <a:cubicBezTo>
                    <a:pt x="3629081" y="620888"/>
                    <a:pt x="3181759" y="430388"/>
                    <a:pt x="2845915" y="287866"/>
                  </a:cubicBezTo>
                  <a:cubicBezTo>
                    <a:pt x="2510071" y="145344"/>
                    <a:pt x="2116371" y="88900"/>
                    <a:pt x="1906115" y="42333"/>
                  </a:cubicBezTo>
                  <a:cubicBezTo>
                    <a:pt x="1695859" y="-4234"/>
                    <a:pt x="1653525" y="15521"/>
                    <a:pt x="1584381" y="8466"/>
                  </a:cubicBezTo>
                  <a:cubicBezTo>
                    <a:pt x="1515237" y="1411"/>
                    <a:pt x="1503242" y="705"/>
                    <a:pt x="1491248" y="0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57BBF09-A610-44FA-8AA0-F4B65D20E4F9}"/>
                </a:ext>
              </a:extLst>
            </p:cNvPr>
            <p:cNvSpPr/>
            <p:nvPr/>
          </p:nvSpPr>
          <p:spPr>
            <a:xfrm>
              <a:off x="6932105" y="2579099"/>
              <a:ext cx="381000" cy="381000"/>
            </a:xfrm>
            <a:custGeom>
              <a:avLst/>
              <a:gdLst>
                <a:gd name="connsiteX0" fmla="*/ 0 w 381000"/>
                <a:gd name="connsiteY0" fmla="*/ 0 h 381000"/>
                <a:gd name="connsiteX1" fmla="*/ 110067 w 381000"/>
                <a:gd name="connsiteY1" fmla="*/ 220133 h 381000"/>
                <a:gd name="connsiteX2" fmla="*/ 279400 w 381000"/>
                <a:gd name="connsiteY2" fmla="*/ 254000 h 381000"/>
                <a:gd name="connsiteX3" fmla="*/ 38100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cubicBezTo>
                    <a:pt x="31750" y="88900"/>
                    <a:pt x="63500" y="177800"/>
                    <a:pt x="110067" y="220133"/>
                  </a:cubicBezTo>
                  <a:cubicBezTo>
                    <a:pt x="156634" y="262466"/>
                    <a:pt x="234245" y="227189"/>
                    <a:pt x="279400" y="254000"/>
                  </a:cubicBezTo>
                  <a:cubicBezTo>
                    <a:pt x="324555" y="280811"/>
                    <a:pt x="352777" y="330905"/>
                    <a:pt x="381000" y="381000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40B3E1-9A26-4FB1-958D-B01E024E1FAE}"/>
                </a:ext>
              </a:extLst>
            </p:cNvPr>
            <p:cNvSpPr/>
            <p:nvPr/>
          </p:nvSpPr>
          <p:spPr>
            <a:xfrm>
              <a:off x="6103308" y="2082801"/>
              <a:ext cx="1008692" cy="1286932"/>
            </a:xfrm>
            <a:custGeom>
              <a:avLst/>
              <a:gdLst>
                <a:gd name="connsiteX0" fmla="*/ 999067 w 999067"/>
                <a:gd name="connsiteY0" fmla="*/ 0 h 1286933"/>
                <a:gd name="connsiteX1" fmla="*/ 846667 w 999067"/>
                <a:gd name="connsiteY1" fmla="*/ 508000 h 1286933"/>
                <a:gd name="connsiteX2" fmla="*/ 304800 w 999067"/>
                <a:gd name="connsiteY2" fmla="*/ 1066800 h 1286933"/>
                <a:gd name="connsiteX3" fmla="*/ 0 w 999067"/>
                <a:gd name="connsiteY3" fmla="*/ 1286933 h 1286933"/>
                <a:gd name="connsiteX0" fmla="*/ 999067 w 999067"/>
                <a:gd name="connsiteY0" fmla="*/ 0 h 1296558"/>
                <a:gd name="connsiteX1" fmla="*/ 846667 w 999067"/>
                <a:gd name="connsiteY1" fmla="*/ 508000 h 1296558"/>
                <a:gd name="connsiteX2" fmla="*/ 304800 w 999067"/>
                <a:gd name="connsiteY2" fmla="*/ 1066800 h 1296558"/>
                <a:gd name="connsiteX3" fmla="*/ 0 w 999067"/>
                <a:gd name="connsiteY3" fmla="*/ 1296558 h 1296558"/>
                <a:gd name="connsiteX0" fmla="*/ 999067 w 999067"/>
                <a:gd name="connsiteY0" fmla="*/ 0 h 1296558"/>
                <a:gd name="connsiteX1" fmla="*/ 846667 w 999067"/>
                <a:gd name="connsiteY1" fmla="*/ 508000 h 1296558"/>
                <a:gd name="connsiteX2" fmla="*/ 304800 w 999067"/>
                <a:gd name="connsiteY2" fmla="*/ 1066800 h 1296558"/>
                <a:gd name="connsiteX3" fmla="*/ 0 w 999067"/>
                <a:gd name="connsiteY3" fmla="*/ 1296558 h 1296558"/>
                <a:gd name="connsiteX0" fmla="*/ 1008692 w 1008692"/>
                <a:gd name="connsiteY0" fmla="*/ 0 h 1248431"/>
                <a:gd name="connsiteX1" fmla="*/ 856292 w 1008692"/>
                <a:gd name="connsiteY1" fmla="*/ 508000 h 1248431"/>
                <a:gd name="connsiteX2" fmla="*/ 314425 w 1008692"/>
                <a:gd name="connsiteY2" fmla="*/ 1066800 h 1248431"/>
                <a:gd name="connsiteX3" fmla="*/ 0 w 1008692"/>
                <a:gd name="connsiteY3" fmla="*/ 1248431 h 1248431"/>
                <a:gd name="connsiteX0" fmla="*/ 1008692 w 1008692"/>
                <a:gd name="connsiteY0" fmla="*/ 0 h 1286932"/>
                <a:gd name="connsiteX1" fmla="*/ 856292 w 1008692"/>
                <a:gd name="connsiteY1" fmla="*/ 508000 h 1286932"/>
                <a:gd name="connsiteX2" fmla="*/ 314425 w 1008692"/>
                <a:gd name="connsiteY2" fmla="*/ 1066800 h 1286932"/>
                <a:gd name="connsiteX3" fmla="*/ 0 w 1008692"/>
                <a:gd name="connsiteY3" fmla="*/ 1286932 h 128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8692" h="1286932">
                  <a:moveTo>
                    <a:pt x="1008692" y="0"/>
                  </a:moveTo>
                  <a:cubicBezTo>
                    <a:pt x="990347" y="165100"/>
                    <a:pt x="972003" y="330200"/>
                    <a:pt x="856292" y="508000"/>
                  </a:cubicBezTo>
                  <a:cubicBezTo>
                    <a:pt x="740581" y="685800"/>
                    <a:pt x="457140" y="936978"/>
                    <a:pt x="314425" y="1066800"/>
                  </a:cubicBezTo>
                  <a:cubicBezTo>
                    <a:pt x="171710" y="1196622"/>
                    <a:pt x="4842" y="1222526"/>
                    <a:pt x="0" y="1286932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B8339B-87FB-4A98-8F71-EA0E4D26EDEC}"/>
                </a:ext>
              </a:extLst>
            </p:cNvPr>
            <p:cNvSpPr/>
            <p:nvPr/>
          </p:nvSpPr>
          <p:spPr>
            <a:xfrm flipV="1">
              <a:off x="6739171" y="3394287"/>
              <a:ext cx="1227667" cy="228057"/>
            </a:xfrm>
            <a:custGeom>
              <a:avLst/>
              <a:gdLst>
                <a:gd name="connsiteX0" fmla="*/ 0 w 2252133"/>
                <a:gd name="connsiteY0" fmla="*/ 0 h 1143000"/>
                <a:gd name="connsiteX1" fmla="*/ 287866 w 2252133"/>
                <a:gd name="connsiteY1" fmla="*/ 67733 h 1143000"/>
                <a:gd name="connsiteX2" fmla="*/ 812800 w 2252133"/>
                <a:gd name="connsiteY2" fmla="*/ 321733 h 1143000"/>
                <a:gd name="connsiteX3" fmla="*/ 1202266 w 2252133"/>
                <a:gd name="connsiteY3" fmla="*/ 584200 h 1143000"/>
                <a:gd name="connsiteX4" fmla="*/ 1803400 w 2252133"/>
                <a:gd name="connsiteY4" fmla="*/ 897467 h 1143000"/>
                <a:gd name="connsiteX5" fmla="*/ 2252133 w 2252133"/>
                <a:gd name="connsiteY5" fmla="*/ 1143000 h 1143000"/>
                <a:gd name="connsiteX0" fmla="*/ 0 w 2252133"/>
                <a:gd name="connsiteY0" fmla="*/ 930818 h 2073818"/>
                <a:gd name="connsiteX1" fmla="*/ 287866 w 2252133"/>
                <a:gd name="connsiteY1" fmla="*/ 998551 h 2073818"/>
                <a:gd name="connsiteX2" fmla="*/ 889404 w 2252133"/>
                <a:gd name="connsiteY2" fmla="*/ 5645 h 2073818"/>
                <a:gd name="connsiteX3" fmla="*/ 1202266 w 2252133"/>
                <a:gd name="connsiteY3" fmla="*/ 1515018 h 2073818"/>
                <a:gd name="connsiteX4" fmla="*/ 1803400 w 2252133"/>
                <a:gd name="connsiteY4" fmla="*/ 1828285 h 2073818"/>
                <a:gd name="connsiteX5" fmla="*/ 2252133 w 2252133"/>
                <a:gd name="connsiteY5" fmla="*/ 2073818 h 2073818"/>
                <a:gd name="connsiteX0" fmla="*/ 0 w 2252133"/>
                <a:gd name="connsiteY0" fmla="*/ 929591 h 2072591"/>
                <a:gd name="connsiteX1" fmla="*/ 287866 w 2252133"/>
                <a:gd name="connsiteY1" fmla="*/ 997324 h 2072591"/>
                <a:gd name="connsiteX2" fmla="*/ 889404 w 2252133"/>
                <a:gd name="connsiteY2" fmla="*/ 4418 h 2072591"/>
                <a:gd name="connsiteX3" fmla="*/ 1324830 w 2252133"/>
                <a:gd name="connsiteY3" fmla="*/ 682518 h 2072591"/>
                <a:gd name="connsiteX4" fmla="*/ 1803400 w 2252133"/>
                <a:gd name="connsiteY4" fmla="*/ 1827058 h 2072591"/>
                <a:gd name="connsiteX5" fmla="*/ 2252133 w 2252133"/>
                <a:gd name="connsiteY5" fmla="*/ 2072591 h 2072591"/>
                <a:gd name="connsiteX0" fmla="*/ 0 w 2252133"/>
                <a:gd name="connsiteY0" fmla="*/ 928499 h 2071499"/>
                <a:gd name="connsiteX1" fmla="*/ 287866 w 2252133"/>
                <a:gd name="connsiteY1" fmla="*/ 996232 h 2071499"/>
                <a:gd name="connsiteX2" fmla="*/ 889404 w 2252133"/>
                <a:gd name="connsiteY2" fmla="*/ 3326 h 2071499"/>
                <a:gd name="connsiteX3" fmla="*/ 1324830 w 2252133"/>
                <a:gd name="connsiteY3" fmla="*/ 681426 h 2071499"/>
                <a:gd name="connsiteX4" fmla="*/ 1818721 w 2252133"/>
                <a:gd name="connsiteY4" fmla="*/ 890785 h 2071499"/>
                <a:gd name="connsiteX5" fmla="*/ 2252133 w 2252133"/>
                <a:gd name="connsiteY5" fmla="*/ 2071499 h 2071499"/>
                <a:gd name="connsiteX0" fmla="*/ 0 w 2221492"/>
                <a:gd name="connsiteY0" fmla="*/ 928499 h 2798862"/>
                <a:gd name="connsiteX1" fmla="*/ 287866 w 2221492"/>
                <a:gd name="connsiteY1" fmla="*/ 996232 h 2798862"/>
                <a:gd name="connsiteX2" fmla="*/ 889404 w 2221492"/>
                <a:gd name="connsiteY2" fmla="*/ 3326 h 2798862"/>
                <a:gd name="connsiteX3" fmla="*/ 1324830 w 2221492"/>
                <a:gd name="connsiteY3" fmla="*/ 681426 h 2798862"/>
                <a:gd name="connsiteX4" fmla="*/ 1818721 w 2221492"/>
                <a:gd name="connsiteY4" fmla="*/ 890785 h 2798862"/>
                <a:gd name="connsiteX5" fmla="*/ 2221492 w 2221492"/>
                <a:gd name="connsiteY5" fmla="*/ 2798862 h 279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1492" h="2798862">
                  <a:moveTo>
                    <a:pt x="0" y="928499"/>
                  </a:moveTo>
                  <a:cubicBezTo>
                    <a:pt x="76199" y="935554"/>
                    <a:pt x="139632" y="1150427"/>
                    <a:pt x="287866" y="996232"/>
                  </a:cubicBezTo>
                  <a:cubicBezTo>
                    <a:pt x="436100" y="842037"/>
                    <a:pt x="716577" y="55794"/>
                    <a:pt x="889404" y="3326"/>
                  </a:cubicBezTo>
                  <a:cubicBezTo>
                    <a:pt x="1062231" y="-49142"/>
                    <a:pt x="1169944" y="533516"/>
                    <a:pt x="1324830" y="681426"/>
                  </a:cubicBezTo>
                  <a:cubicBezTo>
                    <a:pt x="1479716" y="829336"/>
                    <a:pt x="1669277" y="537879"/>
                    <a:pt x="1818721" y="890785"/>
                  </a:cubicBezTo>
                  <a:cubicBezTo>
                    <a:pt x="1968165" y="1243691"/>
                    <a:pt x="2084614" y="2722662"/>
                    <a:pt x="2221492" y="2798862"/>
                  </a:cubicBezTo>
                </a:path>
              </a:pathLst>
            </a:cu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A9E7C6-021C-42A9-A0DD-F99751EBAABF}"/>
                </a:ext>
              </a:extLst>
            </p:cNvPr>
            <p:cNvSpPr/>
            <p:nvPr/>
          </p:nvSpPr>
          <p:spPr>
            <a:xfrm rot="1765970">
              <a:off x="8523438" y="2174240"/>
              <a:ext cx="338128" cy="550661"/>
            </a:xfrm>
            <a:custGeom>
              <a:avLst/>
              <a:gdLst>
                <a:gd name="connsiteX0" fmla="*/ 0 w 381000"/>
                <a:gd name="connsiteY0" fmla="*/ 0 h 381000"/>
                <a:gd name="connsiteX1" fmla="*/ 110067 w 381000"/>
                <a:gd name="connsiteY1" fmla="*/ 220133 h 381000"/>
                <a:gd name="connsiteX2" fmla="*/ 279400 w 381000"/>
                <a:gd name="connsiteY2" fmla="*/ 254000 h 381000"/>
                <a:gd name="connsiteX3" fmla="*/ 38100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cubicBezTo>
                    <a:pt x="31750" y="88900"/>
                    <a:pt x="63500" y="177800"/>
                    <a:pt x="110067" y="220133"/>
                  </a:cubicBezTo>
                  <a:cubicBezTo>
                    <a:pt x="156634" y="262466"/>
                    <a:pt x="234245" y="227189"/>
                    <a:pt x="279400" y="254000"/>
                  </a:cubicBezTo>
                  <a:cubicBezTo>
                    <a:pt x="324555" y="280811"/>
                    <a:pt x="352777" y="330905"/>
                    <a:pt x="381000" y="38100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119DB2-10ED-4084-AD28-BC5D223EEFB3}"/>
                </a:ext>
              </a:extLst>
            </p:cNvPr>
            <p:cNvSpPr/>
            <p:nvPr/>
          </p:nvSpPr>
          <p:spPr>
            <a:xfrm rot="3817468">
              <a:off x="9369820" y="3983719"/>
              <a:ext cx="381000" cy="381000"/>
            </a:xfrm>
            <a:custGeom>
              <a:avLst/>
              <a:gdLst>
                <a:gd name="connsiteX0" fmla="*/ 0 w 381000"/>
                <a:gd name="connsiteY0" fmla="*/ 0 h 381000"/>
                <a:gd name="connsiteX1" fmla="*/ 110067 w 381000"/>
                <a:gd name="connsiteY1" fmla="*/ 220133 h 381000"/>
                <a:gd name="connsiteX2" fmla="*/ 279400 w 381000"/>
                <a:gd name="connsiteY2" fmla="*/ 254000 h 381000"/>
                <a:gd name="connsiteX3" fmla="*/ 38100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cubicBezTo>
                    <a:pt x="31750" y="88900"/>
                    <a:pt x="63500" y="177800"/>
                    <a:pt x="110067" y="220133"/>
                  </a:cubicBezTo>
                  <a:cubicBezTo>
                    <a:pt x="156634" y="262466"/>
                    <a:pt x="234245" y="227189"/>
                    <a:pt x="279400" y="254000"/>
                  </a:cubicBezTo>
                  <a:cubicBezTo>
                    <a:pt x="324555" y="280811"/>
                    <a:pt x="352777" y="330905"/>
                    <a:pt x="381000" y="38100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6361EF4-1557-4DF6-BFE2-A364EC87E98C}"/>
                </a:ext>
              </a:extLst>
            </p:cNvPr>
            <p:cNvSpPr/>
            <p:nvPr/>
          </p:nvSpPr>
          <p:spPr>
            <a:xfrm rot="3817468">
              <a:off x="8889908" y="3282867"/>
              <a:ext cx="580924" cy="467787"/>
            </a:xfrm>
            <a:custGeom>
              <a:avLst/>
              <a:gdLst>
                <a:gd name="connsiteX0" fmla="*/ 0 w 381000"/>
                <a:gd name="connsiteY0" fmla="*/ 0 h 381000"/>
                <a:gd name="connsiteX1" fmla="*/ 110067 w 381000"/>
                <a:gd name="connsiteY1" fmla="*/ 220133 h 381000"/>
                <a:gd name="connsiteX2" fmla="*/ 279400 w 381000"/>
                <a:gd name="connsiteY2" fmla="*/ 254000 h 381000"/>
                <a:gd name="connsiteX3" fmla="*/ 38100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cubicBezTo>
                    <a:pt x="31750" y="88900"/>
                    <a:pt x="63500" y="177800"/>
                    <a:pt x="110067" y="220133"/>
                  </a:cubicBezTo>
                  <a:cubicBezTo>
                    <a:pt x="156634" y="262466"/>
                    <a:pt x="234245" y="227189"/>
                    <a:pt x="279400" y="254000"/>
                  </a:cubicBezTo>
                  <a:cubicBezTo>
                    <a:pt x="324555" y="280811"/>
                    <a:pt x="352777" y="330905"/>
                    <a:pt x="381000" y="38100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159E7D2-9C92-451B-9918-256040527DF3}"/>
                </a:ext>
              </a:extLst>
            </p:cNvPr>
            <p:cNvSpPr/>
            <p:nvPr/>
          </p:nvSpPr>
          <p:spPr>
            <a:xfrm rot="4644564">
              <a:off x="9210152" y="1796516"/>
              <a:ext cx="1328892" cy="1028058"/>
            </a:xfrm>
            <a:custGeom>
              <a:avLst/>
              <a:gdLst>
                <a:gd name="connsiteX0" fmla="*/ 999067 w 999067"/>
                <a:gd name="connsiteY0" fmla="*/ 0 h 1286933"/>
                <a:gd name="connsiteX1" fmla="*/ 846667 w 999067"/>
                <a:gd name="connsiteY1" fmla="*/ 508000 h 1286933"/>
                <a:gd name="connsiteX2" fmla="*/ 304800 w 999067"/>
                <a:gd name="connsiteY2" fmla="*/ 1066800 h 1286933"/>
                <a:gd name="connsiteX3" fmla="*/ 0 w 999067"/>
                <a:gd name="connsiteY3" fmla="*/ 1286933 h 1286933"/>
                <a:gd name="connsiteX0" fmla="*/ 2878667 w 2878667"/>
                <a:gd name="connsiteY0" fmla="*/ 0 h 1989666"/>
                <a:gd name="connsiteX1" fmla="*/ 846667 w 2878667"/>
                <a:gd name="connsiteY1" fmla="*/ 1210733 h 1989666"/>
                <a:gd name="connsiteX2" fmla="*/ 304800 w 2878667"/>
                <a:gd name="connsiteY2" fmla="*/ 1769533 h 1989666"/>
                <a:gd name="connsiteX3" fmla="*/ 0 w 2878667"/>
                <a:gd name="connsiteY3" fmla="*/ 1989666 h 1989666"/>
                <a:gd name="connsiteX0" fmla="*/ 3132670 w 3132670"/>
                <a:gd name="connsiteY0" fmla="*/ 0 h 1617133"/>
                <a:gd name="connsiteX1" fmla="*/ 846667 w 3132670"/>
                <a:gd name="connsiteY1" fmla="*/ 838200 h 1617133"/>
                <a:gd name="connsiteX2" fmla="*/ 304800 w 3132670"/>
                <a:gd name="connsiteY2" fmla="*/ 1397000 h 1617133"/>
                <a:gd name="connsiteX3" fmla="*/ 0 w 3132670"/>
                <a:gd name="connsiteY3" fmla="*/ 1617133 h 1617133"/>
                <a:gd name="connsiteX0" fmla="*/ 3132670 w 3132670"/>
                <a:gd name="connsiteY0" fmla="*/ 0 h 1617133"/>
                <a:gd name="connsiteX1" fmla="*/ 2395685 w 3132670"/>
                <a:gd name="connsiteY1" fmla="*/ 342702 h 1617133"/>
                <a:gd name="connsiteX2" fmla="*/ 846667 w 3132670"/>
                <a:gd name="connsiteY2" fmla="*/ 838200 h 1617133"/>
                <a:gd name="connsiteX3" fmla="*/ 304800 w 3132670"/>
                <a:gd name="connsiteY3" fmla="*/ 1397000 h 1617133"/>
                <a:gd name="connsiteX4" fmla="*/ 0 w 3132670"/>
                <a:gd name="connsiteY4" fmla="*/ 1617133 h 1617133"/>
                <a:gd name="connsiteX0" fmla="*/ 3132670 w 3132670"/>
                <a:gd name="connsiteY0" fmla="*/ 0 h 1617133"/>
                <a:gd name="connsiteX1" fmla="*/ 2395685 w 3132670"/>
                <a:gd name="connsiteY1" fmla="*/ 342702 h 1617133"/>
                <a:gd name="connsiteX2" fmla="*/ 1201884 w 3132670"/>
                <a:gd name="connsiteY2" fmla="*/ 605169 h 1617133"/>
                <a:gd name="connsiteX3" fmla="*/ 846667 w 3132670"/>
                <a:gd name="connsiteY3" fmla="*/ 838200 h 1617133"/>
                <a:gd name="connsiteX4" fmla="*/ 304800 w 3132670"/>
                <a:gd name="connsiteY4" fmla="*/ 1397000 h 1617133"/>
                <a:gd name="connsiteX5" fmla="*/ 0 w 3132670"/>
                <a:gd name="connsiteY5" fmla="*/ 1617133 h 1617133"/>
                <a:gd name="connsiteX0" fmla="*/ 3132670 w 3132670"/>
                <a:gd name="connsiteY0" fmla="*/ 0 h 1617133"/>
                <a:gd name="connsiteX1" fmla="*/ 2438021 w 3132670"/>
                <a:gd name="connsiteY1" fmla="*/ 368102 h 1617133"/>
                <a:gd name="connsiteX2" fmla="*/ 1201884 w 3132670"/>
                <a:gd name="connsiteY2" fmla="*/ 605169 h 1617133"/>
                <a:gd name="connsiteX3" fmla="*/ 846667 w 3132670"/>
                <a:gd name="connsiteY3" fmla="*/ 838200 h 1617133"/>
                <a:gd name="connsiteX4" fmla="*/ 304800 w 3132670"/>
                <a:gd name="connsiteY4" fmla="*/ 1397000 h 1617133"/>
                <a:gd name="connsiteX5" fmla="*/ 0 w 3132670"/>
                <a:gd name="connsiteY5" fmla="*/ 1617133 h 1617133"/>
                <a:gd name="connsiteX0" fmla="*/ 3132670 w 3132670"/>
                <a:gd name="connsiteY0" fmla="*/ 0 h 1617133"/>
                <a:gd name="connsiteX1" fmla="*/ 2438021 w 3132670"/>
                <a:gd name="connsiteY1" fmla="*/ 368102 h 1617133"/>
                <a:gd name="connsiteX2" fmla="*/ 846667 w 3132670"/>
                <a:gd name="connsiteY2" fmla="*/ 838200 h 1617133"/>
                <a:gd name="connsiteX3" fmla="*/ 304800 w 3132670"/>
                <a:gd name="connsiteY3" fmla="*/ 1397000 h 1617133"/>
                <a:gd name="connsiteX4" fmla="*/ 0 w 3132670"/>
                <a:gd name="connsiteY4" fmla="*/ 1617133 h 1617133"/>
                <a:gd name="connsiteX0" fmla="*/ 3132670 w 3132670"/>
                <a:gd name="connsiteY0" fmla="*/ 0 h 1617133"/>
                <a:gd name="connsiteX1" fmla="*/ 846667 w 3132670"/>
                <a:gd name="connsiteY1" fmla="*/ 838200 h 1617133"/>
                <a:gd name="connsiteX2" fmla="*/ 304800 w 3132670"/>
                <a:gd name="connsiteY2" fmla="*/ 1397000 h 1617133"/>
                <a:gd name="connsiteX3" fmla="*/ 0 w 3132670"/>
                <a:gd name="connsiteY3" fmla="*/ 1617133 h 1617133"/>
                <a:gd name="connsiteX0" fmla="*/ 1342181 w 1342181"/>
                <a:gd name="connsiteY0" fmla="*/ 0 h 1019388"/>
                <a:gd name="connsiteX1" fmla="*/ 846667 w 1342181"/>
                <a:gd name="connsiteY1" fmla="*/ 240455 h 1019388"/>
                <a:gd name="connsiteX2" fmla="*/ 304800 w 1342181"/>
                <a:gd name="connsiteY2" fmla="*/ 799255 h 1019388"/>
                <a:gd name="connsiteX3" fmla="*/ 0 w 1342181"/>
                <a:gd name="connsiteY3" fmla="*/ 1019388 h 10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2181" h="1019388">
                  <a:moveTo>
                    <a:pt x="1342181" y="0"/>
                  </a:moveTo>
                  <a:cubicBezTo>
                    <a:pt x="865931" y="174625"/>
                    <a:pt x="1019564" y="107246"/>
                    <a:pt x="846667" y="240455"/>
                  </a:cubicBezTo>
                  <a:cubicBezTo>
                    <a:pt x="673770" y="373664"/>
                    <a:pt x="445911" y="669433"/>
                    <a:pt x="304800" y="799255"/>
                  </a:cubicBezTo>
                  <a:cubicBezTo>
                    <a:pt x="163689" y="929077"/>
                    <a:pt x="81844" y="974232"/>
                    <a:pt x="0" y="1019388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0F67B9-6BBB-45EB-ACA8-034F5A14D486}"/>
                </a:ext>
              </a:extLst>
            </p:cNvPr>
            <p:cNvSpPr/>
            <p:nvPr/>
          </p:nvSpPr>
          <p:spPr>
            <a:xfrm rot="4170786">
              <a:off x="8191200" y="1910983"/>
              <a:ext cx="1505651" cy="1489767"/>
            </a:xfrm>
            <a:custGeom>
              <a:avLst/>
              <a:gdLst>
                <a:gd name="connsiteX0" fmla="*/ 0 w 2252133"/>
                <a:gd name="connsiteY0" fmla="*/ 0 h 1143000"/>
                <a:gd name="connsiteX1" fmla="*/ 287866 w 2252133"/>
                <a:gd name="connsiteY1" fmla="*/ 67733 h 1143000"/>
                <a:gd name="connsiteX2" fmla="*/ 812800 w 2252133"/>
                <a:gd name="connsiteY2" fmla="*/ 321733 h 1143000"/>
                <a:gd name="connsiteX3" fmla="*/ 1202266 w 2252133"/>
                <a:gd name="connsiteY3" fmla="*/ 584200 h 1143000"/>
                <a:gd name="connsiteX4" fmla="*/ 1803400 w 2252133"/>
                <a:gd name="connsiteY4" fmla="*/ 897467 h 1143000"/>
                <a:gd name="connsiteX5" fmla="*/ 2252133 w 2252133"/>
                <a:gd name="connsiteY5" fmla="*/ 1143000 h 1143000"/>
                <a:gd name="connsiteX0" fmla="*/ 0 w 2252133"/>
                <a:gd name="connsiteY0" fmla="*/ 0 h 1430867"/>
                <a:gd name="connsiteX1" fmla="*/ 287866 w 2252133"/>
                <a:gd name="connsiteY1" fmla="*/ 67733 h 1430867"/>
                <a:gd name="connsiteX2" fmla="*/ 812800 w 2252133"/>
                <a:gd name="connsiteY2" fmla="*/ 321733 h 1430867"/>
                <a:gd name="connsiteX3" fmla="*/ 1202266 w 2252133"/>
                <a:gd name="connsiteY3" fmla="*/ 584200 h 1430867"/>
                <a:gd name="connsiteX4" fmla="*/ 1803400 w 2252133"/>
                <a:gd name="connsiteY4" fmla="*/ 897467 h 1430867"/>
                <a:gd name="connsiteX5" fmla="*/ 2252133 w 2252133"/>
                <a:gd name="connsiteY5" fmla="*/ 1430867 h 1430867"/>
                <a:gd name="connsiteX0" fmla="*/ 0 w 2252133"/>
                <a:gd name="connsiteY0" fmla="*/ 27777 h 1458644"/>
                <a:gd name="connsiteX1" fmla="*/ 235850 w 2252133"/>
                <a:gd name="connsiteY1" fmla="*/ 20841 h 1458644"/>
                <a:gd name="connsiteX2" fmla="*/ 812800 w 2252133"/>
                <a:gd name="connsiteY2" fmla="*/ 349510 h 1458644"/>
                <a:gd name="connsiteX3" fmla="*/ 1202266 w 2252133"/>
                <a:gd name="connsiteY3" fmla="*/ 611977 h 1458644"/>
                <a:gd name="connsiteX4" fmla="*/ 1803400 w 2252133"/>
                <a:gd name="connsiteY4" fmla="*/ 925244 h 1458644"/>
                <a:gd name="connsiteX5" fmla="*/ 2252133 w 2252133"/>
                <a:gd name="connsiteY5" fmla="*/ 1458644 h 1458644"/>
                <a:gd name="connsiteX0" fmla="*/ 0 w 2252133"/>
                <a:gd name="connsiteY0" fmla="*/ 27778 h 1458644"/>
                <a:gd name="connsiteX1" fmla="*/ 235850 w 2252133"/>
                <a:gd name="connsiteY1" fmla="*/ 20841 h 1458644"/>
                <a:gd name="connsiteX2" fmla="*/ 812800 w 2252133"/>
                <a:gd name="connsiteY2" fmla="*/ 349510 h 1458644"/>
                <a:gd name="connsiteX3" fmla="*/ 1202266 w 2252133"/>
                <a:gd name="connsiteY3" fmla="*/ 611977 h 1458644"/>
                <a:gd name="connsiteX4" fmla="*/ 1803400 w 2252133"/>
                <a:gd name="connsiteY4" fmla="*/ 925244 h 1458644"/>
                <a:gd name="connsiteX5" fmla="*/ 2252133 w 2252133"/>
                <a:gd name="connsiteY5" fmla="*/ 1458644 h 145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2133" h="1458644">
                  <a:moveTo>
                    <a:pt x="0" y="27778"/>
                  </a:moveTo>
                  <a:cubicBezTo>
                    <a:pt x="76199" y="34833"/>
                    <a:pt x="100383" y="-32781"/>
                    <a:pt x="235850" y="20841"/>
                  </a:cubicBezTo>
                  <a:cubicBezTo>
                    <a:pt x="371317" y="74463"/>
                    <a:pt x="651731" y="250987"/>
                    <a:pt x="812800" y="349510"/>
                  </a:cubicBezTo>
                  <a:cubicBezTo>
                    <a:pt x="973869" y="448033"/>
                    <a:pt x="1037166" y="516021"/>
                    <a:pt x="1202266" y="611977"/>
                  </a:cubicBezTo>
                  <a:cubicBezTo>
                    <a:pt x="1367366" y="707933"/>
                    <a:pt x="1628422" y="784133"/>
                    <a:pt x="1803400" y="925244"/>
                  </a:cubicBezTo>
                  <a:cubicBezTo>
                    <a:pt x="1978378" y="1066355"/>
                    <a:pt x="2115255" y="1382444"/>
                    <a:pt x="2252133" y="1458644"/>
                  </a:cubicBezTo>
                </a:path>
              </a:pathLst>
            </a:cu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E40FA7E-8165-4A6D-8267-91B0D4E56CDD}"/>
                </a:ext>
              </a:extLst>
            </p:cNvPr>
            <p:cNvSpPr/>
            <p:nvPr/>
          </p:nvSpPr>
          <p:spPr>
            <a:xfrm rot="5400000">
              <a:off x="8031441" y="1921315"/>
              <a:ext cx="1368491" cy="1082635"/>
            </a:xfrm>
            <a:custGeom>
              <a:avLst/>
              <a:gdLst>
                <a:gd name="connsiteX0" fmla="*/ 999067 w 999067"/>
                <a:gd name="connsiteY0" fmla="*/ 0 h 1286933"/>
                <a:gd name="connsiteX1" fmla="*/ 846667 w 999067"/>
                <a:gd name="connsiteY1" fmla="*/ 508000 h 1286933"/>
                <a:gd name="connsiteX2" fmla="*/ 304800 w 999067"/>
                <a:gd name="connsiteY2" fmla="*/ 1066800 h 1286933"/>
                <a:gd name="connsiteX3" fmla="*/ 0 w 999067"/>
                <a:gd name="connsiteY3" fmla="*/ 1286933 h 1286933"/>
                <a:gd name="connsiteX0" fmla="*/ 2878667 w 2878667"/>
                <a:gd name="connsiteY0" fmla="*/ 0 h 1989666"/>
                <a:gd name="connsiteX1" fmla="*/ 846667 w 2878667"/>
                <a:gd name="connsiteY1" fmla="*/ 1210733 h 1989666"/>
                <a:gd name="connsiteX2" fmla="*/ 304800 w 2878667"/>
                <a:gd name="connsiteY2" fmla="*/ 1769533 h 1989666"/>
                <a:gd name="connsiteX3" fmla="*/ 0 w 2878667"/>
                <a:gd name="connsiteY3" fmla="*/ 1989666 h 1989666"/>
                <a:gd name="connsiteX0" fmla="*/ 3132670 w 3132670"/>
                <a:gd name="connsiteY0" fmla="*/ 0 h 1617133"/>
                <a:gd name="connsiteX1" fmla="*/ 846667 w 3132670"/>
                <a:gd name="connsiteY1" fmla="*/ 838200 h 1617133"/>
                <a:gd name="connsiteX2" fmla="*/ 304800 w 3132670"/>
                <a:gd name="connsiteY2" fmla="*/ 1397000 h 1617133"/>
                <a:gd name="connsiteX3" fmla="*/ 0 w 3132670"/>
                <a:gd name="connsiteY3" fmla="*/ 1617133 h 1617133"/>
                <a:gd name="connsiteX0" fmla="*/ 3132670 w 3132670"/>
                <a:gd name="connsiteY0" fmla="*/ 0 h 1617133"/>
                <a:gd name="connsiteX1" fmla="*/ 2395685 w 3132670"/>
                <a:gd name="connsiteY1" fmla="*/ 342702 h 1617133"/>
                <a:gd name="connsiteX2" fmla="*/ 846667 w 3132670"/>
                <a:gd name="connsiteY2" fmla="*/ 838200 h 1617133"/>
                <a:gd name="connsiteX3" fmla="*/ 304800 w 3132670"/>
                <a:gd name="connsiteY3" fmla="*/ 1397000 h 1617133"/>
                <a:gd name="connsiteX4" fmla="*/ 0 w 3132670"/>
                <a:gd name="connsiteY4" fmla="*/ 1617133 h 1617133"/>
                <a:gd name="connsiteX0" fmla="*/ 3132670 w 3132670"/>
                <a:gd name="connsiteY0" fmla="*/ 0 h 1617133"/>
                <a:gd name="connsiteX1" fmla="*/ 2395685 w 3132670"/>
                <a:gd name="connsiteY1" fmla="*/ 342702 h 1617133"/>
                <a:gd name="connsiteX2" fmla="*/ 1201884 w 3132670"/>
                <a:gd name="connsiteY2" fmla="*/ 605169 h 1617133"/>
                <a:gd name="connsiteX3" fmla="*/ 846667 w 3132670"/>
                <a:gd name="connsiteY3" fmla="*/ 838200 h 1617133"/>
                <a:gd name="connsiteX4" fmla="*/ 304800 w 3132670"/>
                <a:gd name="connsiteY4" fmla="*/ 1397000 h 1617133"/>
                <a:gd name="connsiteX5" fmla="*/ 0 w 3132670"/>
                <a:gd name="connsiteY5" fmla="*/ 1617133 h 1617133"/>
                <a:gd name="connsiteX0" fmla="*/ 3132670 w 3132670"/>
                <a:gd name="connsiteY0" fmla="*/ 0 h 1617133"/>
                <a:gd name="connsiteX1" fmla="*/ 2438021 w 3132670"/>
                <a:gd name="connsiteY1" fmla="*/ 368102 h 1617133"/>
                <a:gd name="connsiteX2" fmla="*/ 1201884 w 3132670"/>
                <a:gd name="connsiteY2" fmla="*/ 605169 h 1617133"/>
                <a:gd name="connsiteX3" fmla="*/ 846667 w 3132670"/>
                <a:gd name="connsiteY3" fmla="*/ 838200 h 1617133"/>
                <a:gd name="connsiteX4" fmla="*/ 304800 w 3132670"/>
                <a:gd name="connsiteY4" fmla="*/ 1397000 h 1617133"/>
                <a:gd name="connsiteX5" fmla="*/ 0 w 3132670"/>
                <a:gd name="connsiteY5" fmla="*/ 1617133 h 161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2670" h="1617133">
                  <a:moveTo>
                    <a:pt x="3132670" y="0"/>
                  </a:moveTo>
                  <a:cubicBezTo>
                    <a:pt x="2764305" y="137550"/>
                    <a:pt x="2819021" y="228402"/>
                    <a:pt x="2438021" y="368102"/>
                  </a:cubicBezTo>
                  <a:cubicBezTo>
                    <a:pt x="2071067" y="501419"/>
                    <a:pt x="1460054" y="522586"/>
                    <a:pt x="1201884" y="605169"/>
                  </a:cubicBezTo>
                  <a:cubicBezTo>
                    <a:pt x="943714" y="687752"/>
                    <a:pt x="996181" y="706228"/>
                    <a:pt x="846667" y="838200"/>
                  </a:cubicBezTo>
                  <a:cubicBezTo>
                    <a:pt x="697153" y="970172"/>
                    <a:pt x="445911" y="1267178"/>
                    <a:pt x="304800" y="1397000"/>
                  </a:cubicBezTo>
                  <a:cubicBezTo>
                    <a:pt x="163689" y="1526822"/>
                    <a:pt x="81844" y="1571977"/>
                    <a:pt x="0" y="1617133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7EA46B4-1B3A-4EC4-B4F6-94026C823188}"/>
                </a:ext>
              </a:extLst>
            </p:cNvPr>
            <p:cNvSpPr/>
            <p:nvPr/>
          </p:nvSpPr>
          <p:spPr>
            <a:xfrm rot="19227177">
              <a:off x="9017915" y="2420981"/>
              <a:ext cx="381000" cy="381000"/>
            </a:xfrm>
            <a:custGeom>
              <a:avLst/>
              <a:gdLst>
                <a:gd name="connsiteX0" fmla="*/ 0 w 381000"/>
                <a:gd name="connsiteY0" fmla="*/ 0 h 381000"/>
                <a:gd name="connsiteX1" fmla="*/ 110067 w 381000"/>
                <a:gd name="connsiteY1" fmla="*/ 220133 h 381000"/>
                <a:gd name="connsiteX2" fmla="*/ 279400 w 381000"/>
                <a:gd name="connsiteY2" fmla="*/ 254000 h 381000"/>
                <a:gd name="connsiteX3" fmla="*/ 38100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cubicBezTo>
                    <a:pt x="31750" y="88900"/>
                    <a:pt x="63500" y="177800"/>
                    <a:pt x="110067" y="220133"/>
                  </a:cubicBezTo>
                  <a:cubicBezTo>
                    <a:pt x="156634" y="262466"/>
                    <a:pt x="234245" y="227189"/>
                    <a:pt x="279400" y="254000"/>
                  </a:cubicBezTo>
                  <a:cubicBezTo>
                    <a:pt x="324555" y="280811"/>
                    <a:pt x="352777" y="330905"/>
                    <a:pt x="381000" y="38100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0AAA93-2ABD-4B8F-BF41-4398C2DA4458}"/>
                </a:ext>
              </a:extLst>
            </p:cNvPr>
            <p:cNvSpPr/>
            <p:nvPr/>
          </p:nvSpPr>
          <p:spPr>
            <a:xfrm rot="16644344" flipV="1">
              <a:off x="9932826" y="3365699"/>
              <a:ext cx="1227667" cy="228057"/>
            </a:xfrm>
            <a:custGeom>
              <a:avLst/>
              <a:gdLst>
                <a:gd name="connsiteX0" fmla="*/ 0 w 2252133"/>
                <a:gd name="connsiteY0" fmla="*/ 0 h 1143000"/>
                <a:gd name="connsiteX1" fmla="*/ 287866 w 2252133"/>
                <a:gd name="connsiteY1" fmla="*/ 67733 h 1143000"/>
                <a:gd name="connsiteX2" fmla="*/ 812800 w 2252133"/>
                <a:gd name="connsiteY2" fmla="*/ 321733 h 1143000"/>
                <a:gd name="connsiteX3" fmla="*/ 1202266 w 2252133"/>
                <a:gd name="connsiteY3" fmla="*/ 584200 h 1143000"/>
                <a:gd name="connsiteX4" fmla="*/ 1803400 w 2252133"/>
                <a:gd name="connsiteY4" fmla="*/ 897467 h 1143000"/>
                <a:gd name="connsiteX5" fmla="*/ 2252133 w 2252133"/>
                <a:gd name="connsiteY5" fmla="*/ 1143000 h 1143000"/>
                <a:gd name="connsiteX0" fmla="*/ 0 w 2252133"/>
                <a:gd name="connsiteY0" fmla="*/ 930818 h 2073818"/>
                <a:gd name="connsiteX1" fmla="*/ 287866 w 2252133"/>
                <a:gd name="connsiteY1" fmla="*/ 998551 h 2073818"/>
                <a:gd name="connsiteX2" fmla="*/ 889404 w 2252133"/>
                <a:gd name="connsiteY2" fmla="*/ 5645 h 2073818"/>
                <a:gd name="connsiteX3" fmla="*/ 1202266 w 2252133"/>
                <a:gd name="connsiteY3" fmla="*/ 1515018 h 2073818"/>
                <a:gd name="connsiteX4" fmla="*/ 1803400 w 2252133"/>
                <a:gd name="connsiteY4" fmla="*/ 1828285 h 2073818"/>
                <a:gd name="connsiteX5" fmla="*/ 2252133 w 2252133"/>
                <a:gd name="connsiteY5" fmla="*/ 2073818 h 2073818"/>
                <a:gd name="connsiteX0" fmla="*/ 0 w 2252133"/>
                <a:gd name="connsiteY0" fmla="*/ 929591 h 2072591"/>
                <a:gd name="connsiteX1" fmla="*/ 287866 w 2252133"/>
                <a:gd name="connsiteY1" fmla="*/ 997324 h 2072591"/>
                <a:gd name="connsiteX2" fmla="*/ 889404 w 2252133"/>
                <a:gd name="connsiteY2" fmla="*/ 4418 h 2072591"/>
                <a:gd name="connsiteX3" fmla="*/ 1324830 w 2252133"/>
                <a:gd name="connsiteY3" fmla="*/ 682518 h 2072591"/>
                <a:gd name="connsiteX4" fmla="*/ 1803400 w 2252133"/>
                <a:gd name="connsiteY4" fmla="*/ 1827058 h 2072591"/>
                <a:gd name="connsiteX5" fmla="*/ 2252133 w 2252133"/>
                <a:gd name="connsiteY5" fmla="*/ 2072591 h 2072591"/>
                <a:gd name="connsiteX0" fmla="*/ 0 w 2252133"/>
                <a:gd name="connsiteY0" fmla="*/ 928499 h 2071499"/>
                <a:gd name="connsiteX1" fmla="*/ 287866 w 2252133"/>
                <a:gd name="connsiteY1" fmla="*/ 996232 h 2071499"/>
                <a:gd name="connsiteX2" fmla="*/ 889404 w 2252133"/>
                <a:gd name="connsiteY2" fmla="*/ 3326 h 2071499"/>
                <a:gd name="connsiteX3" fmla="*/ 1324830 w 2252133"/>
                <a:gd name="connsiteY3" fmla="*/ 681426 h 2071499"/>
                <a:gd name="connsiteX4" fmla="*/ 1818721 w 2252133"/>
                <a:gd name="connsiteY4" fmla="*/ 890785 h 2071499"/>
                <a:gd name="connsiteX5" fmla="*/ 2252133 w 2252133"/>
                <a:gd name="connsiteY5" fmla="*/ 2071499 h 2071499"/>
                <a:gd name="connsiteX0" fmla="*/ 0 w 2221492"/>
                <a:gd name="connsiteY0" fmla="*/ 928499 h 2798862"/>
                <a:gd name="connsiteX1" fmla="*/ 287866 w 2221492"/>
                <a:gd name="connsiteY1" fmla="*/ 996232 h 2798862"/>
                <a:gd name="connsiteX2" fmla="*/ 889404 w 2221492"/>
                <a:gd name="connsiteY2" fmla="*/ 3326 h 2798862"/>
                <a:gd name="connsiteX3" fmla="*/ 1324830 w 2221492"/>
                <a:gd name="connsiteY3" fmla="*/ 681426 h 2798862"/>
                <a:gd name="connsiteX4" fmla="*/ 1818721 w 2221492"/>
                <a:gd name="connsiteY4" fmla="*/ 890785 h 2798862"/>
                <a:gd name="connsiteX5" fmla="*/ 2221492 w 2221492"/>
                <a:gd name="connsiteY5" fmla="*/ 2798862 h 279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1492" h="2798862">
                  <a:moveTo>
                    <a:pt x="0" y="928499"/>
                  </a:moveTo>
                  <a:cubicBezTo>
                    <a:pt x="76199" y="935554"/>
                    <a:pt x="139632" y="1150427"/>
                    <a:pt x="287866" y="996232"/>
                  </a:cubicBezTo>
                  <a:cubicBezTo>
                    <a:pt x="436100" y="842037"/>
                    <a:pt x="716577" y="55794"/>
                    <a:pt x="889404" y="3326"/>
                  </a:cubicBezTo>
                  <a:cubicBezTo>
                    <a:pt x="1062231" y="-49142"/>
                    <a:pt x="1169944" y="533516"/>
                    <a:pt x="1324830" y="681426"/>
                  </a:cubicBezTo>
                  <a:cubicBezTo>
                    <a:pt x="1479716" y="829336"/>
                    <a:pt x="1669277" y="537879"/>
                    <a:pt x="1818721" y="890785"/>
                  </a:cubicBezTo>
                  <a:cubicBezTo>
                    <a:pt x="1968165" y="1243691"/>
                    <a:pt x="2084614" y="2722662"/>
                    <a:pt x="2221492" y="2798862"/>
                  </a:cubicBezTo>
                </a:path>
              </a:pathLst>
            </a:cu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10B22A2-82EC-4E43-98ED-94BC9A69D5C7}"/>
                </a:ext>
              </a:extLst>
            </p:cNvPr>
            <p:cNvSpPr/>
            <p:nvPr/>
          </p:nvSpPr>
          <p:spPr>
            <a:xfrm rot="3240362">
              <a:off x="8028290" y="1011062"/>
              <a:ext cx="1020846" cy="1302508"/>
            </a:xfrm>
            <a:custGeom>
              <a:avLst/>
              <a:gdLst>
                <a:gd name="connsiteX0" fmla="*/ 999067 w 999067"/>
                <a:gd name="connsiteY0" fmla="*/ 0 h 1286933"/>
                <a:gd name="connsiteX1" fmla="*/ 846667 w 999067"/>
                <a:gd name="connsiteY1" fmla="*/ 508000 h 1286933"/>
                <a:gd name="connsiteX2" fmla="*/ 304800 w 999067"/>
                <a:gd name="connsiteY2" fmla="*/ 1066800 h 1286933"/>
                <a:gd name="connsiteX3" fmla="*/ 0 w 999067"/>
                <a:gd name="connsiteY3" fmla="*/ 1286933 h 1286933"/>
                <a:gd name="connsiteX0" fmla="*/ 1048247 w 1048247"/>
                <a:gd name="connsiteY0" fmla="*/ 0 h 1282604"/>
                <a:gd name="connsiteX1" fmla="*/ 846667 w 1048247"/>
                <a:gd name="connsiteY1" fmla="*/ 503671 h 1282604"/>
                <a:gd name="connsiteX2" fmla="*/ 304800 w 1048247"/>
                <a:gd name="connsiteY2" fmla="*/ 1062471 h 1282604"/>
                <a:gd name="connsiteX3" fmla="*/ 0 w 1048247"/>
                <a:gd name="connsiteY3" fmla="*/ 1282604 h 1282604"/>
                <a:gd name="connsiteX0" fmla="*/ 1048247 w 1048247"/>
                <a:gd name="connsiteY0" fmla="*/ 0 h 1282604"/>
                <a:gd name="connsiteX1" fmla="*/ 846667 w 1048247"/>
                <a:gd name="connsiteY1" fmla="*/ 503671 h 1282604"/>
                <a:gd name="connsiteX2" fmla="*/ 304800 w 1048247"/>
                <a:gd name="connsiteY2" fmla="*/ 1062471 h 1282604"/>
                <a:gd name="connsiteX3" fmla="*/ 0 w 1048247"/>
                <a:gd name="connsiteY3" fmla="*/ 1282604 h 1282604"/>
                <a:gd name="connsiteX0" fmla="*/ 1020846 w 1020846"/>
                <a:gd name="connsiteY0" fmla="*/ 0 h 1302508"/>
                <a:gd name="connsiteX1" fmla="*/ 846667 w 1020846"/>
                <a:gd name="connsiteY1" fmla="*/ 523575 h 1302508"/>
                <a:gd name="connsiteX2" fmla="*/ 304800 w 1020846"/>
                <a:gd name="connsiteY2" fmla="*/ 1082375 h 1302508"/>
                <a:gd name="connsiteX3" fmla="*/ 0 w 1020846"/>
                <a:gd name="connsiteY3" fmla="*/ 1302508 h 130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0846" h="1302508">
                  <a:moveTo>
                    <a:pt x="1020846" y="0"/>
                  </a:moveTo>
                  <a:cubicBezTo>
                    <a:pt x="940849" y="120318"/>
                    <a:pt x="966008" y="343179"/>
                    <a:pt x="846667" y="523575"/>
                  </a:cubicBezTo>
                  <a:cubicBezTo>
                    <a:pt x="727326" y="703971"/>
                    <a:pt x="445911" y="952553"/>
                    <a:pt x="304800" y="1082375"/>
                  </a:cubicBezTo>
                  <a:cubicBezTo>
                    <a:pt x="163689" y="1212197"/>
                    <a:pt x="81844" y="1257352"/>
                    <a:pt x="0" y="1302508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D08E23C-7912-485E-B6EA-94A81A31BA6A}"/>
                </a:ext>
              </a:extLst>
            </p:cNvPr>
            <p:cNvSpPr/>
            <p:nvPr/>
          </p:nvSpPr>
          <p:spPr>
            <a:xfrm>
              <a:off x="6109815" y="3414028"/>
              <a:ext cx="2348385" cy="1344240"/>
            </a:xfrm>
            <a:custGeom>
              <a:avLst/>
              <a:gdLst>
                <a:gd name="connsiteX0" fmla="*/ 0 w 2252133"/>
                <a:gd name="connsiteY0" fmla="*/ 0 h 1143000"/>
                <a:gd name="connsiteX1" fmla="*/ 287866 w 2252133"/>
                <a:gd name="connsiteY1" fmla="*/ 67733 h 1143000"/>
                <a:gd name="connsiteX2" fmla="*/ 812800 w 2252133"/>
                <a:gd name="connsiteY2" fmla="*/ 321733 h 1143000"/>
                <a:gd name="connsiteX3" fmla="*/ 1202266 w 2252133"/>
                <a:gd name="connsiteY3" fmla="*/ 584200 h 1143000"/>
                <a:gd name="connsiteX4" fmla="*/ 1803400 w 2252133"/>
                <a:gd name="connsiteY4" fmla="*/ 897467 h 1143000"/>
                <a:gd name="connsiteX5" fmla="*/ 2252133 w 2252133"/>
                <a:gd name="connsiteY5" fmla="*/ 1143000 h 1143000"/>
                <a:gd name="connsiteX0" fmla="*/ 0 w 2252133"/>
                <a:gd name="connsiteY0" fmla="*/ 0 h 1430867"/>
                <a:gd name="connsiteX1" fmla="*/ 287866 w 2252133"/>
                <a:gd name="connsiteY1" fmla="*/ 67733 h 1430867"/>
                <a:gd name="connsiteX2" fmla="*/ 812800 w 2252133"/>
                <a:gd name="connsiteY2" fmla="*/ 321733 h 1430867"/>
                <a:gd name="connsiteX3" fmla="*/ 1202266 w 2252133"/>
                <a:gd name="connsiteY3" fmla="*/ 584200 h 1430867"/>
                <a:gd name="connsiteX4" fmla="*/ 1803400 w 2252133"/>
                <a:gd name="connsiteY4" fmla="*/ 897467 h 1430867"/>
                <a:gd name="connsiteX5" fmla="*/ 2252133 w 2252133"/>
                <a:gd name="connsiteY5" fmla="*/ 1430867 h 1430867"/>
                <a:gd name="connsiteX0" fmla="*/ 0 w 2348385"/>
                <a:gd name="connsiteY0" fmla="*/ 31527 h 1375767"/>
                <a:gd name="connsiteX1" fmla="*/ 384118 w 2348385"/>
                <a:gd name="connsiteY1" fmla="*/ 12633 h 1375767"/>
                <a:gd name="connsiteX2" fmla="*/ 909052 w 2348385"/>
                <a:gd name="connsiteY2" fmla="*/ 266633 h 1375767"/>
                <a:gd name="connsiteX3" fmla="*/ 1298518 w 2348385"/>
                <a:gd name="connsiteY3" fmla="*/ 529100 h 1375767"/>
                <a:gd name="connsiteX4" fmla="*/ 1899652 w 2348385"/>
                <a:gd name="connsiteY4" fmla="*/ 842367 h 1375767"/>
                <a:gd name="connsiteX5" fmla="*/ 2348385 w 2348385"/>
                <a:gd name="connsiteY5" fmla="*/ 1375767 h 1375767"/>
                <a:gd name="connsiteX0" fmla="*/ 0 w 2348385"/>
                <a:gd name="connsiteY0" fmla="*/ 0 h 1344240"/>
                <a:gd name="connsiteX1" fmla="*/ 316741 w 2348385"/>
                <a:gd name="connsiteY1" fmla="*/ 125485 h 1344240"/>
                <a:gd name="connsiteX2" fmla="*/ 909052 w 2348385"/>
                <a:gd name="connsiteY2" fmla="*/ 235106 h 1344240"/>
                <a:gd name="connsiteX3" fmla="*/ 1298518 w 2348385"/>
                <a:gd name="connsiteY3" fmla="*/ 497573 h 1344240"/>
                <a:gd name="connsiteX4" fmla="*/ 1899652 w 2348385"/>
                <a:gd name="connsiteY4" fmla="*/ 810840 h 1344240"/>
                <a:gd name="connsiteX5" fmla="*/ 2348385 w 2348385"/>
                <a:gd name="connsiteY5" fmla="*/ 1344240 h 134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8385" h="1344240">
                  <a:moveTo>
                    <a:pt x="0" y="0"/>
                  </a:moveTo>
                  <a:cubicBezTo>
                    <a:pt x="76199" y="7055"/>
                    <a:pt x="165232" y="86301"/>
                    <a:pt x="316741" y="125485"/>
                  </a:cubicBezTo>
                  <a:cubicBezTo>
                    <a:pt x="468250" y="164669"/>
                    <a:pt x="745423" y="173091"/>
                    <a:pt x="909052" y="235106"/>
                  </a:cubicBezTo>
                  <a:cubicBezTo>
                    <a:pt x="1072681" y="297121"/>
                    <a:pt x="1133418" y="401617"/>
                    <a:pt x="1298518" y="497573"/>
                  </a:cubicBezTo>
                  <a:cubicBezTo>
                    <a:pt x="1463618" y="593529"/>
                    <a:pt x="1724674" y="669729"/>
                    <a:pt x="1899652" y="810840"/>
                  </a:cubicBezTo>
                  <a:cubicBezTo>
                    <a:pt x="2074630" y="951951"/>
                    <a:pt x="2211507" y="1268040"/>
                    <a:pt x="2348385" y="1344240"/>
                  </a:cubicBezTo>
                </a:path>
              </a:pathLst>
            </a:cu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DD1F33E-21ED-4706-B101-979CB223DF95}"/>
                </a:ext>
              </a:extLst>
            </p:cNvPr>
            <p:cNvSpPr/>
            <p:nvPr/>
          </p:nvSpPr>
          <p:spPr>
            <a:xfrm>
              <a:off x="6189133" y="3310467"/>
              <a:ext cx="804334" cy="1134533"/>
            </a:xfrm>
            <a:custGeom>
              <a:avLst/>
              <a:gdLst>
                <a:gd name="connsiteX0" fmla="*/ 0 w 804334"/>
                <a:gd name="connsiteY0" fmla="*/ 0 h 1134533"/>
                <a:gd name="connsiteX1" fmla="*/ 118534 w 804334"/>
                <a:gd name="connsiteY1" fmla="*/ 448733 h 1134533"/>
                <a:gd name="connsiteX2" fmla="*/ 406400 w 804334"/>
                <a:gd name="connsiteY2" fmla="*/ 626533 h 1134533"/>
                <a:gd name="connsiteX3" fmla="*/ 677334 w 804334"/>
                <a:gd name="connsiteY3" fmla="*/ 863600 h 1134533"/>
                <a:gd name="connsiteX4" fmla="*/ 804334 w 804334"/>
                <a:gd name="connsiteY4" fmla="*/ 1134533 h 113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334" h="1134533">
                  <a:moveTo>
                    <a:pt x="0" y="0"/>
                  </a:moveTo>
                  <a:cubicBezTo>
                    <a:pt x="25400" y="172155"/>
                    <a:pt x="50801" y="344311"/>
                    <a:pt x="118534" y="448733"/>
                  </a:cubicBezTo>
                  <a:cubicBezTo>
                    <a:pt x="186267" y="553155"/>
                    <a:pt x="313267" y="557389"/>
                    <a:pt x="406400" y="626533"/>
                  </a:cubicBezTo>
                  <a:cubicBezTo>
                    <a:pt x="499533" y="695677"/>
                    <a:pt x="611012" y="778933"/>
                    <a:pt x="677334" y="863600"/>
                  </a:cubicBezTo>
                  <a:cubicBezTo>
                    <a:pt x="743656" y="948267"/>
                    <a:pt x="773995" y="1041400"/>
                    <a:pt x="804334" y="1134533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3E4300-B743-4DEF-8419-4E2E51E91358}"/>
              </a:ext>
            </a:extLst>
          </p:cNvPr>
          <p:cNvCxnSpPr/>
          <p:nvPr/>
        </p:nvCxnSpPr>
        <p:spPr>
          <a:xfrm>
            <a:off x="1332833" y="745490"/>
            <a:ext cx="3366793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9B5A72-5A04-4B9D-8E9F-DEC620FB495E}"/>
              </a:ext>
            </a:extLst>
          </p:cNvPr>
          <p:cNvSpPr txBox="1"/>
          <p:nvPr/>
        </p:nvSpPr>
        <p:spPr>
          <a:xfrm>
            <a:off x="2860119" y="394670"/>
            <a:ext cx="327233" cy="365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103C4F-A1F5-4500-8587-F2A667C6F3C7}"/>
              </a:ext>
            </a:extLst>
          </p:cNvPr>
          <p:cNvSpPr txBox="1"/>
          <p:nvPr/>
        </p:nvSpPr>
        <p:spPr>
          <a:xfrm>
            <a:off x="1358558" y="5049093"/>
            <a:ext cx="377856" cy="373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359415-80AC-46AE-8895-BCDB43235ACD}"/>
              </a:ext>
            </a:extLst>
          </p:cNvPr>
          <p:cNvSpPr txBox="1"/>
          <p:nvPr/>
        </p:nvSpPr>
        <p:spPr>
          <a:xfrm>
            <a:off x="4225273" y="5074585"/>
            <a:ext cx="463466" cy="365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8918D5-52C3-4946-A6D5-FEE40E6750F1}"/>
              </a:ext>
            </a:extLst>
          </p:cNvPr>
          <p:cNvSpPr txBox="1"/>
          <p:nvPr/>
        </p:nvSpPr>
        <p:spPr>
          <a:xfrm>
            <a:off x="2559802" y="5755584"/>
            <a:ext cx="763456" cy="365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aVF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0F73C8-F111-486A-91F1-7E619AADCF16}"/>
              </a:ext>
            </a:extLst>
          </p:cNvPr>
          <p:cNvSpPr txBox="1"/>
          <p:nvPr/>
        </p:nvSpPr>
        <p:spPr>
          <a:xfrm>
            <a:off x="5315231" y="1478960"/>
            <a:ext cx="763456" cy="365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aVL</a:t>
            </a:r>
            <a:endParaRPr 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6DAA83-16F9-425E-BA4D-9F6880799A86}"/>
              </a:ext>
            </a:extLst>
          </p:cNvPr>
          <p:cNvSpPr txBox="1"/>
          <p:nvPr/>
        </p:nvSpPr>
        <p:spPr>
          <a:xfrm>
            <a:off x="1072929" y="2066610"/>
            <a:ext cx="75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RCA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6A2DC1-B567-4851-B075-D144DA28ABED}"/>
              </a:ext>
            </a:extLst>
          </p:cNvPr>
          <p:cNvSpPr txBox="1"/>
          <p:nvPr/>
        </p:nvSpPr>
        <p:spPr>
          <a:xfrm>
            <a:off x="1281522" y="3009635"/>
            <a:ext cx="68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PDA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24838AE-43B4-4BE8-9764-5933EE9584A9}"/>
              </a:ext>
            </a:extLst>
          </p:cNvPr>
          <p:cNvSpPr/>
          <p:nvPr/>
        </p:nvSpPr>
        <p:spPr>
          <a:xfrm rot="4644564">
            <a:off x="3778664" y="3065707"/>
            <a:ext cx="1248097" cy="724796"/>
          </a:xfrm>
          <a:custGeom>
            <a:avLst/>
            <a:gdLst>
              <a:gd name="connsiteX0" fmla="*/ 999067 w 999067"/>
              <a:gd name="connsiteY0" fmla="*/ 0 h 1286933"/>
              <a:gd name="connsiteX1" fmla="*/ 846667 w 999067"/>
              <a:gd name="connsiteY1" fmla="*/ 508000 h 1286933"/>
              <a:gd name="connsiteX2" fmla="*/ 304800 w 999067"/>
              <a:gd name="connsiteY2" fmla="*/ 1066800 h 1286933"/>
              <a:gd name="connsiteX3" fmla="*/ 0 w 999067"/>
              <a:gd name="connsiteY3" fmla="*/ 1286933 h 1286933"/>
              <a:gd name="connsiteX0" fmla="*/ 2878667 w 2878667"/>
              <a:gd name="connsiteY0" fmla="*/ 0 h 1989666"/>
              <a:gd name="connsiteX1" fmla="*/ 846667 w 2878667"/>
              <a:gd name="connsiteY1" fmla="*/ 1210733 h 1989666"/>
              <a:gd name="connsiteX2" fmla="*/ 304800 w 2878667"/>
              <a:gd name="connsiteY2" fmla="*/ 1769533 h 1989666"/>
              <a:gd name="connsiteX3" fmla="*/ 0 w 2878667"/>
              <a:gd name="connsiteY3" fmla="*/ 1989666 h 1989666"/>
              <a:gd name="connsiteX0" fmla="*/ 3132670 w 3132670"/>
              <a:gd name="connsiteY0" fmla="*/ 0 h 1617133"/>
              <a:gd name="connsiteX1" fmla="*/ 846667 w 3132670"/>
              <a:gd name="connsiteY1" fmla="*/ 838200 h 1617133"/>
              <a:gd name="connsiteX2" fmla="*/ 304800 w 3132670"/>
              <a:gd name="connsiteY2" fmla="*/ 1397000 h 1617133"/>
              <a:gd name="connsiteX3" fmla="*/ 0 w 3132670"/>
              <a:gd name="connsiteY3" fmla="*/ 1617133 h 1617133"/>
              <a:gd name="connsiteX0" fmla="*/ 3132670 w 3132670"/>
              <a:gd name="connsiteY0" fmla="*/ 0 h 1617133"/>
              <a:gd name="connsiteX1" fmla="*/ 2395685 w 3132670"/>
              <a:gd name="connsiteY1" fmla="*/ 342702 h 1617133"/>
              <a:gd name="connsiteX2" fmla="*/ 846667 w 3132670"/>
              <a:gd name="connsiteY2" fmla="*/ 838200 h 1617133"/>
              <a:gd name="connsiteX3" fmla="*/ 304800 w 3132670"/>
              <a:gd name="connsiteY3" fmla="*/ 1397000 h 1617133"/>
              <a:gd name="connsiteX4" fmla="*/ 0 w 3132670"/>
              <a:gd name="connsiteY4" fmla="*/ 1617133 h 1617133"/>
              <a:gd name="connsiteX0" fmla="*/ 3132670 w 3132670"/>
              <a:gd name="connsiteY0" fmla="*/ 0 h 1617133"/>
              <a:gd name="connsiteX1" fmla="*/ 2395685 w 3132670"/>
              <a:gd name="connsiteY1" fmla="*/ 342702 h 1617133"/>
              <a:gd name="connsiteX2" fmla="*/ 1201884 w 3132670"/>
              <a:gd name="connsiteY2" fmla="*/ 605169 h 1617133"/>
              <a:gd name="connsiteX3" fmla="*/ 846667 w 3132670"/>
              <a:gd name="connsiteY3" fmla="*/ 838200 h 1617133"/>
              <a:gd name="connsiteX4" fmla="*/ 304800 w 3132670"/>
              <a:gd name="connsiteY4" fmla="*/ 1397000 h 1617133"/>
              <a:gd name="connsiteX5" fmla="*/ 0 w 3132670"/>
              <a:gd name="connsiteY5" fmla="*/ 1617133 h 1617133"/>
              <a:gd name="connsiteX0" fmla="*/ 3132670 w 3132670"/>
              <a:gd name="connsiteY0" fmla="*/ 0 h 1617133"/>
              <a:gd name="connsiteX1" fmla="*/ 2438021 w 3132670"/>
              <a:gd name="connsiteY1" fmla="*/ 368102 h 1617133"/>
              <a:gd name="connsiteX2" fmla="*/ 1201884 w 3132670"/>
              <a:gd name="connsiteY2" fmla="*/ 605169 h 1617133"/>
              <a:gd name="connsiteX3" fmla="*/ 846667 w 3132670"/>
              <a:gd name="connsiteY3" fmla="*/ 838200 h 1617133"/>
              <a:gd name="connsiteX4" fmla="*/ 304800 w 3132670"/>
              <a:gd name="connsiteY4" fmla="*/ 1397000 h 1617133"/>
              <a:gd name="connsiteX5" fmla="*/ 0 w 3132670"/>
              <a:gd name="connsiteY5" fmla="*/ 1617133 h 1617133"/>
              <a:gd name="connsiteX0" fmla="*/ 3132670 w 3132670"/>
              <a:gd name="connsiteY0" fmla="*/ 0 h 1617133"/>
              <a:gd name="connsiteX1" fmla="*/ 2438021 w 3132670"/>
              <a:gd name="connsiteY1" fmla="*/ 368102 h 1617133"/>
              <a:gd name="connsiteX2" fmla="*/ 846667 w 3132670"/>
              <a:gd name="connsiteY2" fmla="*/ 838200 h 1617133"/>
              <a:gd name="connsiteX3" fmla="*/ 304800 w 3132670"/>
              <a:gd name="connsiteY3" fmla="*/ 1397000 h 1617133"/>
              <a:gd name="connsiteX4" fmla="*/ 0 w 3132670"/>
              <a:gd name="connsiteY4" fmla="*/ 1617133 h 1617133"/>
              <a:gd name="connsiteX0" fmla="*/ 3132670 w 3132670"/>
              <a:gd name="connsiteY0" fmla="*/ 0 h 1617133"/>
              <a:gd name="connsiteX1" fmla="*/ 846667 w 3132670"/>
              <a:gd name="connsiteY1" fmla="*/ 838200 h 1617133"/>
              <a:gd name="connsiteX2" fmla="*/ 304800 w 3132670"/>
              <a:gd name="connsiteY2" fmla="*/ 1397000 h 1617133"/>
              <a:gd name="connsiteX3" fmla="*/ 0 w 3132670"/>
              <a:gd name="connsiteY3" fmla="*/ 1617133 h 1617133"/>
              <a:gd name="connsiteX0" fmla="*/ 1342181 w 1342181"/>
              <a:gd name="connsiteY0" fmla="*/ 0 h 1019388"/>
              <a:gd name="connsiteX1" fmla="*/ 846667 w 1342181"/>
              <a:gd name="connsiteY1" fmla="*/ 240455 h 1019388"/>
              <a:gd name="connsiteX2" fmla="*/ 304800 w 1342181"/>
              <a:gd name="connsiteY2" fmla="*/ 799255 h 1019388"/>
              <a:gd name="connsiteX3" fmla="*/ 0 w 1342181"/>
              <a:gd name="connsiteY3" fmla="*/ 1019388 h 101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81" h="1019388">
                <a:moveTo>
                  <a:pt x="1342181" y="0"/>
                </a:moveTo>
                <a:cubicBezTo>
                  <a:pt x="865931" y="174625"/>
                  <a:pt x="1019564" y="107246"/>
                  <a:pt x="846667" y="240455"/>
                </a:cubicBezTo>
                <a:cubicBezTo>
                  <a:pt x="673770" y="373664"/>
                  <a:pt x="445911" y="669433"/>
                  <a:pt x="304800" y="799255"/>
                </a:cubicBezTo>
                <a:cubicBezTo>
                  <a:pt x="163689" y="929077"/>
                  <a:pt x="81844" y="974232"/>
                  <a:pt x="0" y="1019388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7FAC57-2B58-425C-BA9A-3FED34484E0F}"/>
              </a:ext>
            </a:extLst>
          </p:cNvPr>
          <p:cNvSpPr txBox="1"/>
          <p:nvPr/>
        </p:nvSpPr>
        <p:spPr>
          <a:xfrm>
            <a:off x="2343830" y="1130254"/>
            <a:ext cx="97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 main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10A466-F2AB-442F-AF22-4975A09041A7}"/>
              </a:ext>
            </a:extLst>
          </p:cNvPr>
          <p:cNvSpPr txBox="1"/>
          <p:nvPr/>
        </p:nvSpPr>
        <p:spPr>
          <a:xfrm>
            <a:off x="3923477" y="1231663"/>
            <a:ext cx="144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34C4C"/>
                </a:solidFill>
              </a:rPr>
              <a:t>Circumflex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59BEBBA-91E1-4116-9BD3-F3EFA3501057}"/>
              </a:ext>
            </a:extLst>
          </p:cNvPr>
          <p:cNvSpPr txBox="1"/>
          <p:nvPr/>
        </p:nvSpPr>
        <p:spPr>
          <a:xfrm>
            <a:off x="2395736" y="1801257"/>
            <a:ext cx="97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LAD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52A80A1-AC67-4BD4-A912-F3F94BF52FFC}"/>
              </a:ext>
            </a:extLst>
          </p:cNvPr>
          <p:cNvGrpSpPr/>
          <p:nvPr/>
        </p:nvGrpSpPr>
        <p:grpSpPr>
          <a:xfrm>
            <a:off x="7389720" y="403811"/>
            <a:ext cx="4033352" cy="2815797"/>
            <a:chOff x="7783138" y="252280"/>
            <a:chExt cx="4033352" cy="2815797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CD183B7-3FB4-4129-81DF-1B94B75EBD95}"/>
                </a:ext>
              </a:extLst>
            </p:cNvPr>
            <p:cNvSpPr/>
            <p:nvPr/>
          </p:nvSpPr>
          <p:spPr>
            <a:xfrm rot="6011718">
              <a:off x="8651101" y="1441430"/>
              <a:ext cx="754915" cy="916539"/>
            </a:xfrm>
            <a:custGeom>
              <a:avLst/>
              <a:gdLst>
                <a:gd name="connsiteX0" fmla="*/ 38100 w 1066800"/>
                <a:gd name="connsiteY0" fmla="*/ 520700 h 1333500"/>
                <a:gd name="connsiteX1" fmla="*/ 0 w 1066800"/>
                <a:gd name="connsiteY1" fmla="*/ 1333500 h 1333500"/>
                <a:gd name="connsiteX2" fmla="*/ 685800 w 1066800"/>
                <a:gd name="connsiteY2" fmla="*/ 1257300 h 1333500"/>
                <a:gd name="connsiteX3" fmla="*/ 1066800 w 1066800"/>
                <a:gd name="connsiteY3" fmla="*/ 736600 h 1333500"/>
                <a:gd name="connsiteX4" fmla="*/ 1066800 w 1066800"/>
                <a:gd name="connsiteY4" fmla="*/ 266700 h 1333500"/>
                <a:gd name="connsiteX5" fmla="*/ 863600 w 1066800"/>
                <a:gd name="connsiteY5" fmla="*/ 0 h 1333500"/>
                <a:gd name="connsiteX6" fmla="*/ 12700 w 1066800"/>
                <a:gd name="connsiteY6" fmla="*/ 419100 h 1333500"/>
                <a:gd name="connsiteX0" fmla="*/ 38100 w 1066800"/>
                <a:gd name="connsiteY0" fmla="*/ 535940 h 1348740"/>
                <a:gd name="connsiteX1" fmla="*/ 0 w 1066800"/>
                <a:gd name="connsiteY1" fmla="*/ 1348740 h 1348740"/>
                <a:gd name="connsiteX2" fmla="*/ 685800 w 1066800"/>
                <a:gd name="connsiteY2" fmla="*/ 1272540 h 1348740"/>
                <a:gd name="connsiteX3" fmla="*/ 1066800 w 1066800"/>
                <a:gd name="connsiteY3" fmla="*/ 751840 h 1348740"/>
                <a:gd name="connsiteX4" fmla="*/ 1066800 w 1066800"/>
                <a:gd name="connsiteY4" fmla="*/ 281940 h 1348740"/>
                <a:gd name="connsiteX5" fmla="*/ 767080 w 1066800"/>
                <a:gd name="connsiteY5" fmla="*/ 0 h 1348740"/>
                <a:gd name="connsiteX6" fmla="*/ 12700 w 1066800"/>
                <a:gd name="connsiteY6" fmla="*/ 434340 h 1348740"/>
                <a:gd name="connsiteX0" fmla="*/ 38100 w 1066800"/>
                <a:gd name="connsiteY0" fmla="*/ 535940 h 1405657"/>
                <a:gd name="connsiteX1" fmla="*/ 0 w 1066800"/>
                <a:gd name="connsiteY1" fmla="*/ 1348740 h 1405657"/>
                <a:gd name="connsiteX2" fmla="*/ 685800 w 1066800"/>
                <a:gd name="connsiteY2" fmla="*/ 1272540 h 1405657"/>
                <a:gd name="connsiteX3" fmla="*/ 1066800 w 1066800"/>
                <a:gd name="connsiteY3" fmla="*/ 751840 h 1405657"/>
                <a:gd name="connsiteX4" fmla="*/ 1066800 w 1066800"/>
                <a:gd name="connsiteY4" fmla="*/ 281940 h 1405657"/>
                <a:gd name="connsiteX5" fmla="*/ 767080 w 1066800"/>
                <a:gd name="connsiteY5" fmla="*/ 0 h 1405657"/>
                <a:gd name="connsiteX6" fmla="*/ 12700 w 1066800"/>
                <a:gd name="connsiteY6" fmla="*/ 434340 h 1405657"/>
                <a:gd name="connsiteX0" fmla="*/ 38100 w 1066800"/>
                <a:gd name="connsiteY0" fmla="*/ 535940 h 1405657"/>
                <a:gd name="connsiteX1" fmla="*/ 0 w 1066800"/>
                <a:gd name="connsiteY1" fmla="*/ 1348740 h 1405657"/>
                <a:gd name="connsiteX2" fmla="*/ 685800 w 1066800"/>
                <a:gd name="connsiteY2" fmla="*/ 1272540 h 1405657"/>
                <a:gd name="connsiteX3" fmla="*/ 1066800 w 1066800"/>
                <a:gd name="connsiteY3" fmla="*/ 751840 h 1405657"/>
                <a:gd name="connsiteX4" fmla="*/ 1066800 w 1066800"/>
                <a:gd name="connsiteY4" fmla="*/ 281940 h 1405657"/>
                <a:gd name="connsiteX5" fmla="*/ 767080 w 1066800"/>
                <a:gd name="connsiteY5" fmla="*/ 0 h 1405657"/>
                <a:gd name="connsiteX6" fmla="*/ 12700 w 1066800"/>
                <a:gd name="connsiteY6" fmla="*/ 434340 h 1405657"/>
                <a:gd name="connsiteX0" fmla="*/ 38100 w 1066800"/>
                <a:gd name="connsiteY0" fmla="*/ 538755 h 1408472"/>
                <a:gd name="connsiteX1" fmla="*/ 0 w 1066800"/>
                <a:gd name="connsiteY1" fmla="*/ 1351555 h 1408472"/>
                <a:gd name="connsiteX2" fmla="*/ 685800 w 1066800"/>
                <a:gd name="connsiteY2" fmla="*/ 1275355 h 1408472"/>
                <a:gd name="connsiteX3" fmla="*/ 1066800 w 1066800"/>
                <a:gd name="connsiteY3" fmla="*/ 754655 h 1408472"/>
                <a:gd name="connsiteX4" fmla="*/ 1066800 w 1066800"/>
                <a:gd name="connsiteY4" fmla="*/ 284755 h 1408472"/>
                <a:gd name="connsiteX5" fmla="*/ 767080 w 1066800"/>
                <a:gd name="connsiteY5" fmla="*/ 2815 h 1408472"/>
                <a:gd name="connsiteX6" fmla="*/ 12700 w 1066800"/>
                <a:gd name="connsiteY6" fmla="*/ 437155 h 1408472"/>
                <a:gd name="connsiteX0" fmla="*/ 38100 w 1076744"/>
                <a:gd name="connsiteY0" fmla="*/ 537239 h 1406956"/>
                <a:gd name="connsiteX1" fmla="*/ 0 w 1076744"/>
                <a:gd name="connsiteY1" fmla="*/ 1350039 h 1406956"/>
                <a:gd name="connsiteX2" fmla="*/ 685800 w 1076744"/>
                <a:gd name="connsiteY2" fmla="*/ 1273839 h 1406956"/>
                <a:gd name="connsiteX3" fmla="*/ 1066800 w 1076744"/>
                <a:gd name="connsiteY3" fmla="*/ 753139 h 1406956"/>
                <a:gd name="connsiteX4" fmla="*/ 955040 w 1076744"/>
                <a:gd name="connsiteY4" fmla="*/ 486439 h 1406956"/>
                <a:gd name="connsiteX5" fmla="*/ 767080 w 1076744"/>
                <a:gd name="connsiteY5" fmla="*/ 1299 h 1406956"/>
                <a:gd name="connsiteX6" fmla="*/ 12700 w 1076744"/>
                <a:gd name="connsiteY6" fmla="*/ 435639 h 1406956"/>
                <a:gd name="connsiteX0" fmla="*/ 38100 w 955542"/>
                <a:gd name="connsiteY0" fmla="*/ 537173 h 1404538"/>
                <a:gd name="connsiteX1" fmla="*/ 0 w 955542"/>
                <a:gd name="connsiteY1" fmla="*/ 1349973 h 1404538"/>
                <a:gd name="connsiteX2" fmla="*/ 685800 w 955542"/>
                <a:gd name="connsiteY2" fmla="*/ 1273773 h 1404538"/>
                <a:gd name="connsiteX3" fmla="*/ 817880 w 955542"/>
                <a:gd name="connsiteY3" fmla="*/ 819113 h 1404538"/>
                <a:gd name="connsiteX4" fmla="*/ 955040 w 955542"/>
                <a:gd name="connsiteY4" fmla="*/ 486373 h 1404538"/>
                <a:gd name="connsiteX5" fmla="*/ 767080 w 955542"/>
                <a:gd name="connsiteY5" fmla="*/ 1233 h 1404538"/>
                <a:gd name="connsiteX6" fmla="*/ 12700 w 955542"/>
                <a:gd name="connsiteY6" fmla="*/ 435573 h 1404538"/>
                <a:gd name="connsiteX0" fmla="*/ 38100 w 955523"/>
                <a:gd name="connsiteY0" fmla="*/ 537173 h 1373920"/>
                <a:gd name="connsiteX1" fmla="*/ 0 w 955523"/>
                <a:gd name="connsiteY1" fmla="*/ 1349973 h 1373920"/>
                <a:gd name="connsiteX2" fmla="*/ 711200 w 955523"/>
                <a:gd name="connsiteY2" fmla="*/ 999453 h 1373920"/>
                <a:gd name="connsiteX3" fmla="*/ 817880 w 955523"/>
                <a:gd name="connsiteY3" fmla="*/ 819113 h 1373920"/>
                <a:gd name="connsiteX4" fmla="*/ 955040 w 955523"/>
                <a:gd name="connsiteY4" fmla="*/ 486373 h 1373920"/>
                <a:gd name="connsiteX5" fmla="*/ 767080 w 955523"/>
                <a:gd name="connsiteY5" fmla="*/ 1233 h 1373920"/>
                <a:gd name="connsiteX6" fmla="*/ 12700 w 955523"/>
                <a:gd name="connsiteY6" fmla="*/ 435573 h 1373920"/>
                <a:gd name="connsiteX0" fmla="*/ 38100 w 955040"/>
                <a:gd name="connsiteY0" fmla="*/ 537173 h 1376856"/>
                <a:gd name="connsiteX1" fmla="*/ 0 w 955040"/>
                <a:gd name="connsiteY1" fmla="*/ 1349973 h 1376856"/>
                <a:gd name="connsiteX2" fmla="*/ 711200 w 955040"/>
                <a:gd name="connsiteY2" fmla="*/ 999453 h 1376856"/>
                <a:gd name="connsiteX3" fmla="*/ 955040 w 955040"/>
                <a:gd name="connsiteY3" fmla="*/ 486373 h 1376856"/>
                <a:gd name="connsiteX4" fmla="*/ 767080 w 955040"/>
                <a:gd name="connsiteY4" fmla="*/ 1233 h 1376856"/>
                <a:gd name="connsiteX5" fmla="*/ 12700 w 955040"/>
                <a:gd name="connsiteY5" fmla="*/ 435573 h 1376856"/>
                <a:gd name="connsiteX0" fmla="*/ 38100 w 866247"/>
                <a:gd name="connsiteY0" fmla="*/ 536900 h 1375526"/>
                <a:gd name="connsiteX1" fmla="*/ 0 w 866247"/>
                <a:gd name="connsiteY1" fmla="*/ 1349700 h 1375526"/>
                <a:gd name="connsiteX2" fmla="*/ 711200 w 866247"/>
                <a:gd name="connsiteY2" fmla="*/ 999180 h 1375526"/>
                <a:gd name="connsiteX3" fmla="*/ 838200 w 866247"/>
                <a:gd name="connsiteY3" fmla="*/ 597860 h 1375526"/>
                <a:gd name="connsiteX4" fmla="*/ 767080 w 866247"/>
                <a:gd name="connsiteY4" fmla="*/ 960 h 1375526"/>
                <a:gd name="connsiteX5" fmla="*/ 12700 w 866247"/>
                <a:gd name="connsiteY5" fmla="*/ 435300 h 1375526"/>
                <a:gd name="connsiteX0" fmla="*/ 38100 w 874697"/>
                <a:gd name="connsiteY0" fmla="*/ 536963 h 1376190"/>
                <a:gd name="connsiteX1" fmla="*/ 0 w 874697"/>
                <a:gd name="connsiteY1" fmla="*/ 1349763 h 1376190"/>
                <a:gd name="connsiteX2" fmla="*/ 670560 w 874697"/>
                <a:gd name="connsiteY2" fmla="*/ 1009403 h 1376190"/>
                <a:gd name="connsiteX3" fmla="*/ 838200 w 874697"/>
                <a:gd name="connsiteY3" fmla="*/ 597923 h 1376190"/>
                <a:gd name="connsiteX4" fmla="*/ 767080 w 874697"/>
                <a:gd name="connsiteY4" fmla="*/ 1023 h 1376190"/>
                <a:gd name="connsiteX5" fmla="*/ 12700 w 874697"/>
                <a:gd name="connsiteY5" fmla="*/ 435363 h 1376190"/>
                <a:gd name="connsiteX0" fmla="*/ 38100 w 874697"/>
                <a:gd name="connsiteY0" fmla="*/ 536963 h 1380137"/>
                <a:gd name="connsiteX1" fmla="*/ 0 w 874697"/>
                <a:gd name="connsiteY1" fmla="*/ 1349763 h 1380137"/>
                <a:gd name="connsiteX2" fmla="*/ 670560 w 874697"/>
                <a:gd name="connsiteY2" fmla="*/ 1009403 h 1380137"/>
                <a:gd name="connsiteX3" fmla="*/ 838200 w 874697"/>
                <a:gd name="connsiteY3" fmla="*/ 597923 h 1380137"/>
                <a:gd name="connsiteX4" fmla="*/ 767080 w 874697"/>
                <a:gd name="connsiteY4" fmla="*/ 1023 h 1380137"/>
                <a:gd name="connsiteX5" fmla="*/ 12700 w 874697"/>
                <a:gd name="connsiteY5" fmla="*/ 435363 h 1380137"/>
                <a:gd name="connsiteX0" fmla="*/ 38100 w 897051"/>
                <a:gd name="connsiteY0" fmla="*/ 536953 h 1376132"/>
                <a:gd name="connsiteX1" fmla="*/ 0 w 897051"/>
                <a:gd name="connsiteY1" fmla="*/ 1349753 h 1376132"/>
                <a:gd name="connsiteX2" fmla="*/ 670560 w 897051"/>
                <a:gd name="connsiteY2" fmla="*/ 1009393 h 1376132"/>
                <a:gd name="connsiteX3" fmla="*/ 878840 w 897051"/>
                <a:gd name="connsiteY3" fmla="*/ 602993 h 1376132"/>
                <a:gd name="connsiteX4" fmla="*/ 767080 w 897051"/>
                <a:gd name="connsiteY4" fmla="*/ 1013 h 1376132"/>
                <a:gd name="connsiteX5" fmla="*/ 12700 w 897051"/>
                <a:gd name="connsiteY5" fmla="*/ 435353 h 1376132"/>
                <a:gd name="connsiteX0" fmla="*/ 38100 w 910286"/>
                <a:gd name="connsiteY0" fmla="*/ 536963 h 1376142"/>
                <a:gd name="connsiteX1" fmla="*/ 0 w 910286"/>
                <a:gd name="connsiteY1" fmla="*/ 1349763 h 1376142"/>
                <a:gd name="connsiteX2" fmla="*/ 670560 w 910286"/>
                <a:gd name="connsiteY2" fmla="*/ 1009403 h 1376142"/>
                <a:gd name="connsiteX3" fmla="*/ 878840 w 910286"/>
                <a:gd name="connsiteY3" fmla="*/ 603003 h 1376142"/>
                <a:gd name="connsiteX4" fmla="*/ 767080 w 910286"/>
                <a:gd name="connsiteY4" fmla="*/ 1023 h 1376142"/>
                <a:gd name="connsiteX5" fmla="*/ 12700 w 910286"/>
                <a:gd name="connsiteY5" fmla="*/ 435363 h 1376142"/>
                <a:gd name="connsiteX0" fmla="*/ 38100 w 910286"/>
                <a:gd name="connsiteY0" fmla="*/ 536883 h 1375681"/>
                <a:gd name="connsiteX1" fmla="*/ 0 w 910286"/>
                <a:gd name="connsiteY1" fmla="*/ 1349683 h 1375681"/>
                <a:gd name="connsiteX2" fmla="*/ 670560 w 910286"/>
                <a:gd name="connsiteY2" fmla="*/ 1009323 h 1375681"/>
                <a:gd name="connsiteX3" fmla="*/ 878840 w 910286"/>
                <a:gd name="connsiteY3" fmla="*/ 643563 h 1375681"/>
                <a:gd name="connsiteX4" fmla="*/ 767080 w 910286"/>
                <a:gd name="connsiteY4" fmla="*/ 943 h 1375681"/>
                <a:gd name="connsiteX5" fmla="*/ 12700 w 910286"/>
                <a:gd name="connsiteY5" fmla="*/ 435283 h 1375681"/>
                <a:gd name="connsiteX0" fmla="*/ 38100 w 919194"/>
                <a:gd name="connsiteY0" fmla="*/ 536883 h 1375681"/>
                <a:gd name="connsiteX1" fmla="*/ 0 w 919194"/>
                <a:gd name="connsiteY1" fmla="*/ 1349683 h 1375681"/>
                <a:gd name="connsiteX2" fmla="*/ 670560 w 919194"/>
                <a:gd name="connsiteY2" fmla="*/ 1009323 h 1375681"/>
                <a:gd name="connsiteX3" fmla="*/ 878840 w 919194"/>
                <a:gd name="connsiteY3" fmla="*/ 643563 h 1375681"/>
                <a:gd name="connsiteX4" fmla="*/ 767080 w 919194"/>
                <a:gd name="connsiteY4" fmla="*/ 943 h 1375681"/>
                <a:gd name="connsiteX5" fmla="*/ 12700 w 919194"/>
                <a:gd name="connsiteY5" fmla="*/ 435283 h 1375681"/>
                <a:gd name="connsiteX0" fmla="*/ 38100 w 899972"/>
                <a:gd name="connsiteY0" fmla="*/ 536896 h 1381058"/>
                <a:gd name="connsiteX1" fmla="*/ 0 w 899972"/>
                <a:gd name="connsiteY1" fmla="*/ 1349696 h 1381058"/>
                <a:gd name="connsiteX2" fmla="*/ 629920 w 899972"/>
                <a:gd name="connsiteY2" fmla="*/ 1085536 h 1381058"/>
                <a:gd name="connsiteX3" fmla="*/ 878840 w 899972"/>
                <a:gd name="connsiteY3" fmla="*/ 643576 h 1381058"/>
                <a:gd name="connsiteX4" fmla="*/ 767080 w 899972"/>
                <a:gd name="connsiteY4" fmla="*/ 956 h 1381058"/>
                <a:gd name="connsiteX5" fmla="*/ 12700 w 899972"/>
                <a:gd name="connsiteY5" fmla="*/ 435296 h 1381058"/>
                <a:gd name="connsiteX0" fmla="*/ 38100 w 899972"/>
                <a:gd name="connsiteY0" fmla="*/ 536896 h 1384567"/>
                <a:gd name="connsiteX1" fmla="*/ 0 w 899972"/>
                <a:gd name="connsiteY1" fmla="*/ 1349696 h 1384567"/>
                <a:gd name="connsiteX2" fmla="*/ 629920 w 899972"/>
                <a:gd name="connsiteY2" fmla="*/ 1085536 h 1384567"/>
                <a:gd name="connsiteX3" fmla="*/ 878840 w 899972"/>
                <a:gd name="connsiteY3" fmla="*/ 643576 h 1384567"/>
                <a:gd name="connsiteX4" fmla="*/ 767080 w 899972"/>
                <a:gd name="connsiteY4" fmla="*/ 956 h 1384567"/>
                <a:gd name="connsiteX5" fmla="*/ 12700 w 899972"/>
                <a:gd name="connsiteY5" fmla="*/ 435296 h 1384567"/>
                <a:gd name="connsiteX0" fmla="*/ 38100 w 899972"/>
                <a:gd name="connsiteY0" fmla="*/ 536896 h 1352008"/>
                <a:gd name="connsiteX1" fmla="*/ 0 w 899972"/>
                <a:gd name="connsiteY1" fmla="*/ 1349696 h 1352008"/>
                <a:gd name="connsiteX2" fmla="*/ 629920 w 899972"/>
                <a:gd name="connsiteY2" fmla="*/ 1085536 h 1352008"/>
                <a:gd name="connsiteX3" fmla="*/ 878840 w 899972"/>
                <a:gd name="connsiteY3" fmla="*/ 643576 h 1352008"/>
                <a:gd name="connsiteX4" fmla="*/ 767080 w 899972"/>
                <a:gd name="connsiteY4" fmla="*/ 956 h 1352008"/>
                <a:gd name="connsiteX5" fmla="*/ 12700 w 899972"/>
                <a:gd name="connsiteY5" fmla="*/ 435296 h 1352008"/>
                <a:gd name="connsiteX0" fmla="*/ 38100 w 891275"/>
                <a:gd name="connsiteY0" fmla="*/ 535940 h 1351052"/>
                <a:gd name="connsiteX1" fmla="*/ 0 w 891275"/>
                <a:gd name="connsiteY1" fmla="*/ 1348740 h 1351052"/>
                <a:gd name="connsiteX2" fmla="*/ 629920 w 891275"/>
                <a:gd name="connsiteY2" fmla="*/ 1084580 h 1351052"/>
                <a:gd name="connsiteX3" fmla="*/ 878840 w 891275"/>
                <a:gd name="connsiteY3" fmla="*/ 642620 h 1351052"/>
                <a:gd name="connsiteX4" fmla="*/ 767080 w 891275"/>
                <a:gd name="connsiteY4" fmla="*/ 0 h 1351052"/>
                <a:gd name="connsiteX5" fmla="*/ 12700 w 891275"/>
                <a:gd name="connsiteY5" fmla="*/ 434340 h 1351052"/>
                <a:gd name="connsiteX0" fmla="*/ 38100 w 891275"/>
                <a:gd name="connsiteY0" fmla="*/ 535940 h 1351052"/>
                <a:gd name="connsiteX1" fmla="*/ 0 w 891275"/>
                <a:gd name="connsiteY1" fmla="*/ 1348740 h 1351052"/>
                <a:gd name="connsiteX2" fmla="*/ 629920 w 891275"/>
                <a:gd name="connsiteY2" fmla="*/ 1084580 h 1351052"/>
                <a:gd name="connsiteX3" fmla="*/ 878840 w 891275"/>
                <a:gd name="connsiteY3" fmla="*/ 642620 h 1351052"/>
                <a:gd name="connsiteX4" fmla="*/ 767080 w 891275"/>
                <a:gd name="connsiteY4" fmla="*/ 0 h 1351052"/>
                <a:gd name="connsiteX5" fmla="*/ 12700 w 891275"/>
                <a:gd name="connsiteY5" fmla="*/ 434340 h 1351052"/>
                <a:gd name="connsiteX0" fmla="*/ 38100 w 888610"/>
                <a:gd name="connsiteY0" fmla="*/ 535940 h 1351052"/>
                <a:gd name="connsiteX1" fmla="*/ 0 w 888610"/>
                <a:gd name="connsiteY1" fmla="*/ 1348740 h 1351052"/>
                <a:gd name="connsiteX2" fmla="*/ 629920 w 888610"/>
                <a:gd name="connsiteY2" fmla="*/ 1084580 h 1351052"/>
                <a:gd name="connsiteX3" fmla="*/ 878840 w 888610"/>
                <a:gd name="connsiteY3" fmla="*/ 642620 h 1351052"/>
                <a:gd name="connsiteX4" fmla="*/ 767080 w 888610"/>
                <a:gd name="connsiteY4" fmla="*/ 0 h 1351052"/>
                <a:gd name="connsiteX5" fmla="*/ 12700 w 888610"/>
                <a:gd name="connsiteY5" fmla="*/ 434340 h 1351052"/>
                <a:gd name="connsiteX0" fmla="*/ 38100 w 888610"/>
                <a:gd name="connsiteY0" fmla="*/ 535940 h 1351052"/>
                <a:gd name="connsiteX1" fmla="*/ 0 w 888610"/>
                <a:gd name="connsiteY1" fmla="*/ 1348740 h 1351052"/>
                <a:gd name="connsiteX2" fmla="*/ 629920 w 888610"/>
                <a:gd name="connsiteY2" fmla="*/ 1084580 h 1351052"/>
                <a:gd name="connsiteX3" fmla="*/ 878840 w 888610"/>
                <a:gd name="connsiteY3" fmla="*/ 642620 h 1351052"/>
                <a:gd name="connsiteX4" fmla="*/ 767080 w 888610"/>
                <a:gd name="connsiteY4" fmla="*/ 0 h 1351052"/>
                <a:gd name="connsiteX5" fmla="*/ 12700 w 888610"/>
                <a:gd name="connsiteY5" fmla="*/ 434340 h 1351052"/>
                <a:gd name="connsiteX0" fmla="*/ 38100 w 876510"/>
                <a:gd name="connsiteY0" fmla="*/ 535940 h 1350494"/>
                <a:gd name="connsiteX1" fmla="*/ 0 w 876510"/>
                <a:gd name="connsiteY1" fmla="*/ 1348740 h 1350494"/>
                <a:gd name="connsiteX2" fmla="*/ 629920 w 876510"/>
                <a:gd name="connsiteY2" fmla="*/ 1084580 h 1350494"/>
                <a:gd name="connsiteX3" fmla="*/ 863600 w 876510"/>
                <a:gd name="connsiteY3" fmla="*/ 688340 h 1350494"/>
                <a:gd name="connsiteX4" fmla="*/ 767080 w 876510"/>
                <a:gd name="connsiteY4" fmla="*/ 0 h 1350494"/>
                <a:gd name="connsiteX5" fmla="*/ 12700 w 876510"/>
                <a:gd name="connsiteY5" fmla="*/ 434340 h 1350494"/>
                <a:gd name="connsiteX0" fmla="*/ 38100 w 883278"/>
                <a:gd name="connsiteY0" fmla="*/ 535940 h 1350494"/>
                <a:gd name="connsiteX1" fmla="*/ 0 w 883278"/>
                <a:gd name="connsiteY1" fmla="*/ 1348740 h 1350494"/>
                <a:gd name="connsiteX2" fmla="*/ 629920 w 883278"/>
                <a:gd name="connsiteY2" fmla="*/ 1084580 h 1350494"/>
                <a:gd name="connsiteX3" fmla="*/ 863600 w 883278"/>
                <a:gd name="connsiteY3" fmla="*/ 688340 h 1350494"/>
                <a:gd name="connsiteX4" fmla="*/ 767080 w 883278"/>
                <a:gd name="connsiteY4" fmla="*/ 0 h 1350494"/>
                <a:gd name="connsiteX5" fmla="*/ 12700 w 883278"/>
                <a:gd name="connsiteY5" fmla="*/ 434340 h 1350494"/>
                <a:gd name="connsiteX0" fmla="*/ 38100 w 887792"/>
                <a:gd name="connsiteY0" fmla="*/ 535940 h 1350494"/>
                <a:gd name="connsiteX1" fmla="*/ 0 w 887792"/>
                <a:gd name="connsiteY1" fmla="*/ 1348740 h 1350494"/>
                <a:gd name="connsiteX2" fmla="*/ 629920 w 887792"/>
                <a:gd name="connsiteY2" fmla="*/ 1084580 h 1350494"/>
                <a:gd name="connsiteX3" fmla="*/ 863600 w 887792"/>
                <a:gd name="connsiteY3" fmla="*/ 688340 h 1350494"/>
                <a:gd name="connsiteX4" fmla="*/ 767080 w 887792"/>
                <a:gd name="connsiteY4" fmla="*/ 0 h 1350494"/>
                <a:gd name="connsiteX5" fmla="*/ 12700 w 887792"/>
                <a:gd name="connsiteY5" fmla="*/ 434340 h 1350494"/>
                <a:gd name="connsiteX0" fmla="*/ 38100 w 887792"/>
                <a:gd name="connsiteY0" fmla="*/ 535940 h 1350751"/>
                <a:gd name="connsiteX1" fmla="*/ 0 w 887792"/>
                <a:gd name="connsiteY1" fmla="*/ 1348740 h 1350751"/>
                <a:gd name="connsiteX2" fmla="*/ 629920 w 887792"/>
                <a:gd name="connsiteY2" fmla="*/ 1084580 h 1350751"/>
                <a:gd name="connsiteX3" fmla="*/ 863600 w 887792"/>
                <a:gd name="connsiteY3" fmla="*/ 688340 h 1350751"/>
                <a:gd name="connsiteX4" fmla="*/ 767080 w 887792"/>
                <a:gd name="connsiteY4" fmla="*/ 0 h 1350751"/>
                <a:gd name="connsiteX5" fmla="*/ 12700 w 887792"/>
                <a:gd name="connsiteY5" fmla="*/ 434340 h 1350751"/>
                <a:gd name="connsiteX0" fmla="*/ 38100 w 898653"/>
                <a:gd name="connsiteY0" fmla="*/ 438984 h 1253795"/>
                <a:gd name="connsiteX1" fmla="*/ 0 w 898653"/>
                <a:gd name="connsiteY1" fmla="*/ 1251784 h 1253795"/>
                <a:gd name="connsiteX2" fmla="*/ 629920 w 898653"/>
                <a:gd name="connsiteY2" fmla="*/ 987624 h 1253795"/>
                <a:gd name="connsiteX3" fmla="*/ 863600 w 898653"/>
                <a:gd name="connsiteY3" fmla="*/ 591384 h 1253795"/>
                <a:gd name="connsiteX4" fmla="*/ 816699 w 898653"/>
                <a:gd name="connsiteY4" fmla="*/ -1 h 1253795"/>
                <a:gd name="connsiteX5" fmla="*/ 12700 w 898653"/>
                <a:gd name="connsiteY5" fmla="*/ 337384 h 1253795"/>
                <a:gd name="connsiteX0" fmla="*/ 172650 w 1033204"/>
                <a:gd name="connsiteY0" fmla="*/ 438986 h 1253797"/>
                <a:gd name="connsiteX1" fmla="*/ 134550 w 1033204"/>
                <a:gd name="connsiteY1" fmla="*/ 1251786 h 1253797"/>
                <a:gd name="connsiteX2" fmla="*/ 764470 w 1033204"/>
                <a:gd name="connsiteY2" fmla="*/ 987626 h 1253797"/>
                <a:gd name="connsiteX3" fmla="*/ 998150 w 1033204"/>
                <a:gd name="connsiteY3" fmla="*/ 591386 h 1253797"/>
                <a:gd name="connsiteX4" fmla="*/ 951249 w 1033204"/>
                <a:gd name="connsiteY4" fmla="*/ 1 h 1253797"/>
                <a:gd name="connsiteX5" fmla="*/ 0 w 1033204"/>
                <a:gd name="connsiteY5" fmla="*/ 195069 h 1253797"/>
                <a:gd name="connsiteX0" fmla="*/ 71223 w 1033204"/>
                <a:gd name="connsiteY0" fmla="*/ 460599 h 1253795"/>
                <a:gd name="connsiteX1" fmla="*/ 134550 w 1033204"/>
                <a:gd name="connsiteY1" fmla="*/ 1251784 h 1253795"/>
                <a:gd name="connsiteX2" fmla="*/ 764470 w 1033204"/>
                <a:gd name="connsiteY2" fmla="*/ 987624 h 1253795"/>
                <a:gd name="connsiteX3" fmla="*/ 998150 w 1033204"/>
                <a:gd name="connsiteY3" fmla="*/ 591384 h 1253795"/>
                <a:gd name="connsiteX4" fmla="*/ 951249 w 1033204"/>
                <a:gd name="connsiteY4" fmla="*/ -1 h 1253795"/>
                <a:gd name="connsiteX5" fmla="*/ 0 w 1033204"/>
                <a:gd name="connsiteY5" fmla="*/ 195067 h 1253795"/>
                <a:gd name="connsiteX0" fmla="*/ 134550 w 1033204"/>
                <a:gd name="connsiteY0" fmla="*/ 1251786 h 1253797"/>
                <a:gd name="connsiteX1" fmla="*/ 764470 w 1033204"/>
                <a:gd name="connsiteY1" fmla="*/ 987626 h 1253797"/>
                <a:gd name="connsiteX2" fmla="*/ 998150 w 1033204"/>
                <a:gd name="connsiteY2" fmla="*/ 591386 h 1253797"/>
                <a:gd name="connsiteX3" fmla="*/ 951249 w 1033204"/>
                <a:gd name="connsiteY3" fmla="*/ 1 h 1253797"/>
                <a:gd name="connsiteX4" fmla="*/ 0 w 1033204"/>
                <a:gd name="connsiteY4" fmla="*/ 195069 h 1253797"/>
                <a:gd name="connsiteX0" fmla="*/ 177259 w 1033204"/>
                <a:gd name="connsiteY0" fmla="*/ 1441194 h 1442157"/>
                <a:gd name="connsiteX1" fmla="*/ 764470 w 1033204"/>
                <a:gd name="connsiteY1" fmla="*/ 987624 h 1442157"/>
                <a:gd name="connsiteX2" fmla="*/ 998150 w 1033204"/>
                <a:gd name="connsiteY2" fmla="*/ 591384 h 1442157"/>
                <a:gd name="connsiteX3" fmla="*/ 951249 w 1033204"/>
                <a:gd name="connsiteY3" fmla="*/ -1 h 1442157"/>
                <a:gd name="connsiteX4" fmla="*/ 0 w 1033204"/>
                <a:gd name="connsiteY4" fmla="*/ 195067 h 1442157"/>
                <a:gd name="connsiteX0" fmla="*/ 177259 w 1073500"/>
                <a:gd name="connsiteY0" fmla="*/ 1454168 h 1455131"/>
                <a:gd name="connsiteX1" fmla="*/ 764470 w 1073500"/>
                <a:gd name="connsiteY1" fmla="*/ 1000598 h 1455131"/>
                <a:gd name="connsiteX2" fmla="*/ 998150 w 1073500"/>
                <a:gd name="connsiteY2" fmla="*/ 604358 h 1455131"/>
                <a:gd name="connsiteX3" fmla="*/ 1012106 w 1073500"/>
                <a:gd name="connsiteY3" fmla="*/ 1 h 1455131"/>
                <a:gd name="connsiteX4" fmla="*/ 0 w 1073500"/>
                <a:gd name="connsiteY4" fmla="*/ 208041 h 1455131"/>
                <a:gd name="connsiteX0" fmla="*/ 177259 w 1034336"/>
                <a:gd name="connsiteY0" fmla="*/ 1454166 h 1455129"/>
                <a:gd name="connsiteX1" fmla="*/ 764470 w 1034336"/>
                <a:gd name="connsiteY1" fmla="*/ 1000596 h 1455129"/>
                <a:gd name="connsiteX2" fmla="*/ 998150 w 1034336"/>
                <a:gd name="connsiteY2" fmla="*/ 604356 h 1455129"/>
                <a:gd name="connsiteX3" fmla="*/ 1012106 w 1034336"/>
                <a:gd name="connsiteY3" fmla="*/ -1 h 1455129"/>
                <a:gd name="connsiteX4" fmla="*/ 0 w 1034336"/>
                <a:gd name="connsiteY4" fmla="*/ 208039 h 1455129"/>
                <a:gd name="connsiteX0" fmla="*/ 177259 w 1036110"/>
                <a:gd name="connsiteY0" fmla="*/ 1454168 h 1455549"/>
                <a:gd name="connsiteX1" fmla="*/ 731730 w 1036110"/>
                <a:gd name="connsiteY1" fmla="*/ 1106830 h 1455549"/>
                <a:gd name="connsiteX2" fmla="*/ 998150 w 1036110"/>
                <a:gd name="connsiteY2" fmla="*/ 604358 h 1455549"/>
                <a:gd name="connsiteX3" fmla="*/ 1012106 w 1036110"/>
                <a:gd name="connsiteY3" fmla="*/ 1 h 1455549"/>
                <a:gd name="connsiteX4" fmla="*/ 0 w 1036110"/>
                <a:gd name="connsiteY4" fmla="*/ 208041 h 1455549"/>
                <a:gd name="connsiteX0" fmla="*/ 177259 w 1036110"/>
                <a:gd name="connsiteY0" fmla="*/ 1454166 h 1455810"/>
                <a:gd name="connsiteX1" fmla="*/ 731730 w 1036110"/>
                <a:gd name="connsiteY1" fmla="*/ 1106828 h 1455810"/>
                <a:gd name="connsiteX2" fmla="*/ 998150 w 1036110"/>
                <a:gd name="connsiteY2" fmla="*/ 604356 h 1455810"/>
                <a:gd name="connsiteX3" fmla="*/ 1012106 w 1036110"/>
                <a:gd name="connsiteY3" fmla="*/ -1 h 1455810"/>
                <a:gd name="connsiteX4" fmla="*/ 0 w 1036110"/>
                <a:gd name="connsiteY4" fmla="*/ 208039 h 1455810"/>
                <a:gd name="connsiteX0" fmla="*/ 177259 w 1036110"/>
                <a:gd name="connsiteY0" fmla="*/ 1454168 h 1455549"/>
                <a:gd name="connsiteX1" fmla="*/ 731730 w 1036110"/>
                <a:gd name="connsiteY1" fmla="*/ 1106830 h 1455549"/>
                <a:gd name="connsiteX2" fmla="*/ 998150 w 1036110"/>
                <a:gd name="connsiteY2" fmla="*/ 604358 h 1455549"/>
                <a:gd name="connsiteX3" fmla="*/ 1012106 w 1036110"/>
                <a:gd name="connsiteY3" fmla="*/ 1 h 1455549"/>
                <a:gd name="connsiteX4" fmla="*/ 0 w 1036110"/>
                <a:gd name="connsiteY4" fmla="*/ 208041 h 1455549"/>
                <a:gd name="connsiteX0" fmla="*/ 212285 w 1036110"/>
                <a:gd name="connsiteY0" fmla="*/ 1454973 h 1456352"/>
                <a:gd name="connsiteX1" fmla="*/ 731730 w 1036110"/>
                <a:gd name="connsiteY1" fmla="*/ 1106828 h 1456352"/>
                <a:gd name="connsiteX2" fmla="*/ 998150 w 1036110"/>
                <a:gd name="connsiteY2" fmla="*/ 604356 h 1456352"/>
                <a:gd name="connsiteX3" fmla="*/ 1012106 w 1036110"/>
                <a:gd name="connsiteY3" fmla="*/ -1 h 1456352"/>
                <a:gd name="connsiteX4" fmla="*/ 0 w 1036110"/>
                <a:gd name="connsiteY4" fmla="*/ 208039 h 1456352"/>
                <a:gd name="connsiteX0" fmla="*/ 151428 w 1036110"/>
                <a:gd name="connsiteY0" fmla="*/ 1467942 h 1469260"/>
                <a:gd name="connsiteX1" fmla="*/ 731730 w 1036110"/>
                <a:gd name="connsiteY1" fmla="*/ 1106830 h 1469260"/>
                <a:gd name="connsiteX2" fmla="*/ 998150 w 1036110"/>
                <a:gd name="connsiteY2" fmla="*/ 604358 h 1469260"/>
                <a:gd name="connsiteX3" fmla="*/ 1012106 w 1036110"/>
                <a:gd name="connsiteY3" fmla="*/ 1 h 1469260"/>
                <a:gd name="connsiteX4" fmla="*/ 0 w 1036110"/>
                <a:gd name="connsiteY4" fmla="*/ 208041 h 1469260"/>
                <a:gd name="connsiteX0" fmla="*/ 183338 w 1036110"/>
                <a:gd name="connsiteY0" fmla="*/ 1494224 h 1495440"/>
                <a:gd name="connsiteX1" fmla="*/ 731730 w 1036110"/>
                <a:gd name="connsiteY1" fmla="*/ 1106828 h 1495440"/>
                <a:gd name="connsiteX2" fmla="*/ 998150 w 1036110"/>
                <a:gd name="connsiteY2" fmla="*/ 604356 h 1495440"/>
                <a:gd name="connsiteX3" fmla="*/ 1012106 w 1036110"/>
                <a:gd name="connsiteY3" fmla="*/ -1 h 1495440"/>
                <a:gd name="connsiteX4" fmla="*/ 0 w 1036110"/>
                <a:gd name="connsiteY4" fmla="*/ 208039 h 1495440"/>
                <a:gd name="connsiteX0" fmla="*/ 207954 w 1036110"/>
                <a:gd name="connsiteY0" fmla="*/ 1472438 h 1473737"/>
                <a:gd name="connsiteX1" fmla="*/ 731730 w 1036110"/>
                <a:gd name="connsiteY1" fmla="*/ 1106830 h 1473737"/>
                <a:gd name="connsiteX2" fmla="*/ 998150 w 1036110"/>
                <a:gd name="connsiteY2" fmla="*/ 604358 h 1473737"/>
                <a:gd name="connsiteX3" fmla="*/ 1012106 w 1036110"/>
                <a:gd name="connsiteY3" fmla="*/ 1 h 1473737"/>
                <a:gd name="connsiteX4" fmla="*/ 0 w 1036110"/>
                <a:gd name="connsiteY4" fmla="*/ 208041 h 1473737"/>
                <a:gd name="connsiteX0" fmla="*/ 186453 w 1036110"/>
                <a:gd name="connsiteY0" fmla="*/ 1468745 h 1470061"/>
                <a:gd name="connsiteX1" fmla="*/ 731730 w 1036110"/>
                <a:gd name="connsiteY1" fmla="*/ 1106828 h 1470061"/>
                <a:gd name="connsiteX2" fmla="*/ 998150 w 1036110"/>
                <a:gd name="connsiteY2" fmla="*/ 604356 h 1470061"/>
                <a:gd name="connsiteX3" fmla="*/ 1012106 w 1036110"/>
                <a:gd name="connsiteY3" fmla="*/ -1 h 1470061"/>
                <a:gd name="connsiteX4" fmla="*/ 0 w 1036110"/>
                <a:gd name="connsiteY4" fmla="*/ 208039 h 1470061"/>
                <a:gd name="connsiteX0" fmla="*/ 186453 w 1036110"/>
                <a:gd name="connsiteY0" fmla="*/ 1468747 h 1468747"/>
                <a:gd name="connsiteX1" fmla="*/ 731730 w 1036110"/>
                <a:gd name="connsiteY1" fmla="*/ 1106830 h 1468747"/>
                <a:gd name="connsiteX2" fmla="*/ 998150 w 1036110"/>
                <a:gd name="connsiteY2" fmla="*/ 604358 h 1468747"/>
                <a:gd name="connsiteX3" fmla="*/ 1012106 w 1036110"/>
                <a:gd name="connsiteY3" fmla="*/ 1 h 1468747"/>
                <a:gd name="connsiteX4" fmla="*/ 0 w 1036110"/>
                <a:gd name="connsiteY4" fmla="*/ 208041 h 1468747"/>
                <a:gd name="connsiteX0" fmla="*/ 186453 w 1025163"/>
                <a:gd name="connsiteY0" fmla="*/ 1468745 h 1468745"/>
                <a:gd name="connsiteX1" fmla="*/ 731730 w 1025163"/>
                <a:gd name="connsiteY1" fmla="*/ 1106828 h 1468745"/>
                <a:gd name="connsiteX2" fmla="*/ 958795 w 1025163"/>
                <a:gd name="connsiteY2" fmla="*/ 621014 h 1468745"/>
                <a:gd name="connsiteX3" fmla="*/ 1012106 w 1025163"/>
                <a:gd name="connsiteY3" fmla="*/ -1 h 1468745"/>
                <a:gd name="connsiteX4" fmla="*/ 0 w 1025163"/>
                <a:gd name="connsiteY4" fmla="*/ 208039 h 1468745"/>
                <a:gd name="connsiteX0" fmla="*/ 186453 w 1025720"/>
                <a:gd name="connsiteY0" fmla="*/ 1468747 h 1468747"/>
                <a:gd name="connsiteX1" fmla="*/ 710229 w 1025720"/>
                <a:gd name="connsiteY1" fmla="*/ 1103141 h 1468747"/>
                <a:gd name="connsiteX2" fmla="*/ 958795 w 1025720"/>
                <a:gd name="connsiteY2" fmla="*/ 621016 h 1468747"/>
                <a:gd name="connsiteX3" fmla="*/ 1012106 w 1025720"/>
                <a:gd name="connsiteY3" fmla="*/ 1 h 1468747"/>
                <a:gd name="connsiteX4" fmla="*/ 0 w 1025720"/>
                <a:gd name="connsiteY4" fmla="*/ 208041 h 1468747"/>
                <a:gd name="connsiteX0" fmla="*/ 186453 w 1020972"/>
                <a:gd name="connsiteY0" fmla="*/ 1468745 h 1468745"/>
                <a:gd name="connsiteX1" fmla="*/ 710229 w 1020972"/>
                <a:gd name="connsiteY1" fmla="*/ 1103139 h 1468745"/>
                <a:gd name="connsiteX2" fmla="*/ 958795 w 1020972"/>
                <a:gd name="connsiteY2" fmla="*/ 621014 h 1468745"/>
                <a:gd name="connsiteX3" fmla="*/ 1012106 w 1020972"/>
                <a:gd name="connsiteY3" fmla="*/ -1 h 1468745"/>
                <a:gd name="connsiteX4" fmla="*/ 0 w 1020972"/>
                <a:gd name="connsiteY4" fmla="*/ 208039 h 146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972" h="1468745">
                  <a:moveTo>
                    <a:pt x="186453" y="1468745"/>
                  </a:moveTo>
                  <a:cubicBezTo>
                    <a:pt x="365238" y="1462996"/>
                    <a:pt x="581505" y="1244428"/>
                    <a:pt x="710229" y="1103139"/>
                  </a:cubicBezTo>
                  <a:cubicBezTo>
                    <a:pt x="838953" y="961851"/>
                    <a:pt x="908482" y="804871"/>
                    <a:pt x="958795" y="621014"/>
                  </a:cubicBezTo>
                  <a:cubicBezTo>
                    <a:pt x="1009108" y="437157"/>
                    <a:pt x="1036095" y="274327"/>
                    <a:pt x="1012106" y="-1"/>
                  </a:cubicBezTo>
                  <a:lnTo>
                    <a:pt x="0" y="208039"/>
                  </a:lnTo>
                </a:path>
              </a:pathLst>
            </a:custGeom>
            <a:solidFill>
              <a:srgbClr val="00B0F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41A8137-2B33-446B-865B-387FC257C2CB}"/>
                </a:ext>
              </a:extLst>
            </p:cNvPr>
            <p:cNvSpPr/>
            <p:nvPr/>
          </p:nvSpPr>
          <p:spPr>
            <a:xfrm>
              <a:off x="9408158" y="1140459"/>
              <a:ext cx="837158" cy="1211580"/>
            </a:xfrm>
            <a:custGeom>
              <a:avLst/>
              <a:gdLst>
                <a:gd name="connsiteX0" fmla="*/ 38100 w 1066800"/>
                <a:gd name="connsiteY0" fmla="*/ 520700 h 1333500"/>
                <a:gd name="connsiteX1" fmla="*/ 0 w 1066800"/>
                <a:gd name="connsiteY1" fmla="*/ 1333500 h 1333500"/>
                <a:gd name="connsiteX2" fmla="*/ 685800 w 1066800"/>
                <a:gd name="connsiteY2" fmla="*/ 1257300 h 1333500"/>
                <a:gd name="connsiteX3" fmla="*/ 1066800 w 1066800"/>
                <a:gd name="connsiteY3" fmla="*/ 736600 h 1333500"/>
                <a:gd name="connsiteX4" fmla="*/ 1066800 w 1066800"/>
                <a:gd name="connsiteY4" fmla="*/ 266700 h 1333500"/>
                <a:gd name="connsiteX5" fmla="*/ 863600 w 1066800"/>
                <a:gd name="connsiteY5" fmla="*/ 0 h 1333500"/>
                <a:gd name="connsiteX6" fmla="*/ 12700 w 1066800"/>
                <a:gd name="connsiteY6" fmla="*/ 419100 h 1333500"/>
                <a:gd name="connsiteX0" fmla="*/ 38100 w 1066800"/>
                <a:gd name="connsiteY0" fmla="*/ 535940 h 1348740"/>
                <a:gd name="connsiteX1" fmla="*/ 0 w 1066800"/>
                <a:gd name="connsiteY1" fmla="*/ 1348740 h 1348740"/>
                <a:gd name="connsiteX2" fmla="*/ 685800 w 1066800"/>
                <a:gd name="connsiteY2" fmla="*/ 1272540 h 1348740"/>
                <a:gd name="connsiteX3" fmla="*/ 1066800 w 1066800"/>
                <a:gd name="connsiteY3" fmla="*/ 751840 h 1348740"/>
                <a:gd name="connsiteX4" fmla="*/ 1066800 w 1066800"/>
                <a:gd name="connsiteY4" fmla="*/ 281940 h 1348740"/>
                <a:gd name="connsiteX5" fmla="*/ 767080 w 1066800"/>
                <a:gd name="connsiteY5" fmla="*/ 0 h 1348740"/>
                <a:gd name="connsiteX6" fmla="*/ 12700 w 1066800"/>
                <a:gd name="connsiteY6" fmla="*/ 434340 h 1348740"/>
                <a:gd name="connsiteX0" fmla="*/ 38100 w 1066800"/>
                <a:gd name="connsiteY0" fmla="*/ 535940 h 1405657"/>
                <a:gd name="connsiteX1" fmla="*/ 0 w 1066800"/>
                <a:gd name="connsiteY1" fmla="*/ 1348740 h 1405657"/>
                <a:gd name="connsiteX2" fmla="*/ 685800 w 1066800"/>
                <a:gd name="connsiteY2" fmla="*/ 1272540 h 1405657"/>
                <a:gd name="connsiteX3" fmla="*/ 1066800 w 1066800"/>
                <a:gd name="connsiteY3" fmla="*/ 751840 h 1405657"/>
                <a:gd name="connsiteX4" fmla="*/ 1066800 w 1066800"/>
                <a:gd name="connsiteY4" fmla="*/ 281940 h 1405657"/>
                <a:gd name="connsiteX5" fmla="*/ 767080 w 1066800"/>
                <a:gd name="connsiteY5" fmla="*/ 0 h 1405657"/>
                <a:gd name="connsiteX6" fmla="*/ 12700 w 1066800"/>
                <a:gd name="connsiteY6" fmla="*/ 434340 h 1405657"/>
                <a:gd name="connsiteX0" fmla="*/ 38100 w 1066800"/>
                <a:gd name="connsiteY0" fmla="*/ 535940 h 1405657"/>
                <a:gd name="connsiteX1" fmla="*/ 0 w 1066800"/>
                <a:gd name="connsiteY1" fmla="*/ 1348740 h 1405657"/>
                <a:gd name="connsiteX2" fmla="*/ 685800 w 1066800"/>
                <a:gd name="connsiteY2" fmla="*/ 1272540 h 1405657"/>
                <a:gd name="connsiteX3" fmla="*/ 1066800 w 1066800"/>
                <a:gd name="connsiteY3" fmla="*/ 751840 h 1405657"/>
                <a:gd name="connsiteX4" fmla="*/ 1066800 w 1066800"/>
                <a:gd name="connsiteY4" fmla="*/ 281940 h 1405657"/>
                <a:gd name="connsiteX5" fmla="*/ 767080 w 1066800"/>
                <a:gd name="connsiteY5" fmla="*/ 0 h 1405657"/>
                <a:gd name="connsiteX6" fmla="*/ 12700 w 1066800"/>
                <a:gd name="connsiteY6" fmla="*/ 434340 h 1405657"/>
                <a:gd name="connsiteX0" fmla="*/ 38100 w 1066800"/>
                <a:gd name="connsiteY0" fmla="*/ 538755 h 1408472"/>
                <a:gd name="connsiteX1" fmla="*/ 0 w 1066800"/>
                <a:gd name="connsiteY1" fmla="*/ 1351555 h 1408472"/>
                <a:gd name="connsiteX2" fmla="*/ 685800 w 1066800"/>
                <a:gd name="connsiteY2" fmla="*/ 1275355 h 1408472"/>
                <a:gd name="connsiteX3" fmla="*/ 1066800 w 1066800"/>
                <a:gd name="connsiteY3" fmla="*/ 754655 h 1408472"/>
                <a:gd name="connsiteX4" fmla="*/ 1066800 w 1066800"/>
                <a:gd name="connsiteY4" fmla="*/ 284755 h 1408472"/>
                <a:gd name="connsiteX5" fmla="*/ 767080 w 1066800"/>
                <a:gd name="connsiteY5" fmla="*/ 2815 h 1408472"/>
                <a:gd name="connsiteX6" fmla="*/ 12700 w 1066800"/>
                <a:gd name="connsiteY6" fmla="*/ 437155 h 1408472"/>
                <a:gd name="connsiteX0" fmla="*/ 38100 w 1076744"/>
                <a:gd name="connsiteY0" fmla="*/ 537239 h 1406956"/>
                <a:gd name="connsiteX1" fmla="*/ 0 w 1076744"/>
                <a:gd name="connsiteY1" fmla="*/ 1350039 h 1406956"/>
                <a:gd name="connsiteX2" fmla="*/ 685800 w 1076744"/>
                <a:gd name="connsiteY2" fmla="*/ 1273839 h 1406956"/>
                <a:gd name="connsiteX3" fmla="*/ 1066800 w 1076744"/>
                <a:gd name="connsiteY3" fmla="*/ 753139 h 1406956"/>
                <a:gd name="connsiteX4" fmla="*/ 955040 w 1076744"/>
                <a:gd name="connsiteY4" fmla="*/ 486439 h 1406956"/>
                <a:gd name="connsiteX5" fmla="*/ 767080 w 1076744"/>
                <a:gd name="connsiteY5" fmla="*/ 1299 h 1406956"/>
                <a:gd name="connsiteX6" fmla="*/ 12700 w 1076744"/>
                <a:gd name="connsiteY6" fmla="*/ 435639 h 1406956"/>
                <a:gd name="connsiteX0" fmla="*/ 38100 w 955542"/>
                <a:gd name="connsiteY0" fmla="*/ 537173 h 1404538"/>
                <a:gd name="connsiteX1" fmla="*/ 0 w 955542"/>
                <a:gd name="connsiteY1" fmla="*/ 1349973 h 1404538"/>
                <a:gd name="connsiteX2" fmla="*/ 685800 w 955542"/>
                <a:gd name="connsiteY2" fmla="*/ 1273773 h 1404538"/>
                <a:gd name="connsiteX3" fmla="*/ 817880 w 955542"/>
                <a:gd name="connsiteY3" fmla="*/ 819113 h 1404538"/>
                <a:gd name="connsiteX4" fmla="*/ 955040 w 955542"/>
                <a:gd name="connsiteY4" fmla="*/ 486373 h 1404538"/>
                <a:gd name="connsiteX5" fmla="*/ 767080 w 955542"/>
                <a:gd name="connsiteY5" fmla="*/ 1233 h 1404538"/>
                <a:gd name="connsiteX6" fmla="*/ 12700 w 955542"/>
                <a:gd name="connsiteY6" fmla="*/ 435573 h 1404538"/>
                <a:gd name="connsiteX0" fmla="*/ 38100 w 955523"/>
                <a:gd name="connsiteY0" fmla="*/ 537173 h 1373920"/>
                <a:gd name="connsiteX1" fmla="*/ 0 w 955523"/>
                <a:gd name="connsiteY1" fmla="*/ 1349973 h 1373920"/>
                <a:gd name="connsiteX2" fmla="*/ 711200 w 955523"/>
                <a:gd name="connsiteY2" fmla="*/ 999453 h 1373920"/>
                <a:gd name="connsiteX3" fmla="*/ 817880 w 955523"/>
                <a:gd name="connsiteY3" fmla="*/ 819113 h 1373920"/>
                <a:gd name="connsiteX4" fmla="*/ 955040 w 955523"/>
                <a:gd name="connsiteY4" fmla="*/ 486373 h 1373920"/>
                <a:gd name="connsiteX5" fmla="*/ 767080 w 955523"/>
                <a:gd name="connsiteY5" fmla="*/ 1233 h 1373920"/>
                <a:gd name="connsiteX6" fmla="*/ 12700 w 955523"/>
                <a:gd name="connsiteY6" fmla="*/ 435573 h 1373920"/>
                <a:gd name="connsiteX0" fmla="*/ 38100 w 955040"/>
                <a:gd name="connsiteY0" fmla="*/ 537173 h 1376856"/>
                <a:gd name="connsiteX1" fmla="*/ 0 w 955040"/>
                <a:gd name="connsiteY1" fmla="*/ 1349973 h 1376856"/>
                <a:gd name="connsiteX2" fmla="*/ 711200 w 955040"/>
                <a:gd name="connsiteY2" fmla="*/ 999453 h 1376856"/>
                <a:gd name="connsiteX3" fmla="*/ 955040 w 955040"/>
                <a:gd name="connsiteY3" fmla="*/ 486373 h 1376856"/>
                <a:gd name="connsiteX4" fmla="*/ 767080 w 955040"/>
                <a:gd name="connsiteY4" fmla="*/ 1233 h 1376856"/>
                <a:gd name="connsiteX5" fmla="*/ 12700 w 955040"/>
                <a:gd name="connsiteY5" fmla="*/ 435573 h 1376856"/>
                <a:gd name="connsiteX0" fmla="*/ 38100 w 866247"/>
                <a:gd name="connsiteY0" fmla="*/ 536900 h 1375526"/>
                <a:gd name="connsiteX1" fmla="*/ 0 w 866247"/>
                <a:gd name="connsiteY1" fmla="*/ 1349700 h 1375526"/>
                <a:gd name="connsiteX2" fmla="*/ 711200 w 866247"/>
                <a:gd name="connsiteY2" fmla="*/ 999180 h 1375526"/>
                <a:gd name="connsiteX3" fmla="*/ 838200 w 866247"/>
                <a:gd name="connsiteY3" fmla="*/ 597860 h 1375526"/>
                <a:gd name="connsiteX4" fmla="*/ 767080 w 866247"/>
                <a:gd name="connsiteY4" fmla="*/ 960 h 1375526"/>
                <a:gd name="connsiteX5" fmla="*/ 12700 w 866247"/>
                <a:gd name="connsiteY5" fmla="*/ 435300 h 1375526"/>
                <a:gd name="connsiteX0" fmla="*/ 38100 w 874697"/>
                <a:gd name="connsiteY0" fmla="*/ 536963 h 1376190"/>
                <a:gd name="connsiteX1" fmla="*/ 0 w 874697"/>
                <a:gd name="connsiteY1" fmla="*/ 1349763 h 1376190"/>
                <a:gd name="connsiteX2" fmla="*/ 670560 w 874697"/>
                <a:gd name="connsiteY2" fmla="*/ 1009403 h 1376190"/>
                <a:gd name="connsiteX3" fmla="*/ 838200 w 874697"/>
                <a:gd name="connsiteY3" fmla="*/ 597923 h 1376190"/>
                <a:gd name="connsiteX4" fmla="*/ 767080 w 874697"/>
                <a:gd name="connsiteY4" fmla="*/ 1023 h 1376190"/>
                <a:gd name="connsiteX5" fmla="*/ 12700 w 874697"/>
                <a:gd name="connsiteY5" fmla="*/ 435363 h 1376190"/>
                <a:gd name="connsiteX0" fmla="*/ 38100 w 874697"/>
                <a:gd name="connsiteY0" fmla="*/ 536963 h 1380137"/>
                <a:gd name="connsiteX1" fmla="*/ 0 w 874697"/>
                <a:gd name="connsiteY1" fmla="*/ 1349763 h 1380137"/>
                <a:gd name="connsiteX2" fmla="*/ 670560 w 874697"/>
                <a:gd name="connsiteY2" fmla="*/ 1009403 h 1380137"/>
                <a:gd name="connsiteX3" fmla="*/ 838200 w 874697"/>
                <a:gd name="connsiteY3" fmla="*/ 597923 h 1380137"/>
                <a:gd name="connsiteX4" fmla="*/ 767080 w 874697"/>
                <a:gd name="connsiteY4" fmla="*/ 1023 h 1380137"/>
                <a:gd name="connsiteX5" fmla="*/ 12700 w 874697"/>
                <a:gd name="connsiteY5" fmla="*/ 435363 h 1380137"/>
                <a:gd name="connsiteX0" fmla="*/ 38100 w 897051"/>
                <a:gd name="connsiteY0" fmla="*/ 536953 h 1376132"/>
                <a:gd name="connsiteX1" fmla="*/ 0 w 897051"/>
                <a:gd name="connsiteY1" fmla="*/ 1349753 h 1376132"/>
                <a:gd name="connsiteX2" fmla="*/ 670560 w 897051"/>
                <a:gd name="connsiteY2" fmla="*/ 1009393 h 1376132"/>
                <a:gd name="connsiteX3" fmla="*/ 878840 w 897051"/>
                <a:gd name="connsiteY3" fmla="*/ 602993 h 1376132"/>
                <a:gd name="connsiteX4" fmla="*/ 767080 w 897051"/>
                <a:gd name="connsiteY4" fmla="*/ 1013 h 1376132"/>
                <a:gd name="connsiteX5" fmla="*/ 12700 w 897051"/>
                <a:gd name="connsiteY5" fmla="*/ 435353 h 1376132"/>
                <a:gd name="connsiteX0" fmla="*/ 38100 w 910286"/>
                <a:gd name="connsiteY0" fmla="*/ 536963 h 1376142"/>
                <a:gd name="connsiteX1" fmla="*/ 0 w 910286"/>
                <a:gd name="connsiteY1" fmla="*/ 1349763 h 1376142"/>
                <a:gd name="connsiteX2" fmla="*/ 670560 w 910286"/>
                <a:gd name="connsiteY2" fmla="*/ 1009403 h 1376142"/>
                <a:gd name="connsiteX3" fmla="*/ 878840 w 910286"/>
                <a:gd name="connsiteY3" fmla="*/ 603003 h 1376142"/>
                <a:gd name="connsiteX4" fmla="*/ 767080 w 910286"/>
                <a:gd name="connsiteY4" fmla="*/ 1023 h 1376142"/>
                <a:gd name="connsiteX5" fmla="*/ 12700 w 910286"/>
                <a:gd name="connsiteY5" fmla="*/ 435363 h 1376142"/>
                <a:gd name="connsiteX0" fmla="*/ 38100 w 910286"/>
                <a:gd name="connsiteY0" fmla="*/ 536883 h 1375681"/>
                <a:gd name="connsiteX1" fmla="*/ 0 w 910286"/>
                <a:gd name="connsiteY1" fmla="*/ 1349683 h 1375681"/>
                <a:gd name="connsiteX2" fmla="*/ 670560 w 910286"/>
                <a:gd name="connsiteY2" fmla="*/ 1009323 h 1375681"/>
                <a:gd name="connsiteX3" fmla="*/ 878840 w 910286"/>
                <a:gd name="connsiteY3" fmla="*/ 643563 h 1375681"/>
                <a:gd name="connsiteX4" fmla="*/ 767080 w 910286"/>
                <a:gd name="connsiteY4" fmla="*/ 943 h 1375681"/>
                <a:gd name="connsiteX5" fmla="*/ 12700 w 910286"/>
                <a:gd name="connsiteY5" fmla="*/ 435283 h 1375681"/>
                <a:gd name="connsiteX0" fmla="*/ 38100 w 919194"/>
                <a:gd name="connsiteY0" fmla="*/ 536883 h 1375681"/>
                <a:gd name="connsiteX1" fmla="*/ 0 w 919194"/>
                <a:gd name="connsiteY1" fmla="*/ 1349683 h 1375681"/>
                <a:gd name="connsiteX2" fmla="*/ 670560 w 919194"/>
                <a:gd name="connsiteY2" fmla="*/ 1009323 h 1375681"/>
                <a:gd name="connsiteX3" fmla="*/ 878840 w 919194"/>
                <a:gd name="connsiteY3" fmla="*/ 643563 h 1375681"/>
                <a:gd name="connsiteX4" fmla="*/ 767080 w 919194"/>
                <a:gd name="connsiteY4" fmla="*/ 943 h 1375681"/>
                <a:gd name="connsiteX5" fmla="*/ 12700 w 919194"/>
                <a:gd name="connsiteY5" fmla="*/ 435283 h 1375681"/>
                <a:gd name="connsiteX0" fmla="*/ 38100 w 899972"/>
                <a:gd name="connsiteY0" fmla="*/ 536896 h 1381058"/>
                <a:gd name="connsiteX1" fmla="*/ 0 w 899972"/>
                <a:gd name="connsiteY1" fmla="*/ 1349696 h 1381058"/>
                <a:gd name="connsiteX2" fmla="*/ 629920 w 899972"/>
                <a:gd name="connsiteY2" fmla="*/ 1085536 h 1381058"/>
                <a:gd name="connsiteX3" fmla="*/ 878840 w 899972"/>
                <a:gd name="connsiteY3" fmla="*/ 643576 h 1381058"/>
                <a:gd name="connsiteX4" fmla="*/ 767080 w 899972"/>
                <a:gd name="connsiteY4" fmla="*/ 956 h 1381058"/>
                <a:gd name="connsiteX5" fmla="*/ 12700 w 899972"/>
                <a:gd name="connsiteY5" fmla="*/ 435296 h 1381058"/>
                <a:gd name="connsiteX0" fmla="*/ 38100 w 899972"/>
                <a:gd name="connsiteY0" fmla="*/ 536896 h 1384567"/>
                <a:gd name="connsiteX1" fmla="*/ 0 w 899972"/>
                <a:gd name="connsiteY1" fmla="*/ 1349696 h 1384567"/>
                <a:gd name="connsiteX2" fmla="*/ 629920 w 899972"/>
                <a:gd name="connsiteY2" fmla="*/ 1085536 h 1384567"/>
                <a:gd name="connsiteX3" fmla="*/ 878840 w 899972"/>
                <a:gd name="connsiteY3" fmla="*/ 643576 h 1384567"/>
                <a:gd name="connsiteX4" fmla="*/ 767080 w 899972"/>
                <a:gd name="connsiteY4" fmla="*/ 956 h 1384567"/>
                <a:gd name="connsiteX5" fmla="*/ 12700 w 899972"/>
                <a:gd name="connsiteY5" fmla="*/ 435296 h 1384567"/>
                <a:gd name="connsiteX0" fmla="*/ 38100 w 899972"/>
                <a:gd name="connsiteY0" fmla="*/ 536896 h 1352008"/>
                <a:gd name="connsiteX1" fmla="*/ 0 w 899972"/>
                <a:gd name="connsiteY1" fmla="*/ 1349696 h 1352008"/>
                <a:gd name="connsiteX2" fmla="*/ 629920 w 899972"/>
                <a:gd name="connsiteY2" fmla="*/ 1085536 h 1352008"/>
                <a:gd name="connsiteX3" fmla="*/ 878840 w 899972"/>
                <a:gd name="connsiteY3" fmla="*/ 643576 h 1352008"/>
                <a:gd name="connsiteX4" fmla="*/ 767080 w 899972"/>
                <a:gd name="connsiteY4" fmla="*/ 956 h 1352008"/>
                <a:gd name="connsiteX5" fmla="*/ 12700 w 899972"/>
                <a:gd name="connsiteY5" fmla="*/ 435296 h 1352008"/>
                <a:gd name="connsiteX0" fmla="*/ 38100 w 891275"/>
                <a:gd name="connsiteY0" fmla="*/ 535940 h 1351052"/>
                <a:gd name="connsiteX1" fmla="*/ 0 w 891275"/>
                <a:gd name="connsiteY1" fmla="*/ 1348740 h 1351052"/>
                <a:gd name="connsiteX2" fmla="*/ 629920 w 891275"/>
                <a:gd name="connsiteY2" fmla="*/ 1084580 h 1351052"/>
                <a:gd name="connsiteX3" fmla="*/ 878840 w 891275"/>
                <a:gd name="connsiteY3" fmla="*/ 642620 h 1351052"/>
                <a:gd name="connsiteX4" fmla="*/ 767080 w 891275"/>
                <a:gd name="connsiteY4" fmla="*/ 0 h 1351052"/>
                <a:gd name="connsiteX5" fmla="*/ 12700 w 891275"/>
                <a:gd name="connsiteY5" fmla="*/ 434340 h 1351052"/>
                <a:gd name="connsiteX0" fmla="*/ 38100 w 891275"/>
                <a:gd name="connsiteY0" fmla="*/ 535940 h 1351052"/>
                <a:gd name="connsiteX1" fmla="*/ 0 w 891275"/>
                <a:gd name="connsiteY1" fmla="*/ 1348740 h 1351052"/>
                <a:gd name="connsiteX2" fmla="*/ 629920 w 891275"/>
                <a:gd name="connsiteY2" fmla="*/ 1084580 h 1351052"/>
                <a:gd name="connsiteX3" fmla="*/ 878840 w 891275"/>
                <a:gd name="connsiteY3" fmla="*/ 642620 h 1351052"/>
                <a:gd name="connsiteX4" fmla="*/ 767080 w 891275"/>
                <a:gd name="connsiteY4" fmla="*/ 0 h 1351052"/>
                <a:gd name="connsiteX5" fmla="*/ 12700 w 891275"/>
                <a:gd name="connsiteY5" fmla="*/ 434340 h 1351052"/>
                <a:gd name="connsiteX0" fmla="*/ 38100 w 888610"/>
                <a:gd name="connsiteY0" fmla="*/ 535940 h 1351052"/>
                <a:gd name="connsiteX1" fmla="*/ 0 w 888610"/>
                <a:gd name="connsiteY1" fmla="*/ 1348740 h 1351052"/>
                <a:gd name="connsiteX2" fmla="*/ 629920 w 888610"/>
                <a:gd name="connsiteY2" fmla="*/ 1084580 h 1351052"/>
                <a:gd name="connsiteX3" fmla="*/ 878840 w 888610"/>
                <a:gd name="connsiteY3" fmla="*/ 642620 h 1351052"/>
                <a:gd name="connsiteX4" fmla="*/ 767080 w 888610"/>
                <a:gd name="connsiteY4" fmla="*/ 0 h 1351052"/>
                <a:gd name="connsiteX5" fmla="*/ 12700 w 888610"/>
                <a:gd name="connsiteY5" fmla="*/ 434340 h 1351052"/>
                <a:gd name="connsiteX0" fmla="*/ 38100 w 888610"/>
                <a:gd name="connsiteY0" fmla="*/ 535940 h 1351052"/>
                <a:gd name="connsiteX1" fmla="*/ 0 w 888610"/>
                <a:gd name="connsiteY1" fmla="*/ 1348740 h 1351052"/>
                <a:gd name="connsiteX2" fmla="*/ 629920 w 888610"/>
                <a:gd name="connsiteY2" fmla="*/ 1084580 h 1351052"/>
                <a:gd name="connsiteX3" fmla="*/ 878840 w 888610"/>
                <a:gd name="connsiteY3" fmla="*/ 642620 h 1351052"/>
                <a:gd name="connsiteX4" fmla="*/ 767080 w 888610"/>
                <a:gd name="connsiteY4" fmla="*/ 0 h 1351052"/>
                <a:gd name="connsiteX5" fmla="*/ 12700 w 888610"/>
                <a:gd name="connsiteY5" fmla="*/ 434340 h 1351052"/>
                <a:gd name="connsiteX0" fmla="*/ 38100 w 876510"/>
                <a:gd name="connsiteY0" fmla="*/ 535940 h 1350494"/>
                <a:gd name="connsiteX1" fmla="*/ 0 w 876510"/>
                <a:gd name="connsiteY1" fmla="*/ 1348740 h 1350494"/>
                <a:gd name="connsiteX2" fmla="*/ 629920 w 876510"/>
                <a:gd name="connsiteY2" fmla="*/ 1084580 h 1350494"/>
                <a:gd name="connsiteX3" fmla="*/ 863600 w 876510"/>
                <a:gd name="connsiteY3" fmla="*/ 688340 h 1350494"/>
                <a:gd name="connsiteX4" fmla="*/ 767080 w 876510"/>
                <a:gd name="connsiteY4" fmla="*/ 0 h 1350494"/>
                <a:gd name="connsiteX5" fmla="*/ 12700 w 876510"/>
                <a:gd name="connsiteY5" fmla="*/ 434340 h 1350494"/>
                <a:gd name="connsiteX0" fmla="*/ 38100 w 883278"/>
                <a:gd name="connsiteY0" fmla="*/ 535940 h 1350494"/>
                <a:gd name="connsiteX1" fmla="*/ 0 w 883278"/>
                <a:gd name="connsiteY1" fmla="*/ 1348740 h 1350494"/>
                <a:gd name="connsiteX2" fmla="*/ 629920 w 883278"/>
                <a:gd name="connsiteY2" fmla="*/ 1084580 h 1350494"/>
                <a:gd name="connsiteX3" fmla="*/ 863600 w 883278"/>
                <a:gd name="connsiteY3" fmla="*/ 688340 h 1350494"/>
                <a:gd name="connsiteX4" fmla="*/ 767080 w 883278"/>
                <a:gd name="connsiteY4" fmla="*/ 0 h 1350494"/>
                <a:gd name="connsiteX5" fmla="*/ 12700 w 883278"/>
                <a:gd name="connsiteY5" fmla="*/ 434340 h 1350494"/>
                <a:gd name="connsiteX0" fmla="*/ 38100 w 887792"/>
                <a:gd name="connsiteY0" fmla="*/ 535940 h 1350494"/>
                <a:gd name="connsiteX1" fmla="*/ 0 w 887792"/>
                <a:gd name="connsiteY1" fmla="*/ 1348740 h 1350494"/>
                <a:gd name="connsiteX2" fmla="*/ 629920 w 887792"/>
                <a:gd name="connsiteY2" fmla="*/ 1084580 h 1350494"/>
                <a:gd name="connsiteX3" fmla="*/ 863600 w 887792"/>
                <a:gd name="connsiteY3" fmla="*/ 688340 h 1350494"/>
                <a:gd name="connsiteX4" fmla="*/ 767080 w 887792"/>
                <a:gd name="connsiteY4" fmla="*/ 0 h 1350494"/>
                <a:gd name="connsiteX5" fmla="*/ 12700 w 887792"/>
                <a:gd name="connsiteY5" fmla="*/ 434340 h 1350494"/>
                <a:gd name="connsiteX0" fmla="*/ 38100 w 887792"/>
                <a:gd name="connsiteY0" fmla="*/ 535940 h 1350751"/>
                <a:gd name="connsiteX1" fmla="*/ 0 w 887792"/>
                <a:gd name="connsiteY1" fmla="*/ 1348740 h 1350751"/>
                <a:gd name="connsiteX2" fmla="*/ 629920 w 887792"/>
                <a:gd name="connsiteY2" fmla="*/ 1084580 h 1350751"/>
                <a:gd name="connsiteX3" fmla="*/ 863600 w 887792"/>
                <a:gd name="connsiteY3" fmla="*/ 688340 h 1350751"/>
                <a:gd name="connsiteX4" fmla="*/ 767080 w 887792"/>
                <a:gd name="connsiteY4" fmla="*/ 0 h 1350751"/>
                <a:gd name="connsiteX5" fmla="*/ 12700 w 887792"/>
                <a:gd name="connsiteY5" fmla="*/ 434340 h 1350751"/>
                <a:gd name="connsiteX0" fmla="*/ 25400 w 875092"/>
                <a:gd name="connsiteY0" fmla="*/ 535940 h 1250246"/>
                <a:gd name="connsiteX1" fmla="*/ 7620 w 875092"/>
                <a:gd name="connsiteY1" fmla="*/ 1247140 h 1250246"/>
                <a:gd name="connsiteX2" fmla="*/ 617220 w 875092"/>
                <a:gd name="connsiteY2" fmla="*/ 1084580 h 1250246"/>
                <a:gd name="connsiteX3" fmla="*/ 850900 w 875092"/>
                <a:gd name="connsiteY3" fmla="*/ 688340 h 1250246"/>
                <a:gd name="connsiteX4" fmla="*/ 754380 w 875092"/>
                <a:gd name="connsiteY4" fmla="*/ 0 h 1250246"/>
                <a:gd name="connsiteX5" fmla="*/ 0 w 875092"/>
                <a:gd name="connsiteY5" fmla="*/ 434340 h 1250246"/>
                <a:gd name="connsiteX0" fmla="*/ 25400 w 864186"/>
                <a:gd name="connsiteY0" fmla="*/ 535940 h 1249987"/>
                <a:gd name="connsiteX1" fmla="*/ 7620 w 864186"/>
                <a:gd name="connsiteY1" fmla="*/ 1247140 h 1249987"/>
                <a:gd name="connsiteX2" fmla="*/ 612140 w 864186"/>
                <a:gd name="connsiteY2" fmla="*/ 1074420 h 1249987"/>
                <a:gd name="connsiteX3" fmla="*/ 850900 w 864186"/>
                <a:gd name="connsiteY3" fmla="*/ 688340 h 1249987"/>
                <a:gd name="connsiteX4" fmla="*/ 754380 w 864186"/>
                <a:gd name="connsiteY4" fmla="*/ 0 h 1249987"/>
                <a:gd name="connsiteX5" fmla="*/ 0 w 864186"/>
                <a:gd name="connsiteY5" fmla="*/ 434340 h 1249987"/>
                <a:gd name="connsiteX0" fmla="*/ 25400 w 853302"/>
                <a:gd name="connsiteY0" fmla="*/ 535940 h 1250026"/>
                <a:gd name="connsiteX1" fmla="*/ 7620 w 853302"/>
                <a:gd name="connsiteY1" fmla="*/ 1247140 h 1250026"/>
                <a:gd name="connsiteX2" fmla="*/ 612140 w 853302"/>
                <a:gd name="connsiteY2" fmla="*/ 1074420 h 1250026"/>
                <a:gd name="connsiteX3" fmla="*/ 835660 w 853302"/>
                <a:gd name="connsiteY3" fmla="*/ 678180 h 1250026"/>
                <a:gd name="connsiteX4" fmla="*/ 754380 w 853302"/>
                <a:gd name="connsiteY4" fmla="*/ 0 h 1250026"/>
                <a:gd name="connsiteX5" fmla="*/ 0 w 853302"/>
                <a:gd name="connsiteY5" fmla="*/ 434340 h 1250026"/>
                <a:gd name="connsiteX0" fmla="*/ 25400 w 842498"/>
                <a:gd name="connsiteY0" fmla="*/ 535940 h 1250026"/>
                <a:gd name="connsiteX1" fmla="*/ 7620 w 842498"/>
                <a:gd name="connsiteY1" fmla="*/ 1247140 h 1250026"/>
                <a:gd name="connsiteX2" fmla="*/ 612140 w 842498"/>
                <a:gd name="connsiteY2" fmla="*/ 1074420 h 1250026"/>
                <a:gd name="connsiteX3" fmla="*/ 835660 w 842498"/>
                <a:gd name="connsiteY3" fmla="*/ 678180 h 1250026"/>
                <a:gd name="connsiteX4" fmla="*/ 718820 w 842498"/>
                <a:gd name="connsiteY4" fmla="*/ 0 h 1250026"/>
                <a:gd name="connsiteX5" fmla="*/ 0 w 842498"/>
                <a:gd name="connsiteY5" fmla="*/ 434340 h 1250026"/>
                <a:gd name="connsiteX0" fmla="*/ 25400 w 818608"/>
                <a:gd name="connsiteY0" fmla="*/ 535940 h 1250610"/>
                <a:gd name="connsiteX1" fmla="*/ 7620 w 818608"/>
                <a:gd name="connsiteY1" fmla="*/ 1247140 h 1250610"/>
                <a:gd name="connsiteX2" fmla="*/ 612140 w 818608"/>
                <a:gd name="connsiteY2" fmla="*/ 1074420 h 1250610"/>
                <a:gd name="connsiteX3" fmla="*/ 805180 w 818608"/>
                <a:gd name="connsiteY3" fmla="*/ 551180 h 1250610"/>
                <a:gd name="connsiteX4" fmla="*/ 718820 w 818608"/>
                <a:gd name="connsiteY4" fmla="*/ 0 h 1250610"/>
                <a:gd name="connsiteX5" fmla="*/ 0 w 818608"/>
                <a:gd name="connsiteY5" fmla="*/ 434340 h 1250610"/>
                <a:gd name="connsiteX0" fmla="*/ 25400 w 818608"/>
                <a:gd name="connsiteY0" fmla="*/ 535940 h 1249296"/>
                <a:gd name="connsiteX1" fmla="*/ 7620 w 818608"/>
                <a:gd name="connsiteY1" fmla="*/ 1247140 h 1249296"/>
                <a:gd name="connsiteX2" fmla="*/ 612140 w 818608"/>
                <a:gd name="connsiteY2" fmla="*/ 1013460 h 1249296"/>
                <a:gd name="connsiteX3" fmla="*/ 805180 w 818608"/>
                <a:gd name="connsiteY3" fmla="*/ 551180 h 1249296"/>
                <a:gd name="connsiteX4" fmla="*/ 718820 w 818608"/>
                <a:gd name="connsiteY4" fmla="*/ 0 h 1249296"/>
                <a:gd name="connsiteX5" fmla="*/ 0 w 818608"/>
                <a:gd name="connsiteY5" fmla="*/ 434340 h 1249296"/>
                <a:gd name="connsiteX0" fmla="*/ 25400 w 818608"/>
                <a:gd name="connsiteY0" fmla="*/ 535940 h 1249365"/>
                <a:gd name="connsiteX1" fmla="*/ 7620 w 818608"/>
                <a:gd name="connsiteY1" fmla="*/ 1247140 h 1249365"/>
                <a:gd name="connsiteX2" fmla="*/ 612140 w 818608"/>
                <a:gd name="connsiteY2" fmla="*/ 1013460 h 1249365"/>
                <a:gd name="connsiteX3" fmla="*/ 805180 w 818608"/>
                <a:gd name="connsiteY3" fmla="*/ 551180 h 1249365"/>
                <a:gd name="connsiteX4" fmla="*/ 718820 w 818608"/>
                <a:gd name="connsiteY4" fmla="*/ 0 h 1249365"/>
                <a:gd name="connsiteX5" fmla="*/ 0 w 818608"/>
                <a:gd name="connsiteY5" fmla="*/ 434340 h 1249365"/>
                <a:gd name="connsiteX0" fmla="*/ 25400 w 816368"/>
                <a:gd name="connsiteY0" fmla="*/ 535940 h 1249365"/>
                <a:gd name="connsiteX1" fmla="*/ 7620 w 816368"/>
                <a:gd name="connsiteY1" fmla="*/ 1247140 h 1249365"/>
                <a:gd name="connsiteX2" fmla="*/ 612140 w 816368"/>
                <a:gd name="connsiteY2" fmla="*/ 1013460 h 1249365"/>
                <a:gd name="connsiteX3" fmla="*/ 805180 w 816368"/>
                <a:gd name="connsiteY3" fmla="*/ 551180 h 1249365"/>
                <a:gd name="connsiteX4" fmla="*/ 718820 w 816368"/>
                <a:gd name="connsiteY4" fmla="*/ 0 h 1249365"/>
                <a:gd name="connsiteX5" fmla="*/ 0 w 816368"/>
                <a:gd name="connsiteY5" fmla="*/ 434340 h 1249365"/>
                <a:gd name="connsiteX0" fmla="*/ 25400 w 836041"/>
                <a:gd name="connsiteY0" fmla="*/ 535940 h 1249284"/>
                <a:gd name="connsiteX1" fmla="*/ 7620 w 836041"/>
                <a:gd name="connsiteY1" fmla="*/ 1247140 h 1249284"/>
                <a:gd name="connsiteX2" fmla="*/ 612140 w 836041"/>
                <a:gd name="connsiteY2" fmla="*/ 1013460 h 1249284"/>
                <a:gd name="connsiteX3" fmla="*/ 830580 w 836041"/>
                <a:gd name="connsiteY3" fmla="*/ 556260 h 1249284"/>
                <a:gd name="connsiteX4" fmla="*/ 718820 w 836041"/>
                <a:gd name="connsiteY4" fmla="*/ 0 h 1249284"/>
                <a:gd name="connsiteX5" fmla="*/ 0 w 836041"/>
                <a:gd name="connsiteY5" fmla="*/ 434340 h 1249284"/>
                <a:gd name="connsiteX0" fmla="*/ 25400 w 838903"/>
                <a:gd name="connsiteY0" fmla="*/ 535940 h 1249355"/>
                <a:gd name="connsiteX1" fmla="*/ 7620 w 838903"/>
                <a:gd name="connsiteY1" fmla="*/ 1247140 h 1249355"/>
                <a:gd name="connsiteX2" fmla="*/ 601980 w 838903"/>
                <a:gd name="connsiteY2" fmla="*/ 1018540 h 1249355"/>
                <a:gd name="connsiteX3" fmla="*/ 830580 w 838903"/>
                <a:gd name="connsiteY3" fmla="*/ 556260 h 1249355"/>
                <a:gd name="connsiteX4" fmla="*/ 718820 w 838903"/>
                <a:gd name="connsiteY4" fmla="*/ 0 h 1249355"/>
                <a:gd name="connsiteX5" fmla="*/ 0 w 838903"/>
                <a:gd name="connsiteY5" fmla="*/ 434340 h 1249355"/>
                <a:gd name="connsiteX0" fmla="*/ 25400 w 839987"/>
                <a:gd name="connsiteY0" fmla="*/ 535940 h 1249355"/>
                <a:gd name="connsiteX1" fmla="*/ 7620 w 839987"/>
                <a:gd name="connsiteY1" fmla="*/ 1247140 h 1249355"/>
                <a:gd name="connsiteX2" fmla="*/ 586740 w 839987"/>
                <a:gd name="connsiteY2" fmla="*/ 1018540 h 1249355"/>
                <a:gd name="connsiteX3" fmla="*/ 830580 w 839987"/>
                <a:gd name="connsiteY3" fmla="*/ 556260 h 1249355"/>
                <a:gd name="connsiteX4" fmla="*/ 718820 w 839987"/>
                <a:gd name="connsiteY4" fmla="*/ 0 h 1249355"/>
                <a:gd name="connsiteX5" fmla="*/ 0 w 839987"/>
                <a:gd name="connsiteY5" fmla="*/ 434340 h 1249355"/>
                <a:gd name="connsiteX0" fmla="*/ 27940 w 842527"/>
                <a:gd name="connsiteY0" fmla="*/ 535940 h 1219311"/>
                <a:gd name="connsiteX1" fmla="*/ 0 w 842527"/>
                <a:gd name="connsiteY1" fmla="*/ 1216660 h 1219311"/>
                <a:gd name="connsiteX2" fmla="*/ 589280 w 842527"/>
                <a:gd name="connsiteY2" fmla="*/ 1018540 h 1219311"/>
                <a:gd name="connsiteX3" fmla="*/ 833120 w 842527"/>
                <a:gd name="connsiteY3" fmla="*/ 556260 h 1219311"/>
                <a:gd name="connsiteX4" fmla="*/ 721360 w 842527"/>
                <a:gd name="connsiteY4" fmla="*/ 0 h 1219311"/>
                <a:gd name="connsiteX5" fmla="*/ 2540 w 842527"/>
                <a:gd name="connsiteY5" fmla="*/ 434340 h 1219311"/>
                <a:gd name="connsiteX0" fmla="*/ 27940 w 842527"/>
                <a:gd name="connsiteY0" fmla="*/ 535940 h 1219311"/>
                <a:gd name="connsiteX1" fmla="*/ 0 w 842527"/>
                <a:gd name="connsiteY1" fmla="*/ 1216660 h 1219311"/>
                <a:gd name="connsiteX2" fmla="*/ 589280 w 842527"/>
                <a:gd name="connsiteY2" fmla="*/ 1018540 h 1219311"/>
                <a:gd name="connsiteX3" fmla="*/ 833120 w 842527"/>
                <a:gd name="connsiteY3" fmla="*/ 556260 h 1219311"/>
                <a:gd name="connsiteX4" fmla="*/ 721360 w 842527"/>
                <a:gd name="connsiteY4" fmla="*/ 0 h 1219311"/>
                <a:gd name="connsiteX5" fmla="*/ 2540 w 842527"/>
                <a:gd name="connsiteY5" fmla="*/ 434340 h 1219311"/>
                <a:gd name="connsiteX0" fmla="*/ 27940 w 823017"/>
                <a:gd name="connsiteY0" fmla="*/ 535940 h 1219311"/>
                <a:gd name="connsiteX1" fmla="*/ 0 w 823017"/>
                <a:gd name="connsiteY1" fmla="*/ 1216660 h 1219311"/>
                <a:gd name="connsiteX2" fmla="*/ 589280 w 823017"/>
                <a:gd name="connsiteY2" fmla="*/ 1018540 h 1219311"/>
                <a:gd name="connsiteX3" fmla="*/ 807720 w 823017"/>
                <a:gd name="connsiteY3" fmla="*/ 556260 h 1219311"/>
                <a:gd name="connsiteX4" fmla="*/ 721360 w 823017"/>
                <a:gd name="connsiteY4" fmla="*/ 0 h 1219311"/>
                <a:gd name="connsiteX5" fmla="*/ 2540 w 823017"/>
                <a:gd name="connsiteY5" fmla="*/ 434340 h 1219311"/>
                <a:gd name="connsiteX0" fmla="*/ 27940 w 842527"/>
                <a:gd name="connsiteY0" fmla="*/ 535940 h 1219379"/>
                <a:gd name="connsiteX1" fmla="*/ 0 w 842527"/>
                <a:gd name="connsiteY1" fmla="*/ 1216660 h 1219379"/>
                <a:gd name="connsiteX2" fmla="*/ 589280 w 842527"/>
                <a:gd name="connsiteY2" fmla="*/ 1018540 h 1219379"/>
                <a:gd name="connsiteX3" fmla="*/ 833120 w 842527"/>
                <a:gd name="connsiteY3" fmla="*/ 535940 h 1219379"/>
                <a:gd name="connsiteX4" fmla="*/ 721360 w 842527"/>
                <a:gd name="connsiteY4" fmla="*/ 0 h 1219379"/>
                <a:gd name="connsiteX5" fmla="*/ 2540 w 842527"/>
                <a:gd name="connsiteY5" fmla="*/ 434340 h 1219379"/>
                <a:gd name="connsiteX0" fmla="*/ 33020 w 847607"/>
                <a:gd name="connsiteY0" fmla="*/ 535940 h 1204441"/>
                <a:gd name="connsiteX1" fmla="*/ 0 w 847607"/>
                <a:gd name="connsiteY1" fmla="*/ 1201420 h 1204441"/>
                <a:gd name="connsiteX2" fmla="*/ 594360 w 847607"/>
                <a:gd name="connsiteY2" fmla="*/ 1018540 h 1204441"/>
                <a:gd name="connsiteX3" fmla="*/ 838200 w 847607"/>
                <a:gd name="connsiteY3" fmla="*/ 535940 h 1204441"/>
                <a:gd name="connsiteX4" fmla="*/ 726440 w 847607"/>
                <a:gd name="connsiteY4" fmla="*/ 0 h 1204441"/>
                <a:gd name="connsiteX5" fmla="*/ 7620 w 847607"/>
                <a:gd name="connsiteY5" fmla="*/ 434340 h 1204441"/>
                <a:gd name="connsiteX0" fmla="*/ 33020 w 847607"/>
                <a:gd name="connsiteY0" fmla="*/ 535940 h 1204441"/>
                <a:gd name="connsiteX1" fmla="*/ 0 w 847607"/>
                <a:gd name="connsiteY1" fmla="*/ 1201420 h 1204441"/>
                <a:gd name="connsiteX2" fmla="*/ 594360 w 847607"/>
                <a:gd name="connsiteY2" fmla="*/ 1018540 h 1204441"/>
                <a:gd name="connsiteX3" fmla="*/ 838200 w 847607"/>
                <a:gd name="connsiteY3" fmla="*/ 535940 h 1204441"/>
                <a:gd name="connsiteX4" fmla="*/ 726440 w 847607"/>
                <a:gd name="connsiteY4" fmla="*/ 0 h 1204441"/>
                <a:gd name="connsiteX5" fmla="*/ 7620 w 847607"/>
                <a:gd name="connsiteY5" fmla="*/ 434340 h 1204441"/>
                <a:gd name="connsiteX0" fmla="*/ 27940 w 842527"/>
                <a:gd name="connsiteY0" fmla="*/ 535940 h 1239377"/>
                <a:gd name="connsiteX1" fmla="*/ 0 w 842527"/>
                <a:gd name="connsiteY1" fmla="*/ 1236980 h 1239377"/>
                <a:gd name="connsiteX2" fmla="*/ 589280 w 842527"/>
                <a:gd name="connsiteY2" fmla="*/ 1018540 h 1239377"/>
                <a:gd name="connsiteX3" fmla="*/ 833120 w 842527"/>
                <a:gd name="connsiteY3" fmla="*/ 535940 h 1239377"/>
                <a:gd name="connsiteX4" fmla="*/ 721360 w 842527"/>
                <a:gd name="connsiteY4" fmla="*/ 0 h 1239377"/>
                <a:gd name="connsiteX5" fmla="*/ 2540 w 842527"/>
                <a:gd name="connsiteY5" fmla="*/ 434340 h 1239377"/>
                <a:gd name="connsiteX0" fmla="*/ 27940 w 842527"/>
                <a:gd name="connsiteY0" fmla="*/ 535940 h 1236980"/>
                <a:gd name="connsiteX1" fmla="*/ 0 w 842527"/>
                <a:gd name="connsiteY1" fmla="*/ 1236980 h 1236980"/>
                <a:gd name="connsiteX2" fmla="*/ 589280 w 842527"/>
                <a:gd name="connsiteY2" fmla="*/ 1018540 h 1236980"/>
                <a:gd name="connsiteX3" fmla="*/ 833120 w 842527"/>
                <a:gd name="connsiteY3" fmla="*/ 535940 h 1236980"/>
                <a:gd name="connsiteX4" fmla="*/ 721360 w 842527"/>
                <a:gd name="connsiteY4" fmla="*/ 0 h 1236980"/>
                <a:gd name="connsiteX5" fmla="*/ 2540 w 842527"/>
                <a:gd name="connsiteY5" fmla="*/ 434340 h 1236980"/>
                <a:gd name="connsiteX0" fmla="*/ 27940 w 843815"/>
                <a:gd name="connsiteY0" fmla="*/ 510540 h 1211580"/>
                <a:gd name="connsiteX1" fmla="*/ 0 w 843815"/>
                <a:gd name="connsiteY1" fmla="*/ 1211580 h 1211580"/>
                <a:gd name="connsiteX2" fmla="*/ 589280 w 843815"/>
                <a:gd name="connsiteY2" fmla="*/ 993140 h 1211580"/>
                <a:gd name="connsiteX3" fmla="*/ 833120 w 843815"/>
                <a:gd name="connsiteY3" fmla="*/ 510540 h 1211580"/>
                <a:gd name="connsiteX4" fmla="*/ 726440 w 843815"/>
                <a:gd name="connsiteY4" fmla="*/ 0 h 1211580"/>
                <a:gd name="connsiteX5" fmla="*/ 2540 w 843815"/>
                <a:gd name="connsiteY5" fmla="*/ 408940 h 1211580"/>
                <a:gd name="connsiteX0" fmla="*/ 0 w 843815"/>
                <a:gd name="connsiteY0" fmla="*/ 1211580 h 1211580"/>
                <a:gd name="connsiteX1" fmla="*/ 589280 w 843815"/>
                <a:gd name="connsiteY1" fmla="*/ 993140 h 1211580"/>
                <a:gd name="connsiteX2" fmla="*/ 833120 w 843815"/>
                <a:gd name="connsiteY2" fmla="*/ 510540 h 1211580"/>
                <a:gd name="connsiteX3" fmla="*/ 726440 w 843815"/>
                <a:gd name="connsiteY3" fmla="*/ 0 h 1211580"/>
                <a:gd name="connsiteX4" fmla="*/ 2540 w 843815"/>
                <a:gd name="connsiteY4" fmla="*/ 408940 h 1211580"/>
                <a:gd name="connsiteX0" fmla="*/ 0 w 837158"/>
                <a:gd name="connsiteY0" fmla="*/ 1211580 h 1211580"/>
                <a:gd name="connsiteX1" fmla="*/ 589280 w 837158"/>
                <a:gd name="connsiteY1" fmla="*/ 993140 h 1211580"/>
                <a:gd name="connsiteX2" fmla="*/ 824654 w 837158"/>
                <a:gd name="connsiteY2" fmla="*/ 514773 h 1211580"/>
                <a:gd name="connsiteX3" fmla="*/ 726440 w 837158"/>
                <a:gd name="connsiteY3" fmla="*/ 0 h 1211580"/>
                <a:gd name="connsiteX4" fmla="*/ 2540 w 837158"/>
                <a:gd name="connsiteY4" fmla="*/ 408940 h 121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158" h="1211580">
                  <a:moveTo>
                    <a:pt x="0" y="1211580"/>
                  </a:moveTo>
                  <a:cubicBezTo>
                    <a:pt x="184150" y="1207347"/>
                    <a:pt x="451838" y="1109275"/>
                    <a:pt x="589280" y="993140"/>
                  </a:cubicBezTo>
                  <a:cubicBezTo>
                    <a:pt x="726722" y="877006"/>
                    <a:pt x="801794" y="680296"/>
                    <a:pt x="824654" y="514773"/>
                  </a:cubicBezTo>
                  <a:cubicBezTo>
                    <a:pt x="847514" y="349250"/>
                    <a:pt x="851323" y="203200"/>
                    <a:pt x="726440" y="0"/>
                  </a:cubicBezTo>
                  <a:lnTo>
                    <a:pt x="2540" y="408940"/>
                  </a:lnTo>
                </a:path>
              </a:pathLst>
            </a:custGeom>
            <a:solidFill>
              <a:srgbClr val="FF0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23061C8-16A2-417D-B0D8-920D0B9D1722}"/>
                </a:ext>
              </a:extLst>
            </p:cNvPr>
            <p:cNvGrpSpPr/>
            <p:nvPr/>
          </p:nvGrpSpPr>
          <p:grpSpPr>
            <a:xfrm>
              <a:off x="8094243" y="529279"/>
              <a:ext cx="2667581" cy="2261799"/>
              <a:chOff x="961883" y="1119084"/>
              <a:chExt cx="2667581" cy="2261799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E7412FA-1E08-42AC-A186-E9C3BF0D43A4}"/>
                  </a:ext>
                </a:extLst>
              </p:cNvPr>
              <p:cNvCxnSpPr>
                <a:cxnSpLocks/>
                <a:stCxn id="102" idx="2"/>
                <a:endCxn id="100" idx="0"/>
              </p:cNvCxnSpPr>
              <p:nvPr/>
            </p:nvCxnSpPr>
            <p:spPr>
              <a:xfrm flipH="1">
                <a:off x="2274231" y="1119084"/>
                <a:ext cx="15668" cy="22617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B0226A7-1E4E-4CED-BB8F-6D8463998463}"/>
                  </a:ext>
                </a:extLst>
              </p:cNvPr>
              <p:cNvCxnSpPr>
                <a:cxnSpLocks/>
                <a:stCxn id="101" idx="3"/>
              </p:cNvCxnSpPr>
              <p:nvPr/>
            </p:nvCxnSpPr>
            <p:spPr>
              <a:xfrm flipV="1">
                <a:off x="1152122" y="2178945"/>
                <a:ext cx="2434840" cy="67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8982481B-1285-4C23-BF29-E785878F47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9899" y="2167530"/>
                <a:ext cx="920468" cy="1208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144256F-2ED9-468E-BC68-F004100C61C1}"/>
                  </a:ext>
                </a:extLst>
              </p:cNvPr>
              <p:cNvSpPr txBox="1"/>
              <p:nvPr/>
            </p:nvSpPr>
            <p:spPr>
              <a:xfrm>
                <a:off x="3166190" y="1999305"/>
                <a:ext cx="171427" cy="365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33DEBDC0-F719-4A1F-85F2-0E4F65B3F5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581" y="2162154"/>
                <a:ext cx="426475" cy="81308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80963FF-A898-422D-A0EA-74C76BF65158}"/>
                  </a:ext>
                </a:extLst>
              </p:cNvPr>
              <p:cNvSpPr txBox="1"/>
              <p:nvPr/>
            </p:nvSpPr>
            <p:spPr>
              <a:xfrm>
                <a:off x="2699056" y="2953259"/>
                <a:ext cx="410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2A5BB5-23B8-4FA8-96FA-53EAEE18951B}"/>
                  </a:ext>
                </a:extLst>
              </p:cNvPr>
              <p:cNvSpPr txBox="1"/>
              <p:nvPr/>
            </p:nvSpPr>
            <p:spPr>
              <a:xfrm>
                <a:off x="1508731" y="2967278"/>
                <a:ext cx="447739" cy="28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F3CCF587-7444-4ABC-A087-DE9ABC4B85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52139" y="2179612"/>
                <a:ext cx="416871" cy="76006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67EE1301-B97D-49F9-814C-805F3EE50C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9009" y="2170883"/>
                <a:ext cx="10445" cy="88087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BFDF68-000D-4D15-B9ED-38C004659BAB}"/>
                  </a:ext>
                </a:extLst>
              </p:cNvPr>
              <p:cNvSpPr txBox="1"/>
              <p:nvPr/>
            </p:nvSpPr>
            <p:spPr>
              <a:xfrm>
                <a:off x="1979418" y="3004782"/>
                <a:ext cx="600072" cy="28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cs typeface="Times New Roman" panose="02020603050405020304" pitchFamily="18" charset="0"/>
                  </a:rPr>
                  <a:t>aVF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0BE1363E-BB96-4EF5-9D39-FEF94CD684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58527" y="1677691"/>
                <a:ext cx="867867" cy="49319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936377C7-1C4E-44B3-9CB6-513EA1D1A6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69838" y="1734873"/>
                <a:ext cx="797742" cy="42728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19549A5-3FE5-4E72-8B07-80F7B4B398F4}"/>
                  </a:ext>
                </a:extLst>
              </p:cNvPr>
              <p:cNvSpPr txBox="1"/>
              <p:nvPr/>
            </p:nvSpPr>
            <p:spPr>
              <a:xfrm>
                <a:off x="3029392" y="1463380"/>
                <a:ext cx="600072" cy="28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cs typeface="Times New Roman" panose="02020603050405020304" pitchFamily="18" charset="0"/>
                  </a:rPr>
                  <a:t>aVL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6EA1A8B-3C1F-4D0A-A754-4D626DA111D3}"/>
                  </a:ext>
                </a:extLst>
              </p:cNvPr>
              <p:cNvSpPr txBox="1"/>
              <p:nvPr/>
            </p:nvSpPr>
            <p:spPr>
              <a:xfrm>
                <a:off x="961883" y="1492291"/>
                <a:ext cx="600072" cy="28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cs typeface="Times New Roman" panose="02020603050405020304" pitchFamily="18" charset="0"/>
                  </a:rPr>
                  <a:t>aVR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C7EF517-3938-4C21-A642-4C7DACE61C5E}"/>
                </a:ext>
              </a:extLst>
            </p:cNvPr>
            <p:cNvSpPr txBox="1"/>
            <p:nvPr/>
          </p:nvSpPr>
          <p:spPr>
            <a:xfrm>
              <a:off x="10161752" y="1848251"/>
              <a:ext cx="16547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Normal axis </a:t>
              </a:r>
              <a:r>
                <a:rPr lang="en-US" sz="1600" dirty="0"/>
                <a:t>occurs between -30</a:t>
              </a:r>
              <a:r>
                <a:rPr lang="en-US" sz="1600" baseline="30000" dirty="0"/>
                <a:t>o</a:t>
              </a:r>
              <a:r>
                <a:rPr lang="en-US" sz="1600" dirty="0"/>
                <a:t> and + 90</a:t>
              </a:r>
              <a:r>
                <a:rPr lang="en-US" sz="1600" baseline="30000" dirty="0"/>
                <a:t>o</a:t>
              </a:r>
              <a:endParaRPr lang="en-US" sz="1600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ABA601C-A9DC-4470-A929-49371C3430AE}"/>
                </a:ext>
              </a:extLst>
            </p:cNvPr>
            <p:cNvSpPr txBox="1"/>
            <p:nvPr/>
          </p:nvSpPr>
          <p:spPr>
            <a:xfrm>
              <a:off x="10588611" y="1457834"/>
              <a:ext cx="419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87B2D12-EC68-44D1-BC7B-ED0E26B0F310}"/>
                </a:ext>
              </a:extLst>
            </p:cNvPr>
            <p:cNvSpPr txBox="1"/>
            <p:nvPr/>
          </p:nvSpPr>
          <p:spPr>
            <a:xfrm>
              <a:off x="9196757" y="2791078"/>
              <a:ext cx="419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+90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9F102BA-8F60-40A9-9C6E-3D1C9A805212}"/>
                </a:ext>
              </a:extLst>
            </p:cNvPr>
            <p:cNvSpPr txBox="1"/>
            <p:nvPr/>
          </p:nvSpPr>
          <p:spPr>
            <a:xfrm>
              <a:off x="7783138" y="1457382"/>
              <a:ext cx="501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+180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4952D2E-CF3B-4F11-9117-7992A3F9E495}"/>
                </a:ext>
              </a:extLst>
            </p:cNvPr>
            <p:cNvSpPr txBox="1"/>
            <p:nvPr/>
          </p:nvSpPr>
          <p:spPr>
            <a:xfrm>
              <a:off x="9149620" y="252280"/>
              <a:ext cx="545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-90</a:t>
              </a: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5B96B8A-F31B-40E4-93A6-7E9A06FF1385}"/>
                </a:ext>
              </a:extLst>
            </p:cNvPr>
            <p:cNvSpPr/>
            <p:nvPr/>
          </p:nvSpPr>
          <p:spPr>
            <a:xfrm rot="16582529">
              <a:off x="9347381" y="801735"/>
              <a:ext cx="807269" cy="767702"/>
            </a:xfrm>
            <a:custGeom>
              <a:avLst/>
              <a:gdLst>
                <a:gd name="connsiteX0" fmla="*/ 38100 w 1066800"/>
                <a:gd name="connsiteY0" fmla="*/ 520700 h 1333500"/>
                <a:gd name="connsiteX1" fmla="*/ 0 w 1066800"/>
                <a:gd name="connsiteY1" fmla="*/ 1333500 h 1333500"/>
                <a:gd name="connsiteX2" fmla="*/ 685800 w 1066800"/>
                <a:gd name="connsiteY2" fmla="*/ 1257300 h 1333500"/>
                <a:gd name="connsiteX3" fmla="*/ 1066800 w 1066800"/>
                <a:gd name="connsiteY3" fmla="*/ 736600 h 1333500"/>
                <a:gd name="connsiteX4" fmla="*/ 1066800 w 1066800"/>
                <a:gd name="connsiteY4" fmla="*/ 266700 h 1333500"/>
                <a:gd name="connsiteX5" fmla="*/ 863600 w 1066800"/>
                <a:gd name="connsiteY5" fmla="*/ 0 h 1333500"/>
                <a:gd name="connsiteX6" fmla="*/ 12700 w 1066800"/>
                <a:gd name="connsiteY6" fmla="*/ 419100 h 1333500"/>
                <a:gd name="connsiteX0" fmla="*/ 38100 w 1066800"/>
                <a:gd name="connsiteY0" fmla="*/ 535940 h 1348740"/>
                <a:gd name="connsiteX1" fmla="*/ 0 w 1066800"/>
                <a:gd name="connsiteY1" fmla="*/ 1348740 h 1348740"/>
                <a:gd name="connsiteX2" fmla="*/ 685800 w 1066800"/>
                <a:gd name="connsiteY2" fmla="*/ 1272540 h 1348740"/>
                <a:gd name="connsiteX3" fmla="*/ 1066800 w 1066800"/>
                <a:gd name="connsiteY3" fmla="*/ 751840 h 1348740"/>
                <a:gd name="connsiteX4" fmla="*/ 1066800 w 1066800"/>
                <a:gd name="connsiteY4" fmla="*/ 281940 h 1348740"/>
                <a:gd name="connsiteX5" fmla="*/ 767080 w 1066800"/>
                <a:gd name="connsiteY5" fmla="*/ 0 h 1348740"/>
                <a:gd name="connsiteX6" fmla="*/ 12700 w 1066800"/>
                <a:gd name="connsiteY6" fmla="*/ 434340 h 1348740"/>
                <a:gd name="connsiteX0" fmla="*/ 38100 w 1066800"/>
                <a:gd name="connsiteY0" fmla="*/ 535940 h 1405657"/>
                <a:gd name="connsiteX1" fmla="*/ 0 w 1066800"/>
                <a:gd name="connsiteY1" fmla="*/ 1348740 h 1405657"/>
                <a:gd name="connsiteX2" fmla="*/ 685800 w 1066800"/>
                <a:gd name="connsiteY2" fmla="*/ 1272540 h 1405657"/>
                <a:gd name="connsiteX3" fmla="*/ 1066800 w 1066800"/>
                <a:gd name="connsiteY3" fmla="*/ 751840 h 1405657"/>
                <a:gd name="connsiteX4" fmla="*/ 1066800 w 1066800"/>
                <a:gd name="connsiteY4" fmla="*/ 281940 h 1405657"/>
                <a:gd name="connsiteX5" fmla="*/ 767080 w 1066800"/>
                <a:gd name="connsiteY5" fmla="*/ 0 h 1405657"/>
                <a:gd name="connsiteX6" fmla="*/ 12700 w 1066800"/>
                <a:gd name="connsiteY6" fmla="*/ 434340 h 1405657"/>
                <a:gd name="connsiteX0" fmla="*/ 38100 w 1066800"/>
                <a:gd name="connsiteY0" fmla="*/ 535940 h 1405657"/>
                <a:gd name="connsiteX1" fmla="*/ 0 w 1066800"/>
                <a:gd name="connsiteY1" fmla="*/ 1348740 h 1405657"/>
                <a:gd name="connsiteX2" fmla="*/ 685800 w 1066800"/>
                <a:gd name="connsiteY2" fmla="*/ 1272540 h 1405657"/>
                <a:gd name="connsiteX3" fmla="*/ 1066800 w 1066800"/>
                <a:gd name="connsiteY3" fmla="*/ 751840 h 1405657"/>
                <a:gd name="connsiteX4" fmla="*/ 1066800 w 1066800"/>
                <a:gd name="connsiteY4" fmla="*/ 281940 h 1405657"/>
                <a:gd name="connsiteX5" fmla="*/ 767080 w 1066800"/>
                <a:gd name="connsiteY5" fmla="*/ 0 h 1405657"/>
                <a:gd name="connsiteX6" fmla="*/ 12700 w 1066800"/>
                <a:gd name="connsiteY6" fmla="*/ 434340 h 1405657"/>
                <a:gd name="connsiteX0" fmla="*/ 38100 w 1066800"/>
                <a:gd name="connsiteY0" fmla="*/ 538755 h 1408472"/>
                <a:gd name="connsiteX1" fmla="*/ 0 w 1066800"/>
                <a:gd name="connsiteY1" fmla="*/ 1351555 h 1408472"/>
                <a:gd name="connsiteX2" fmla="*/ 685800 w 1066800"/>
                <a:gd name="connsiteY2" fmla="*/ 1275355 h 1408472"/>
                <a:gd name="connsiteX3" fmla="*/ 1066800 w 1066800"/>
                <a:gd name="connsiteY3" fmla="*/ 754655 h 1408472"/>
                <a:gd name="connsiteX4" fmla="*/ 1066800 w 1066800"/>
                <a:gd name="connsiteY4" fmla="*/ 284755 h 1408472"/>
                <a:gd name="connsiteX5" fmla="*/ 767080 w 1066800"/>
                <a:gd name="connsiteY5" fmla="*/ 2815 h 1408472"/>
                <a:gd name="connsiteX6" fmla="*/ 12700 w 1066800"/>
                <a:gd name="connsiteY6" fmla="*/ 437155 h 1408472"/>
                <a:gd name="connsiteX0" fmla="*/ 38100 w 1076744"/>
                <a:gd name="connsiteY0" fmla="*/ 537239 h 1406956"/>
                <a:gd name="connsiteX1" fmla="*/ 0 w 1076744"/>
                <a:gd name="connsiteY1" fmla="*/ 1350039 h 1406956"/>
                <a:gd name="connsiteX2" fmla="*/ 685800 w 1076744"/>
                <a:gd name="connsiteY2" fmla="*/ 1273839 h 1406956"/>
                <a:gd name="connsiteX3" fmla="*/ 1066800 w 1076744"/>
                <a:gd name="connsiteY3" fmla="*/ 753139 h 1406956"/>
                <a:gd name="connsiteX4" fmla="*/ 955040 w 1076744"/>
                <a:gd name="connsiteY4" fmla="*/ 486439 h 1406956"/>
                <a:gd name="connsiteX5" fmla="*/ 767080 w 1076744"/>
                <a:gd name="connsiteY5" fmla="*/ 1299 h 1406956"/>
                <a:gd name="connsiteX6" fmla="*/ 12700 w 1076744"/>
                <a:gd name="connsiteY6" fmla="*/ 435639 h 1406956"/>
                <a:gd name="connsiteX0" fmla="*/ 38100 w 955542"/>
                <a:gd name="connsiteY0" fmla="*/ 537173 h 1404538"/>
                <a:gd name="connsiteX1" fmla="*/ 0 w 955542"/>
                <a:gd name="connsiteY1" fmla="*/ 1349973 h 1404538"/>
                <a:gd name="connsiteX2" fmla="*/ 685800 w 955542"/>
                <a:gd name="connsiteY2" fmla="*/ 1273773 h 1404538"/>
                <a:gd name="connsiteX3" fmla="*/ 817880 w 955542"/>
                <a:gd name="connsiteY3" fmla="*/ 819113 h 1404538"/>
                <a:gd name="connsiteX4" fmla="*/ 955040 w 955542"/>
                <a:gd name="connsiteY4" fmla="*/ 486373 h 1404538"/>
                <a:gd name="connsiteX5" fmla="*/ 767080 w 955542"/>
                <a:gd name="connsiteY5" fmla="*/ 1233 h 1404538"/>
                <a:gd name="connsiteX6" fmla="*/ 12700 w 955542"/>
                <a:gd name="connsiteY6" fmla="*/ 435573 h 1404538"/>
                <a:gd name="connsiteX0" fmla="*/ 38100 w 955523"/>
                <a:gd name="connsiteY0" fmla="*/ 537173 h 1373920"/>
                <a:gd name="connsiteX1" fmla="*/ 0 w 955523"/>
                <a:gd name="connsiteY1" fmla="*/ 1349973 h 1373920"/>
                <a:gd name="connsiteX2" fmla="*/ 711200 w 955523"/>
                <a:gd name="connsiteY2" fmla="*/ 999453 h 1373920"/>
                <a:gd name="connsiteX3" fmla="*/ 817880 w 955523"/>
                <a:gd name="connsiteY3" fmla="*/ 819113 h 1373920"/>
                <a:gd name="connsiteX4" fmla="*/ 955040 w 955523"/>
                <a:gd name="connsiteY4" fmla="*/ 486373 h 1373920"/>
                <a:gd name="connsiteX5" fmla="*/ 767080 w 955523"/>
                <a:gd name="connsiteY5" fmla="*/ 1233 h 1373920"/>
                <a:gd name="connsiteX6" fmla="*/ 12700 w 955523"/>
                <a:gd name="connsiteY6" fmla="*/ 435573 h 1373920"/>
                <a:gd name="connsiteX0" fmla="*/ 38100 w 955040"/>
                <a:gd name="connsiteY0" fmla="*/ 537173 h 1376856"/>
                <a:gd name="connsiteX1" fmla="*/ 0 w 955040"/>
                <a:gd name="connsiteY1" fmla="*/ 1349973 h 1376856"/>
                <a:gd name="connsiteX2" fmla="*/ 711200 w 955040"/>
                <a:gd name="connsiteY2" fmla="*/ 999453 h 1376856"/>
                <a:gd name="connsiteX3" fmla="*/ 955040 w 955040"/>
                <a:gd name="connsiteY3" fmla="*/ 486373 h 1376856"/>
                <a:gd name="connsiteX4" fmla="*/ 767080 w 955040"/>
                <a:gd name="connsiteY4" fmla="*/ 1233 h 1376856"/>
                <a:gd name="connsiteX5" fmla="*/ 12700 w 955040"/>
                <a:gd name="connsiteY5" fmla="*/ 435573 h 1376856"/>
                <a:gd name="connsiteX0" fmla="*/ 38100 w 866247"/>
                <a:gd name="connsiteY0" fmla="*/ 536900 h 1375526"/>
                <a:gd name="connsiteX1" fmla="*/ 0 w 866247"/>
                <a:gd name="connsiteY1" fmla="*/ 1349700 h 1375526"/>
                <a:gd name="connsiteX2" fmla="*/ 711200 w 866247"/>
                <a:gd name="connsiteY2" fmla="*/ 999180 h 1375526"/>
                <a:gd name="connsiteX3" fmla="*/ 838200 w 866247"/>
                <a:gd name="connsiteY3" fmla="*/ 597860 h 1375526"/>
                <a:gd name="connsiteX4" fmla="*/ 767080 w 866247"/>
                <a:gd name="connsiteY4" fmla="*/ 960 h 1375526"/>
                <a:gd name="connsiteX5" fmla="*/ 12700 w 866247"/>
                <a:gd name="connsiteY5" fmla="*/ 435300 h 1375526"/>
                <a:gd name="connsiteX0" fmla="*/ 38100 w 874697"/>
                <a:gd name="connsiteY0" fmla="*/ 536963 h 1376190"/>
                <a:gd name="connsiteX1" fmla="*/ 0 w 874697"/>
                <a:gd name="connsiteY1" fmla="*/ 1349763 h 1376190"/>
                <a:gd name="connsiteX2" fmla="*/ 670560 w 874697"/>
                <a:gd name="connsiteY2" fmla="*/ 1009403 h 1376190"/>
                <a:gd name="connsiteX3" fmla="*/ 838200 w 874697"/>
                <a:gd name="connsiteY3" fmla="*/ 597923 h 1376190"/>
                <a:gd name="connsiteX4" fmla="*/ 767080 w 874697"/>
                <a:gd name="connsiteY4" fmla="*/ 1023 h 1376190"/>
                <a:gd name="connsiteX5" fmla="*/ 12700 w 874697"/>
                <a:gd name="connsiteY5" fmla="*/ 435363 h 1376190"/>
                <a:gd name="connsiteX0" fmla="*/ 38100 w 874697"/>
                <a:gd name="connsiteY0" fmla="*/ 536963 h 1380137"/>
                <a:gd name="connsiteX1" fmla="*/ 0 w 874697"/>
                <a:gd name="connsiteY1" fmla="*/ 1349763 h 1380137"/>
                <a:gd name="connsiteX2" fmla="*/ 670560 w 874697"/>
                <a:gd name="connsiteY2" fmla="*/ 1009403 h 1380137"/>
                <a:gd name="connsiteX3" fmla="*/ 838200 w 874697"/>
                <a:gd name="connsiteY3" fmla="*/ 597923 h 1380137"/>
                <a:gd name="connsiteX4" fmla="*/ 767080 w 874697"/>
                <a:gd name="connsiteY4" fmla="*/ 1023 h 1380137"/>
                <a:gd name="connsiteX5" fmla="*/ 12700 w 874697"/>
                <a:gd name="connsiteY5" fmla="*/ 435363 h 1380137"/>
                <a:gd name="connsiteX0" fmla="*/ 38100 w 897051"/>
                <a:gd name="connsiteY0" fmla="*/ 536953 h 1376132"/>
                <a:gd name="connsiteX1" fmla="*/ 0 w 897051"/>
                <a:gd name="connsiteY1" fmla="*/ 1349753 h 1376132"/>
                <a:gd name="connsiteX2" fmla="*/ 670560 w 897051"/>
                <a:gd name="connsiteY2" fmla="*/ 1009393 h 1376132"/>
                <a:gd name="connsiteX3" fmla="*/ 878840 w 897051"/>
                <a:gd name="connsiteY3" fmla="*/ 602993 h 1376132"/>
                <a:gd name="connsiteX4" fmla="*/ 767080 w 897051"/>
                <a:gd name="connsiteY4" fmla="*/ 1013 h 1376132"/>
                <a:gd name="connsiteX5" fmla="*/ 12700 w 897051"/>
                <a:gd name="connsiteY5" fmla="*/ 435353 h 1376132"/>
                <a:gd name="connsiteX0" fmla="*/ 38100 w 910286"/>
                <a:gd name="connsiteY0" fmla="*/ 536963 h 1376142"/>
                <a:gd name="connsiteX1" fmla="*/ 0 w 910286"/>
                <a:gd name="connsiteY1" fmla="*/ 1349763 h 1376142"/>
                <a:gd name="connsiteX2" fmla="*/ 670560 w 910286"/>
                <a:gd name="connsiteY2" fmla="*/ 1009403 h 1376142"/>
                <a:gd name="connsiteX3" fmla="*/ 878840 w 910286"/>
                <a:gd name="connsiteY3" fmla="*/ 603003 h 1376142"/>
                <a:gd name="connsiteX4" fmla="*/ 767080 w 910286"/>
                <a:gd name="connsiteY4" fmla="*/ 1023 h 1376142"/>
                <a:gd name="connsiteX5" fmla="*/ 12700 w 910286"/>
                <a:gd name="connsiteY5" fmla="*/ 435363 h 1376142"/>
                <a:gd name="connsiteX0" fmla="*/ 38100 w 910286"/>
                <a:gd name="connsiteY0" fmla="*/ 536883 h 1375681"/>
                <a:gd name="connsiteX1" fmla="*/ 0 w 910286"/>
                <a:gd name="connsiteY1" fmla="*/ 1349683 h 1375681"/>
                <a:gd name="connsiteX2" fmla="*/ 670560 w 910286"/>
                <a:gd name="connsiteY2" fmla="*/ 1009323 h 1375681"/>
                <a:gd name="connsiteX3" fmla="*/ 878840 w 910286"/>
                <a:gd name="connsiteY3" fmla="*/ 643563 h 1375681"/>
                <a:gd name="connsiteX4" fmla="*/ 767080 w 910286"/>
                <a:gd name="connsiteY4" fmla="*/ 943 h 1375681"/>
                <a:gd name="connsiteX5" fmla="*/ 12700 w 910286"/>
                <a:gd name="connsiteY5" fmla="*/ 435283 h 1375681"/>
                <a:gd name="connsiteX0" fmla="*/ 38100 w 919194"/>
                <a:gd name="connsiteY0" fmla="*/ 536883 h 1375681"/>
                <a:gd name="connsiteX1" fmla="*/ 0 w 919194"/>
                <a:gd name="connsiteY1" fmla="*/ 1349683 h 1375681"/>
                <a:gd name="connsiteX2" fmla="*/ 670560 w 919194"/>
                <a:gd name="connsiteY2" fmla="*/ 1009323 h 1375681"/>
                <a:gd name="connsiteX3" fmla="*/ 878840 w 919194"/>
                <a:gd name="connsiteY3" fmla="*/ 643563 h 1375681"/>
                <a:gd name="connsiteX4" fmla="*/ 767080 w 919194"/>
                <a:gd name="connsiteY4" fmla="*/ 943 h 1375681"/>
                <a:gd name="connsiteX5" fmla="*/ 12700 w 919194"/>
                <a:gd name="connsiteY5" fmla="*/ 435283 h 1375681"/>
                <a:gd name="connsiteX0" fmla="*/ 38100 w 899972"/>
                <a:gd name="connsiteY0" fmla="*/ 536896 h 1381058"/>
                <a:gd name="connsiteX1" fmla="*/ 0 w 899972"/>
                <a:gd name="connsiteY1" fmla="*/ 1349696 h 1381058"/>
                <a:gd name="connsiteX2" fmla="*/ 629920 w 899972"/>
                <a:gd name="connsiteY2" fmla="*/ 1085536 h 1381058"/>
                <a:gd name="connsiteX3" fmla="*/ 878840 w 899972"/>
                <a:gd name="connsiteY3" fmla="*/ 643576 h 1381058"/>
                <a:gd name="connsiteX4" fmla="*/ 767080 w 899972"/>
                <a:gd name="connsiteY4" fmla="*/ 956 h 1381058"/>
                <a:gd name="connsiteX5" fmla="*/ 12700 w 899972"/>
                <a:gd name="connsiteY5" fmla="*/ 435296 h 1381058"/>
                <a:gd name="connsiteX0" fmla="*/ 38100 w 899972"/>
                <a:gd name="connsiteY0" fmla="*/ 536896 h 1384567"/>
                <a:gd name="connsiteX1" fmla="*/ 0 w 899972"/>
                <a:gd name="connsiteY1" fmla="*/ 1349696 h 1384567"/>
                <a:gd name="connsiteX2" fmla="*/ 629920 w 899972"/>
                <a:gd name="connsiteY2" fmla="*/ 1085536 h 1384567"/>
                <a:gd name="connsiteX3" fmla="*/ 878840 w 899972"/>
                <a:gd name="connsiteY3" fmla="*/ 643576 h 1384567"/>
                <a:gd name="connsiteX4" fmla="*/ 767080 w 899972"/>
                <a:gd name="connsiteY4" fmla="*/ 956 h 1384567"/>
                <a:gd name="connsiteX5" fmla="*/ 12700 w 899972"/>
                <a:gd name="connsiteY5" fmla="*/ 435296 h 1384567"/>
                <a:gd name="connsiteX0" fmla="*/ 38100 w 899972"/>
                <a:gd name="connsiteY0" fmla="*/ 536896 h 1352008"/>
                <a:gd name="connsiteX1" fmla="*/ 0 w 899972"/>
                <a:gd name="connsiteY1" fmla="*/ 1349696 h 1352008"/>
                <a:gd name="connsiteX2" fmla="*/ 629920 w 899972"/>
                <a:gd name="connsiteY2" fmla="*/ 1085536 h 1352008"/>
                <a:gd name="connsiteX3" fmla="*/ 878840 w 899972"/>
                <a:gd name="connsiteY3" fmla="*/ 643576 h 1352008"/>
                <a:gd name="connsiteX4" fmla="*/ 767080 w 899972"/>
                <a:gd name="connsiteY4" fmla="*/ 956 h 1352008"/>
                <a:gd name="connsiteX5" fmla="*/ 12700 w 899972"/>
                <a:gd name="connsiteY5" fmla="*/ 435296 h 1352008"/>
                <a:gd name="connsiteX0" fmla="*/ 38100 w 891275"/>
                <a:gd name="connsiteY0" fmla="*/ 535940 h 1351052"/>
                <a:gd name="connsiteX1" fmla="*/ 0 w 891275"/>
                <a:gd name="connsiteY1" fmla="*/ 1348740 h 1351052"/>
                <a:gd name="connsiteX2" fmla="*/ 629920 w 891275"/>
                <a:gd name="connsiteY2" fmla="*/ 1084580 h 1351052"/>
                <a:gd name="connsiteX3" fmla="*/ 878840 w 891275"/>
                <a:gd name="connsiteY3" fmla="*/ 642620 h 1351052"/>
                <a:gd name="connsiteX4" fmla="*/ 767080 w 891275"/>
                <a:gd name="connsiteY4" fmla="*/ 0 h 1351052"/>
                <a:gd name="connsiteX5" fmla="*/ 12700 w 891275"/>
                <a:gd name="connsiteY5" fmla="*/ 434340 h 1351052"/>
                <a:gd name="connsiteX0" fmla="*/ 38100 w 891275"/>
                <a:gd name="connsiteY0" fmla="*/ 535940 h 1351052"/>
                <a:gd name="connsiteX1" fmla="*/ 0 w 891275"/>
                <a:gd name="connsiteY1" fmla="*/ 1348740 h 1351052"/>
                <a:gd name="connsiteX2" fmla="*/ 629920 w 891275"/>
                <a:gd name="connsiteY2" fmla="*/ 1084580 h 1351052"/>
                <a:gd name="connsiteX3" fmla="*/ 878840 w 891275"/>
                <a:gd name="connsiteY3" fmla="*/ 642620 h 1351052"/>
                <a:gd name="connsiteX4" fmla="*/ 767080 w 891275"/>
                <a:gd name="connsiteY4" fmla="*/ 0 h 1351052"/>
                <a:gd name="connsiteX5" fmla="*/ 12700 w 891275"/>
                <a:gd name="connsiteY5" fmla="*/ 434340 h 1351052"/>
                <a:gd name="connsiteX0" fmla="*/ 38100 w 888610"/>
                <a:gd name="connsiteY0" fmla="*/ 535940 h 1351052"/>
                <a:gd name="connsiteX1" fmla="*/ 0 w 888610"/>
                <a:gd name="connsiteY1" fmla="*/ 1348740 h 1351052"/>
                <a:gd name="connsiteX2" fmla="*/ 629920 w 888610"/>
                <a:gd name="connsiteY2" fmla="*/ 1084580 h 1351052"/>
                <a:gd name="connsiteX3" fmla="*/ 878840 w 888610"/>
                <a:gd name="connsiteY3" fmla="*/ 642620 h 1351052"/>
                <a:gd name="connsiteX4" fmla="*/ 767080 w 888610"/>
                <a:gd name="connsiteY4" fmla="*/ 0 h 1351052"/>
                <a:gd name="connsiteX5" fmla="*/ 12700 w 888610"/>
                <a:gd name="connsiteY5" fmla="*/ 434340 h 1351052"/>
                <a:gd name="connsiteX0" fmla="*/ 38100 w 888610"/>
                <a:gd name="connsiteY0" fmla="*/ 535940 h 1351052"/>
                <a:gd name="connsiteX1" fmla="*/ 0 w 888610"/>
                <a:gd name="connsiteY1" fmla="*/ 1348740 h 1351052"/>
                <a:gd name="connsiteX2" fmla="*/ 629920 w 888610"/>
                <a:gd name="connsiteY2" fmla="*/ 1084580 h 1351052"/>
                <a:gd name="connsiteX3" fmla="*/ 878840 w 888610"/>
                <a:gd name="connsiteY3" fmla="*/ 642620 h 1351052"/>
                <a:gd name="connsiteX4" fmla="*/ 767080 w 888610"/>
                <a:gd name="connsiteY4" fmla="*/ 0 h 1351052"/>
                <a:gd name="connsiteX5" fmla="*/ 12700 w 888610"/>
                <a:gd name="connsiteY5" fmla="*/ 434340 h 1351052"/>
                <a:gd name="connsiteX0" fmla="*/ 38100 w 876510"/>
                <a:gd name="connsiteY0" fmla="*/ 535940 h 1350494"/>
                <a:gd name="connsiteX1" fmla="*/ 0 w 876510"/>
                <a:gd name="connsiteY1" fmla="*/ 1348740 h 1350494"/>
                <a:gd name="connsiteX2" fmla="*/ 629920 w 876510"/>
                <a:gd name="connsiteY2" fmla="*/ 1084580 h 1350494"/>
                <a:gd name="connsiteX3" fmla="*/ 863600 w 876510"/>
                <a:gd name="connsiteY3" fmla="*/ 688340 h 1350494"/>
                <a:gd name="connsiteX4" fmla="*/ 767080 w 876510"/>
                <a:gd name="connsiteY4" fmla="*/ 0 h 1350494"/>
                <a:gd name="connsiteX5" fmla="*/ 12700 w 876510"/>
                <a:gd name="connsiteY5" fmla="*/ 434340 h 1350494"/>
                <a:gd name="connsiteX0" fmla="*/ 38100 w 883278"/>
                <a:gd name="connsiteY0" fmla="*/ 535940 h 1350494"/>
                <a:gd name="connsiteX1" fmla="*/ 0 w 883278"/>
                <a:gd name="connsiteY1" fmla="*/ 1348740 h 1350494"/>
                <a:gd name="connsiteX2" fmla="*/ 629920 w 883278"/>
                <a:gd name="connsiteY2" fmla="*/ 1084580 h 1350494"/>
                <a:gd name="connsiteX3" fmla="*/ 863600 w 883278"/>
                <a:gd name="connsiteY3" fmla="*/ 688340 h 1350494"/>
                <a:gd name="connsiteX4" fmla="*/ 767080 w 883278"/>
                <a:gd name="connsiteY4" fmla="*/ 0 h 1350494"/>
                <a:gd name="connsiteX5" fmla="*/ 12700 w 883278"/>
                <a:gd name="connsiteY5" fmla="*/ 434340 h 1350494"/>
                <a:gd name="connsiteX0" fmla="*/ 38100 w 887792"/>
                <a:gd name="connsiteY0" fmla="*/ 535940 h 1350494"/>
                <a:gd name="connsiteX1" fmla="*/ 0 w 887792"/>
                <a:gd name="connsiteY1" fmla="*/ 1348740 h 1350494"/>
                <a:gd name="connsiteX2" fmla="*/ 629920 w 887792"/>
                <a:gd name="connsiteY2" fmla="*/ 1084580 h 1350494"/>
                <a:gd name="connsiteX3" fmla="*/ 863600 w 887792"/>
                <a:gd name="connsiteY3" fmla="*/ 688340 h 1350494"/>
                <a:gd name="connsiteX4" fmla="*/ 767080 w 887792"/>
                <a:gd name="connsiteY4" fmla="*/ 0 h 1350494"/>
                <a:gd name="connsiteX5" fmla="*/ 12700 w 887792"/>
                <a:gd name="connsiteY5" fmla="*/ 434340 h 1350494"/>
                <a:gd name="connsiteX0" fmla="*/ 38100 w 887792"/>
                <a:gd name="connsiteY0" fmla="*/ 535940 h 1350751"/>
                <a:gd name="connsiteX1" fmla="*/ 0 w 887792"/>
                <a:gd name="connsiteY1" fmla="*/ 1348740 h 1350751"/>
                <a:gd name="connsiteX2" fmla="*/ 629920 w 887792"/>
                <a:gd name="connsiteY2" fmla="*/ 1084580 h 1350751"/>
                <a:gd name="connsiteX3" fmla="*/ 863600 w 887792"/>
                <a:gd name="connsiteY3" fmla="*/ 688340 h 1350751"/>
                <a:gd name="connsiteX4" fmla="*/ 767080 w 887792"/>
                <a:gd name="connsiteY4" fmla="*/ 0 h 1350751"/>
                <a:gd name="connsiteX5" fmla="*/ 12700 w 887792"/>
                <a:gd name="connsiteY5" fmla="*/ 434340 h 1350751"/>
                <a:gd name="connsiteX0" fmla="*/ 38100 w 898653"/>
                <a:gd name="connsiteY0" fmla="*/ 438984 h 1253795"/>
                <a:gd name="connsiteX1" fmla="*/ 0 w 898653"/>
                <a:gd name="connsiteY1" fmla="*/ 1251784 h 1253795"/>
                <a:gd name="connsiteX2" fmla="*/ 629920 w 898653"/>
                <a:gd name="connsiteY2" fmla="*/ 987624 h 1253795"/>
                <a:gd name="connsiteX3" fmla="*/ 863600 w 898653"/>
                <a:gd name="connsiteY3" fmla="*/ 591384 h 1253795"/>
                <a:gd name="connsiteX4" fmla="*/ 816699 w 898653"/>
                <a:gd name="connsiteY4" fmla="*/ -1 h 1253795"/>
                <a:gd name="connsiteX5" fmla="*/ 12700 w 898653"/>
                <a:gd name="connsiteY5" fmla="*/ 337384 h 1253795"/>
                <a:gd name="connsiteX0" fmla="*/ 172650 w 1033204"/>
                <a:gd name="connsiteY0" fmla="*/ 438986 h 1253797"/>
                <a:gd name="connsiteX1" fmla="*/ 134550 w 1033204"/>
                <a:gd name="connsiteY1" fmla="*/ 1251786 h 1253797"/>
                <a:gd name="connsiteX2" fmla="*/ 764470 w 1033204"/>
                <a:gd name="connsiteY2" fmla="*/ 987626 h 1253797"/>
                <a:gd name="connsiteX3" fmla="*/ 998150 w 1033204"/>
                <a:gd name="connsiteY3" fmla="*/ 591386 h 1253797"/>
                <a:gd name="connsiteX4" fmla="*/ 951249 w 1033204"/>
                <a:gd name="connsiteY4" fmla="*/ 1 h 1253797"/>
                <a:gd name="connsiteX5" fmla="*/ 0 w 1033204"/>
                <a:gd name="connsiteY5" fmla="*/ 195069 h 1253797"/>
                <a:gd name="connsiteX0" fmla="*/ 71223 w 1033204"/>
                <a:gd name="connsiteY0" fmla="*/ 460599 h 1253795"/>
                <a:gd name="connsiteX1" fmla="*/ 134550 w 1033204"/>
                <a:gd name="connsiteY1" fmla="*/ 1251784 h 1253795"/>
                <a:gd name="connsiteX2" fmla="*/ 764470 w 1033204"/>
                <a:gd name="connsiteY2" fmla="*/ 987624 h 1253795"/>
                <a:gd name="connsiteX3" fmla="*/ 998150 w 1033204"/>
                <a:gd name="connsiteY3" fmla="*/ 591384 h 1253795"/>
                <a:gd name="connsiteX4" fmla="*/ 951249 w 1033204"/>
                <a:gd name="connsiteY4" fmla="*/ -1 h 1253795"/>
                <a:gd name="connsiteX5" fmla="*/ 0 w 1033204"/>
                <a:gd name="connsiteY5" fmla="*/ 195067 h 1253795"/>
                <a:gd name="connsiteX0" fmla="*/ 134550 w 1033204"/>
                <a:gd name="connsiteY0" fmla="*/ 1251786 h 1253797"/>
                <a:gd name="connsiteX1" fmla="*/ 764470 w 1033204"/>
                <a:gd name="connsiteY1" fmla="*/ 987626 h 1253797"/>
                <a:gd name="connsiteX2" fmla="*/ 998150 w 1033204"/>
                <a:gd name="connsiteY2" fmla="*/ 591386 h 1253797"/>
                <a:gd name="connsiteX3" fmla="*/ 951249 w 1033204"/>
                <a:gd name="connsiteY3" fmla="*/ 1 h 1253797"/>
                <a:gd name="connsiteX4" fmla="*/ 0 w 1033204"/>
                <a:gd name="connsiteY4" fmla="*/ 195069 h 1253797"/>
                <a:gd name="connsiteX0" fmla="*/ 177259 w 1033204"/>
                <a:gd name="connsiteY0" fmla="*/ 1441194 h 1442157"/>
                <a:gd name="connsiteX1" fmla="*/ 764470 w 1033204"/>
                <a:gd name="connsiteY1" fmla="*/ 987624 h 1442157"/>
                <a:gd name="connsiteX2" fmla="*/ 998150 w 1033204"/>
                <a:gd name="connsiteY2" fmla="*/ 591384 h 1442157"/>
                <a:gd name="connsiteX3" fmla="*/ 951249 w 1033204"/>
                <a:gd name="connsiteY3" fmla="*/ -1 h 1442157"/>
                <a:gd name="connsiteX4" fmla="*/ 0 w 1033204"/>
                <a:gd name="connsiteY4" fmla="*/ 195067 h 1442157"/>
                <a:gd name="connsiteX0" fmla="*/ 177259 w 1073500"/>
                <a:gd name="connsiteY0" fmla="*/ 1454168 h 1455131"/>
                <a:gd name="connsiteX1" fmla="*/ 764470 w 1073500"/>
                <a:gd name="connsiteY1" fmla="*/ 1000598 h 1455131"/>
                <a:gd name="connsiteX2" fmla="*/ 998150 w 1073500"/>
                <a:gd name="connsiteY2" fmla="*/ 604358 h 1455131"/>
                <a:gd name="connsiteX3" fmla="*/ 1012106 w 1073500"/>
                <a:gd name="connsiteY3" fmla="*/ 1 h 1455131"/>
                <a:gd name="connsiteX4" fmla="*/ 0 w 1073500"/>
                <a:gd name="connsiteY4" fmla="*/ 208041 h 1455131"/>
                <a:gd name="connsiteX0" fmla="*/ 177259 w 1034336"/>
                <a:gd name="connsiteY0" fmla="*/ 1454166 h 1455129"/>
                <a:gd name="connsiteX1" fmla="*/ 764470 w 1034336"/>
                <a:gd name="connsiteY1" fmla="*/ 1000596 h 1455129"/>
                <a:gd name="connsiteX2" fmla="*/ 998150 w 1034336"/>
                <a:gd name="connsiteY2" fmla="*/ 604356 h 1455129"/>
                <a:gd name="connsiteX3" fmla="*/ 1012106 w 1034336"/>
                <a:gd name="connsiteY3" fmla="*/ -1 h 1455129"/>
                <a:gd name="connsiteX4" fmla="*/ 0 w 1034336"/>
                <a:gd name="connsiteY4" fmla="*/ 208039 h 1455129"/>
                <a:gd name="connsiteX0" fmla="*/ 177259 w 1036110"/>
                <a:gd name="connsiteY0" fmla="*/ 1454168 h 1455549"/>
                <a:gd name="connsiteX1" fmla="*/ 731730 w 1036110"/>
                <a:gd name="connsiteY1" fmla="*/ 1106830 h 1455549"/>
                <a:gd name="connsiteX2" fmla="*/ 998150 w 1036110"/>
                <a:gd name="connsiteY2" fmla="*/ 604358 h 1455549"/>
                <a:gd name="connsiteX3" fmla="*/ 1012106 w 1036110"/>
                <a:gd name="connsiteY3" fmla="*/ 1 h 1455549"/>
                <a:gd name="connsiteX4" fmla="*/ 0 w 1036110"/>
                <a:gd name="connsiteY4" fmla="*/ 208041 h 1455549"/>
                <a:gd name="connsiteX0" fmla="*/ 177259 w 1036110"/>
                <a:gd name="connsiteY0" fmla="*/ 1454166 h 1455810"/>
                <a:gd name="connsiteX1" fmla="*/ 731730 w 1036110"/>
                <a:gd name="connsiteY1" fmla="*/ 1106828 h 1455810"/>
                <a:gd name="connsiteX2" fmla="*/ 998150 w 1036110"/>
                <a:gd name="connsiteY2" fmla="*/ 604356 h 1455810"/>
                <a:gd name="connsiteX3" fmla="*/ 1012106 w 1036110"/>
                <a:gd name="connsiteY3" fmla="*/ -1 h 1455810"/>
                <a:gd name="connsiteX4" fmla="*/ 0 w 1036110"/>
                <a:gd name="connsiteY4" fmla="*/ 208039 h 1455810"/>
                <a:gd name="connsiteX0" fmla="*/ 177259 w 1036110"/>
                <a:gd name="connsiteY0" fmla="*/ 1454168 h 1455549"/>
                <a:gd name="connsiteX1" fmla="*/ 731730 w 1036110"/>
                <a:gd name="connsiteY1" fmla="*/ 1106830 h 1455549"/>
                <a:gd name="connsiteX2" fmla="*/ 998150 w 1036110"/>
                <a:gd name="connsiteY2" fmla="*/ 604358 h 1455549"/>
                <a:gd name="connsiteX3" fmla="*/ 1012106 w 1036110"/>
                <a:gd name="connsiteY3" fmla="*/ 1 h 1455549"/>
                <a:gd name="connsiteX4" fmla="*/ 0 w 1036110"/>
                <a:gd name="connsiteY4" fmla="*/ 208041 h 1455549"/>
                <a:gd name="connsiteX0" fmla="*/ 212285 w 1036110"/>
                <a:gd name="connsiteY0" fmla="*/ 1454973 h 1456352"/>
                <a:gd name="connsiteX1" fmla="*/ 731730 w 1036110"/>
                <a:gd name="connsiteY1" fmla="*/ 1106828 h 1456352"/>
                <a:gd name="connsiteX2" fmla="*/ 998150 w 1036110"/>
                <a:gd name="connsiteY2" fmla="*/ 604356 h 1456352"/>
                <a:gd name="connsiteX3" fmla="*/ 1012106 w 1036110"/>
                <a:gd name="connsiteY3" fmla="*/ -1 h 1456352"/>
                <a:gd name="connsiteX4" fmla="*/ 0 w 1036110"/>
                <a:gd name="connsiteY4" fmla="*/ 208039 h 1456352"/>
                <a:gd name="connsiteX0" fmla="*/ 151428 w 1036110"/>
                <a:gd name="connsiteY0" fmla="*/ 1467942 h 1469260"/>
                <a:gd name="connsiteX1" fmla="*/ 731730 w 1036110"/>
                <a:gd name="connsiteY1" fmla="*/ 1106830 h 1469260"/>
                <a:gd name="connsiteX2" fmla="*/ 998150 w 1036110"/>
                <a:gd name="connsiteY2" fmla="*/ 604358 h 1469260"/>
                <a:gd name="connsiteX3" fmla="*/ 1012106 w 1036110"/>
                <a:gd name="connsiteY3" fmla="*/ 1 h 1469260"/>
                <a:gd name="connsiteX4" fmla="*/ 0 w 1036110"/>
                <a:gd name="connsiteY4" fmla="*/ 208041 h 1469260"/>
                <a:gd name="connsiteX0" fmla="*/ 183338 w 1036110"/>
                <a:gd name="connsiteY0" fmla="*/ 1494224 h 1495440"/>
                <a:gd name="connsiteX1" fmla="*/ 731730 w 1036110"/>
                <a:gd name="connsiteY1" fmla="*/ 1106828 h 1495440"/>
                <a:gd name="connsiteX2" fmla="*/ 998150 w 1036110"/>
                <a:gd name="connsiteY2" fmla="*/ 604356 h 1495440"/>
                <a:gd name="connsiteX3" fmla="*/ 1012106 w 1036110"/>
                <a:gd name="connsiteY3" fmla="*/ -1 h 1495440"/>
                <a:gd name="connsiteX4" fmla="*/ 0 w 1036110"/>
                <a:gd name="connsiteY4" fmla="*/ 208039 h 1495440"/>
                <a:gd name="connsiteX0" fmla="*/ 207954 w 1036110"/>
                <a:gd name="connsiteY0" fmla="*/ 1472438 h 1473737"/>
                <a:gd name="connsiteX1" fmla="*/ 731730 w 1036110"/>
                <a:gd name="connsiteY1" fmla="*/ 1106830 h 1473737"/>
                <a:gd name="connsiteX2" fmla="*/ 998150 w 1036110"/>
                <a:gd name="connsiteY2" fmla="*/ 604358 h 1473737"/>
                <a:gd name="connsiteX3" fmla="*/ 1012106 w 1036110"/>
                <a:gd name="connsiteY3" fmla="*/ 1 h 1473737"/>
                <a:gd name="connsiteX4" fmla="*/ 0 w 1036110"/>
                <a:gd name="connsiteY4" fmla="*/ 208041 h 1473737"/>
                <a:gd name="connsiteX0" fmla="*/ 186453 w 1036110"/>
                <a:gd name="connsiteY0" fmla="*/ 1468745 h 1470061"/>
                <a:gd name="connsiteX1" fmla="*/ 731730 w 1036110"/>
                <a:gd name="connsiteY1" fmla="*/ 1106828 h 1470061"/>
                <a:gd name="connsiteX2" fmla="*/ 998150 w 1036110"/>
                <a:gd name="connsiteY2" fmla="*/ 604356 h 1470061"/>
                <a:gd name="connsiteX3" fmla="*/ 1012106 w 1036110"/>
                <a:gd name="connsiteY3" fmla="*/ -1 h 1470061"/>
                <a:gd name="connsiteX4" fmla="*/ 0 w 1036110"/>
                <a:gd name="connsiteY4" fmla="*/ 208039 h 1470061"/>
                <a:gd name="connsiteX0" fmla="*/ 186453 w 1036110"/>
                <a:gd name="connsiteY0" fmla="*/ 1468747 h 1468747"/>
                <a:gd name="connsiteX1" fmla="*/ 731730 w 1036110"/>
                <a:gd name="connsiteY1" fmla="*/ 1106830 h 1468747"/>
                <a:gd name="connsiteX2" fmla="*/ 998150 w 1036110"/>
                <a:gd name="connsiteY2" fmla="*/ 604358 h 1468747"/>
                <a:gd name="connsiteX3" fmla="*/ 1012106 w 1036110"/>
                <a:gd name="connsiteY3" fmla="*/ 1 h 1468747"/>
                <a:gd name="connsiteX4" fmla="*/ 0 w 1036110"/>
                <a:gd name="connsiteY4" fmla="*/ 208041 h 1468747"/>
                <a:gd name="connsiteX0" fmla="*/ 250192 w 1099849"/>
                <a:gd name="connsiteY0" fmla="*/ 1468745 h 1468745"/>
                <a:gd name="connsiteX1" fmla="*/ 795469 w 1099849"/>
                <a:gd name="connsiteY1" fmla="*/ 1106828 h 1468745"/>
                <a:gd name="connsiteX2" fmla="*/ 1061889 w 1099849"/>
                <a:gd name="connsiteY2" fmla="*/ 604356 h 1468745"/>
                <a:gd name="connsiteX3" fmla="*/ 1075845 w 1099849"/>
                <a:gd name="connsiteY3" fmla="*/ -1 h 1468745"/>
                <a:gd name="connsiteX4" fmla="*/ 0 w 1099849"/>
                <a:gd name="connsiteY4" fmla="*/ 191904 h 1468745"/>
                <a:gd name="connsiteX0" fmla="*/ 250192 w 1102306"/>
                <a:gd name="connsiteY0" fmla="*/ 1428295 h 1428295"/>
                <a:gd name="connsiteX1" fmla="*/ 795469 w 1102306"/>
                <a:gd name="connsiteY1" fmla="*/ 1066378 h 1428295"/>
                <a:gd name="connsiteX2" fmla="*/ 1061889 w 1102306"/>
                <a:gd name="connsiteY2" fmla="*/ 563906 h 1428295"/>
                <a:gd name="connsiteX3" fmla="*/ 1079660 w 1102306"/>
                <a:gd name="connsiteY3" fmla="*/ 0 h 1428295"/>
                <a:gd name="connsiteX4" fmla="*/ 0 w 1102306"/>
                <a:gd name="connsiteY4" fmla="*/ 151454 h 1428295"/>
                <a:gd name="connsiteX0" fmla="*/ 575564 w 1102306"/>
                <a:gd name="connsiteY0" fmla="*/ 1213199 h 1213199"/>
                <a:gd name="connsiteX1" fmla="*/ 795469 w 1102306"/>
                <a:gd name="connsiteY1" fmla="*/ 1066378 h 1213199"/>
                <a:gd name="connsiteX2" fmla="*/ 1061889 w 1102306"/>
                <a:gd name="connsiteY2" fmla="*/ 563906 h 1213199"/>
                <a:gd name="connsiteX3" fmla="*/ 1079660 w 1102306"/>
                <a:gd name="connsiteY3" fmla="*/ 0 h 1213199"/>
                <a:gd name="connsiteX4" fmla="*/ 0 w 1102306"/>
                <a:gd name="connsiteY4" fmla="*/ 151454 h 1213199"/>
                <a:gd name="connsiteX0" fmla="*/ 575564 w 1102306"/>
                <a:gd name="connsiteY0" fmla="*/ 1213199 h 1213199"/>
                <a:gd name="connsiteX1" fmla="*/ 795469 w 1102306"/>
                <a:gd name="connsiteY1" fmla="*/ 1066378 h 1213199"/>
                <a:gd name="connsiteX2" fmla="*/ 1061889 w 1102306"/>
                <a:gd name="connsiteY2" fmla="*/ 563906 h 1213199"/>
                <a:gd name="connsiteX3" fmla="*/ 1079660 w 1102306"/>
                <a:gd name="connsiteY3" fmla="*/ 0 h 1213199"/>
                <a:gd name="connsiteX4" fmla="*/ 0 w 1102306"/>
                <a:gd name="connsiteY4" fmla="*/ 151454 h 1213199"/>
                <a:gd name="connsiteX0" fmla="*/ 634766 w 1102306"/>
                <a:gd name="connsiteY0" fmla="*/ 1254509 h 1254510"/>
                <a:gd name="connsiteX1" fmla="*/ 795469 w 1102306"/>
                <a:gd name="connsiteY1" fmla="*/ 1066378 h 1254510"/>
                <a:gd name="connsiteX2" fmla="*/ 1061889 w 1102306"/>
                <a:gd name="connsiteY2" fmla="*/ 563906 h 1254510"/>
                <a:gd name="connsiteX3" fmla="*/ 1079660 w 1102306"/>
                <a:gd name="connsiteY3" fmla="*/ 0 h 1254510"/>
                <a:gd name="connsiteX4" fmla="*/ 0 w 1102306"/>
                <a:gd name="connsiteY4" fmla="*/ 151454 h 1254510"/>
                <a:gd name="connsiteX0" fmla="*/ 617295 w 1102306"/>
                <a:gd name="connsiteY0" fmla="*/ 1215864 h 1215864"/>
                <a:gd name="connsiteX1" fmla="*/ 795469 w 1102306"/>
                <a:gd name="connsiteY1" fmla="*/ 1066378 h 1215864"/>
                <a:gd name="connsiteX2" fmla="*/ 1061889 w 1102306"/>
                <a:gd name="connsiteY2" fmla="*/ 563906 h 1215864"/>
                <a:gd name="connsiteX3" fmla="*/ 1079660 w 1102306"/>
                <a:gd name="connsiteY3" fmla="*/ 0 h 1215864"/>
                <a:gd name="connsiteX4" fmla="*/ 0 w 1102306"/>
                <a:gd name="connsiteY4" fmla="*/ 151454 h 1215864"/>
                <a:gd name="connsiteX0" fmla="*/ 617295 w 1097466"/>
                <a:gd name="connsiteY0" fmla="*/ 1215864 h 1215864"/>
                <a:gd name="connsiteX1" fmla="*/ 795469 w 1097466"/>
                <a:gd name="connsiteY1" fmla="*/ 1066378 h 1215864"/>
                <a:gd name="connsiteX2" fmla="*/ 1047468 w 1097466"/>
                <a:gd name="connsiteY2" fmla="*/ 557625 h 1215864"/>
                <a:gd name="connsiteX3" fmla="*/ 1079660 w 1097466"/>
                <a:gd name="connsiteY3" fmla="*/ 0 h 1215864"/>
                <a:gd name="connsiteX4" fmla="*/ 0 w 1097466"/>
                <a:gd name="connsiteY4" fmla="*/ 151454 h 1215864"/>
                <a:gd name="connsiteX0" fmla="*/ 617295 w 1098392"/>
                <a:gd name="connsiteY0" fmla="*/ 1215864 h 1215864"/>
                <a:gd name="connsiteX1" fmla="*/ 795469 w 1098392"/>
                <a:gd name="connsiteY1" fmla="*/ 1066378 h 1215864"/>
                <a:gd name="connsiteX2" fmla="*/ 1047468 w 1098392"/>
                <a:gd name="connsiteY2" fmla="*/ 557625 h 1215864"/>
                <a:gd name="connsiteX3" fmla="*/ 1079660 w 1098392"/>
                <a:gd name="connsiteY3" fmla="*/ 0 h 1215864"/>
                <a:gd name="connsiteX4" fmla="*/ 0 w 1098392"/>
                <a:gd name="connsiteY4" fmla="*/ 151454 h 1215864"/>
                <a:gd name="connsiteX0" fmla="*/ 617295 w 1095344"/>
                <a:gd name="connsiteY0" fmla="*/ 1215864 h 1215864"/>
                <a:gd name="connsiteX1" fmla="*/ 853105 w 1095344"/>
                <a:gd name="connsiteY1" fmla="*/ 1017791 h 1215864"/>
                <a:gd name="connsiteX2" fmla="*/ 1047468 w 1095344"/>
                <a:gd name="connsiteY2" fmla="*/ 557625 h 1215864"/>
                <a:gd name="connsiteX3" fmla="*/ 1079660 w 1095344"/>
                <a:gd name="connsiteY3" fmla="*/ 0 h 1215864"/>
                <a:gd name="connsiteX4" fmla="*/ 0 w 1095344"/>
                <a:gd name="connsiteY4" fmla="*/ 151454 h 1215864"/>
                <a:gd name="connsiteX0" fmla="*/ 617295 w 1095683"/>
                <a:gd name="connsiteY0" fmla="*/ 1215864 h 1215864"/>
                <a:gd name="connsiteX1" fmla="*/ 843226 w 1095683"/>
                <a:gd name="connsiteY1" fmla="*/ 986334 h 1215864"/>
                <a:gd name="connsiteX2" fmla="*/ 1047468 w 1095683"/>
                <a:gd name="connsiteY2" fmla="*/ 557625 h 1215864"/>
                <a:gd name="connsiteX3" fmla="*/ 1079660 w 1095683"/>
                <a:gd name="connsiteY3" fmla="*/ 0 h 1215864"/>
                <a:gd name="connsiteX4" fmla="*/ 0 w 1095683"/>
                <a:gd name="connsiteY4" fmla="*/ 151454 h 1215864"/>
                <a:gd name="connsiteX0" fmla="*/ 617295 w 1091779"/>
                <a:gd name="connsiteY0" fmla="*/ 1215864 h 1215864"/>
                <a:gd name="connsiteX1" fmla="*/ 843226 w 1091779"/>
                <a:gd name="connsiteY1" fmla="*/ 986334 h 1215864"/>
                <a:gd name="connsiteX2" fmla="*/ 1026984 w 1091779"/>
                <a:gd name="connsiteY2" fmla="*/ 560336 h 1215864"/>
                <a:gd name="connsiteX3" fmla="*/ 1079660 w 1091779"/>
                <a:gd name="connsiteY3" fmla="*/ 0 h 1215864"/>
                <a:gd name="connsiteX4" fmla="*/ 0 w 1091779"/>
                <a:gd name="connsiteY4" fmla="*/ 151454 h 1215864"/>
                <a:gd name="connsiteX0" fmla="*/ 617295 w 1091778"/>
                <a:gd name="connsiteY0" fmla="*/ 1215864 h 1215864"/>
                <a:gd name="connsiteX1" fmla="*/ 843226 w 1091778"/>
                <a:gd name="connsiteY1" fmla="*/ 986334 h 1215864"/>
                <a:gd name="connsiteX2" fmla="*/ 1026984 w 1091778"/>
                <a:gd name="connsiteY2" fmla="*/ 560336 h 1215864"/>
                <a:gd name="connsiteX3" fmla="*/ 1079659 w 1091778"/>
                <a:gd name="connsiteY3" fmla="*/ 0 h 1215864"/>
                <a:gd name="connsiteX4" fmla="*/ 0 w 1091778"/>
                <a:gd name="connsiteY4" fmla="*/ 151454 h 1215864"/>
                <a:gd name="connsiteX0" fmla="*/ 632476 w 1091778"/>
                <a:gd name="connsiteY0" fmla="*/ 1230236 h 1230237"/>
                <a:gd name="connsiteX1" fmla="*/ 843226 w 1091778"/>
                <a:gd name="connsiteY1" fmla="*/ 986334 h 1230237"/>
                <a:gd name="connsiteX2" fmla="*/ 1026984 w 1091778"/>
                <a:gd name="connsiteY2" fmla="*/ 560336 h 1230237"/>
                <a:gd name="connsiteX3" fmla="*/ 1079659 w 1091778"/>
                <a:gd name="connsiteY3" fmla="*/ 0 h 1230237"/>
                <a:gd name="connsiteX4" fmla="*/ 0 w 1091778"/>
                <a:gd name="connsiteY4" fmla="*/ 151454 h 1230237"/>
                <a:gd name="connsiteX0" fmla="*/ 632476 w 1091778"/>
                <a:gd name="connsiteY0" fmla="*/ 1230236 h 1230235"/>
                <a:gd name="connsiteX1" fmla="*/ 843226 w 1091778"/>
                <a:gd name="connsiteY1" fmla="*/ 986334 h 1230235"/>
                <a:gd name="connsiteX2" fmla="*/ 1026984 w 1091778"/>
                <a:gd name="connsiteY2" fmla="*/ 560336 h 1230235"/>
                <a:gd name="connsiteX3" fmla="*/ 1079659 w 1091778"/>
                <a:gd name="connsiteY3" fmla="*/ 0 h 1230235"/>
                <a:gd name="connsiteX4" fmla="*/ 0 w 1091778"/>
                <a:gd name="connsiteY4" fmla="*/ 151454 h 123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1778" h="1230235">
                  <a:moveTo>
                    <a:pt x="632476" y="1230236"/>
                  </a:moveTo>
                  <a:cubicBezTo>
                    <a:pt x="786161" y="1104939"/>
                    <a:pt x="777475" y="1097984"/>
                    <a:pt x="843226" y="986334"/>
                  </a:cubicBezTo>
                  <a:cubicBezTo>
                    <a:pt x="908977" y="874684"/>
                    <a:pt x="987579" y="724725"/>
                    <a:pt x="1026984" y="560336"/>
                  </a:cubicBezTo>
                  <a:cubicBezTo>
                    <a:pt x="1066389" y="395947"/>
                    <a:pt x="1114739" y="255421"/>
                    <a:pt x="1079659" y="0"/>
                  </a:cubicBezTo>
                  <a:lnTo>
                    <a:pt x="0" y="151454"/>
                  </a:lnTo>
                </a:path>
              </a:pathLst>
            </a:custGeom>
            <a:solidFill>
              <a:srgbClr val="7030A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E7DDC9A-64A1-41A1-9779-F69C5AC714B2}"/>
                </a:ext>
              </a:extLst>
            </p:cNvPr>
            <p:cNvSpPr txBox="1"/>
            <p:nvPr/>
          </p:nvSpPr>
          <p:spPr>
            <a:xfrm>
              <a:off x="9543699" y="501747"/>
              <a:ext cx="973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</a:rPr>
                <a:t>Left axis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B73F5B3E-2E29-4B5D-BB35-B96E7FFF33CC}"/>
                </a:ext>
              </a:extLst>
            </p:cNvPr>
            <p:cNvSpPr txBox="1"/>
            <p:nvPr/>
          </p:nvSpPr>
          <p:spPr>
            <a:xfrm>
              <a:off x="7825616" y="1878978"/>
              <a:ext cx="973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F0"/>
                  </a:solidFill>
                </a:rPr>
                <a:t>Right axis</a:t>
              </a:r>
            </a:p>
          </p:txBody>
        </p:sp>
      </p:grp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B5622668-A21B-472A-86B3-C7F22591B8FF}"/>
              </a:ext>
            </a:extLst>
          </p:cNvPr>
          <p:cNvSpPr/>
          <p:nvPr/>
        </p:nvSpPr>
        <p:spPr>
          <a:xfrm>
            <a:off x="9636397" y="4253891"/>
            <a:ext cx="2215766" cy="1972733"/>
          </a:xfrm>
          <a:custGeom>
            <a:avLst/>
            <a:gdLst>
              <a:gd name="connsiteX0" fmla="*/ 135467 w 2311400"/>
              <a:gd name="connsiteY0" fmla="*/ 753533 h 2048933"/>
              <a:gd name="connsiteX1" fmla="*/ 1236133 w 2311400"/>
              <a:gd name="connsiteY1" fmla="*/ 753533 h 2048933"/>
              <a:gd name="connsiteX2" fmla="*/ 1236133 w 2311400"/>
              <a:gd name="connsiteY2" fmla="*/ 0 h 2048933"/>
              <a:gd name="connsiteX3" fmla="*/ 2311400 w 2311400"/>
              <a:gd name="connsiteY3" fmla="*/ 0 h 2048933"/>
              <a:gd name="connsiteX4" fmla="*/ 2311400 w 2311400"/>
              <a:gd name="connsiteY4" fmla="*/ 516467 h 2048933"/>
              <a:gd name="connsiteX5" fmla="*/ 1337733 w 2311400"/>
              <a:gd name="connsiteY5" fmla="*/ 516467 h 2048933"/>
              <a:gd name="connsiteX6" fmla="*/ 1337733 w 2311400"/>
              <a:gd name="connsiteY6" fmla="*/ 829733 h 2048933"/>
              <a:gd name="connsiteX7" fmla="*/ 855133 w 2311400"/>
              <a:gd name="connsiteY7" fmla="*/ 829733 h 2048933"/>
              <a:gd name="connsiteX8" fmla="*/ 855133 w 2311400"/>
              <a:gd name="connsiteY8" fmla="*/ 1972733 h 2048933"/>
              <a:gd name="connsiteX9" fmla="*/ 0 w 2311400"/>
              <a:gd name="connsiteY9" fmla="*/ 1972733 h 2048933"/>
              <a:gd name="connsiteX10" fmla="*/ 0 w 2311400"/>
              <a:gd name="connsiteY10" fmla="*/ 2048933 h 2048933"/>
              <a:gd name="connsiteX11" fmla="*/ 0 w 2311400"/>
              <a:gd name="connsiteY11" fmla="*/ 753533 h 2048933"/>
              <a:gd name="connsiteX12" fmla="*/ 135467 w 2311400"/>
              <a:gd name="connsiteY12" fmla="*/ 753533 h 2048933"/>
              <a:gd name="connsiteX0" fmla="*/ 135467 w 2311400"/>
              <a:gd name="connsiteY0" fmla="*/ 753533 h 1972733"/>
              <a:gd name="connsiteX1" fmla="*/ 1236133 w 2311400"/>
              <a:gd name="connsiteY1" fmla="*/ 753533 h 1972733"/>
              <a:gd name="connsiteX2" fmla="*/ 1236133 w 2311400"/>
              <a:gd name="connsiteY2" fmla="*/ 0 h 1972733"/>
              <a:gd name="connsiteX3" fmla="*/ 2311400 w 2311400"/>
              <a:gd name="connsiteY3" fmla="*/ 0 h 1972733"/>
              <a:gd name="connsiteX4" fmla="*/ 2311400 w 2311400"/>
              <a:gd name="connsiteY4" fmla="*/ 516467 h 1972733"/>
              <a:gd name="connsiteX5" fmla="*/ 1337733 w 2311400"/>
              <a:gd name="connsiteY5" fmla="*/ 516467 h 1972733"/>
              <a:gd name="connsiteX6" fmla="*/ 1337733 w 2311400"/>
              <a:gd name="connsiteY6" fmla="*/ 829733 h 1972733"/>
              <a:gd name="connsiteX7" fmla="*/ 855133 w 2311400"/>
              <a:gd name="connsiteY7" fmla="*/ 829733 h 1972733"/>
              <a:gd name="connsiteX8" fmla="*/ 855133 w 2311400"/>
              <a:gd name="connsiteY8" fmla="*/ 1972733 h 1972733"/>
              <a:gd name="connsiteX9" fmla="*/ 0 w 2311400"/>
              <a:gd name="connsiteY9" fmla="*/ 1972733 h 1972733"/>
              <a:gd name="connsiteX10" fmla="*/ 0 w 2311400"/>
              <a:gd name="connsiteY10" fmla="*/ 753533 h 1972733"/>
              <a:gd name="connsiteX11" fmla="*/ 135467 w 2311400"/>
              <a:gd name="connsiteY11" fmla="*/ 753533 h 19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400" h="1972733">
                <a:moveTo>
                  <a:pt x="135467" y="753533"/>
                </a:moveTo>
                <a:lnTo>
                  <a:pt x="1236133" y="753533"/>
                </a:lnTo>
                <a:lnTo>
                  <a:pt x="1236133" y="0"/>
                </a:lnTo>
                <a:lnTo>
                  <a:pt x="2311400" y="0"/>
                </a:lnTo>
                <a:lnTo>
                  <a:pt x="2311400" y="516467"/>
                </a:lnTo>
                <a:lnTo>
                  <a:pt x="1337733" y="516467"/>
                </a:lnTo>
                <a:lnTo>
                  <a:pt x="1337733" y="829733"/>
                </a:lnTo>
                <a:lnTo>
                  <a:pt x="855133" y="829733"/>
                </a:lnTo>
                <a:lnTo>
                  <a:pt x="855133" y="1972733"/>
                </a:lnTo>
                <a:lnTo>
                  <a:pt x="0" y="1972733"/>
                </a:lnTo>
                <a:lnTo>
                  <a:pt x="0" y="753533"/>
                </a:lnTo>
                <a:lnTo>
                  <a:pt x="135467" y="753533"/>
                </a:lnTo>
                <a:close/>
              </a:path>
            </a:pathLst>
          </a:cu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438E609-32FE-43E6-9C05-AEF9AEC8D5C8}"/>
              </a:ext>
            </a:extLst>
          </p:cNvPr>
          <p:cNvSpPr/>
          <p:nvPr/>
        </p:nvSpPr>
        <p:spPr>
          <a:xfrm>
            <a:off x="9694148" y="4273017"/>
            <a:ext cx="639276" cy="1192096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6CD378AA-02A4-41F3-A0CC-582F39B0FBAA}"/>
              </a:ext>
            </a:extLst>
          </p:cNvPr>
          <p:cNvSpPr/>
          <p:nvPr/>
        </p:nvSpPr>
        <p:spPr>
          <a:xfrm>
            <a:off x="6910044" y="5023678"/>
            <a:ext cx="2024481" cy="1224681"/>
          </a:xfrm>
          <a:custGeom>
            <a:avLst/>
            <a:gdLst>
              <a:gd name="connsiteX0" fmla="*/ 0 w 2021306"/>
              <a:gd name="connsiteY0" fmla="*/ 38501 h 1135781"/>
              <a:gd name="connsiteX1" fmla="*/ 0 w 2021306"/>
              <a:gd name="connsiteY1" fmla="*/ 1135781 h 1135781"/>
              <a:gd name="connsiteX2" fmla="*/ 2021306 w 2021306"/>
              <a:gd name="connsiteY2" fmla="*/ 1135781 h 1135781"/>
              <a:gd name="connsiteX3" fmla="*/ 2021306 w 2021306"/>
              <a:gd name="connsiteY3" fmla="*/ 635267 h 1135781"/>
              <a:gd name="connsiteX4" fmla="*/ 462013 w 2021306"/>
              <a:gd name="connsiteY4" fmla="*/ 635267 h 1135781"/>
              <a:gd name="connsiteX5" fmla="*/ 462013 w 2021306"/>
              <a:gd name="connsiteY5" fmla="*/ 0 h 1135781"/>
              <a:gd name="connsiteX6" fmla="*/ 19251 w 2021306"/>
              <a:gd name="connsiteY6" fmla="*/ 0 h 1135781"/>
              <a:gd name="connsiteX7" fmla="*/ 0 w 2021306"/>
              <a:gd name="connsiteY7" fmla="*/ 38501 h 1135781"/>
              <a:gd name="connsiteX0" fmla="*/ 0 w 2021306"/>
              <a:gd name="connsiteY0" fmla="*/ 38501 h 1135781"/>
              <a:gd name="connsiteX1" fmla="*/ 0 w 2021306"/>
              <a:gd name="connsiteY1" fmla="*/ 1135781 h 1135781"/>
              <a:gd name="connsiteX2" fmla="*/ 2021306 w 2021306"/>
              <a:gd name="connsiteY2" fmla="*/ 1135781 h 1135781"/>
              <a:gd name="connsiteX3" fmla="*/ 2021306 w 2021306"/>
              <a:gd name="connsiteY3" fmla="*/ 635267 h 1135781"/>
              <a:gd name="connsiteX4" fmla="*/ 462013 w 2021306"/>
              <a:gd name="connsiteY4" fmla="*/ 635267 h 1135781"/>
              <a:gd name="connsiteX5" fmla="*/ 462013 w 2021306"/>
              <a:gd name="connsiteY5" fmla="*/ 0 h 1135781"/>
              <a:gd name="connsiteX6" fmla="*/ 6551 w 2021306"/>
              <a:gd name="connsiteY6" fmla="*/ 0 h 1135781"/>
              <a:gd name="connsiteX7" fmla="*/ 0 w 2021306"/>
              <a:gd name="connsiteY7" fmla="*/ 38501 h 1135781"/>
              <a:gd name="connsiteX0" fmla="*/ 6149 w 2027455"/>
              <a:gd name="connsiteY0" fmla="*/ 38501 h 1135781"/>
              <a:gd name="connsiteX1" fmla="*/ 6149 w 2027455"/>
              <a:gd name="connsiteY1" fmla="*/ 1135781 h 1135781"/>
              <a:gd name="connsiteX2" fmla="*/ 2027455 w 2027455"/>
              <a:gd name="connsiteY2" fmla="*/ 1135781 h 1135781"/>
              <a:gd name="connsiteX3" fmla="*/ 2027455 w 2027455"/>
              <a:gd name="connsiteY3" fmla="*/ 635267 h 1135781"/>
              <a:gd name="connsiteX4" fmla="*/ 468162 w 2027455"/>
              <a:gd name="connsiteY4" fmla="*/ 635267 h 1135781"/>
              <a:gd name="connsiteX5" fmla="*/ 468162 w 2027455"/>
              <a:gd name="connsiteY5" fmla="*/ 0 h 1135781"/>
              <a:gd name="connsiteX6" fmla="*/ 0 w 2027455"/>
              <a:gd name="connsiteY6" fmla="*/ 0 h 1135781"/>
              <a:gd name="connsiteX7" fmla="*/ 6149 w 2027455"/>
              <a:gd name="connsiteY7" fmla="*/ 38501 h 1135781"/>
              <a:gd name="connsiteX0" fmla="*/ 0 w 2021306"/>
              <a:gd name="connsiteY0" fmla="*/ 38501 h 1135781"/>
              <a:gd name="connsiteX1" fmla="*/ 0 w 2021306"/>
              <a:gd name="connsiteY1" fmla="*/ 1135781 h 1135781"/>
              <a:gd name="connsiteX2" fmla="*/ 2021306 w 2021306"/>
              <a:gd name="connsiteY2" fmla="*/ 1135781 h 1135781"/>
              <a:gd name="connsiteX3" fmla="*/ 2021306 w 2021306"/>
              <a:gd name="connsiteY3" fmla="*/ 635267 h 1135781"/>
              <a:gd name="connsiteX4" fmla="*/ 462013 w 2021306"/>
              <a:gd name="connsiteY4" fmla="*/ 635267 h 1135781"/>
              <a:gd name="connsiteX5" fmla="*/ 462013 w 2021306"/>
              <a:gd name="connsiteY5" fmla="*/ 0 h 1135781"/>
              <a:gd name="connsiteX6" fmla="*/ 3376 w 2021306"/>
              <a:gd name="connsiteY6" fmla="*/ 0 h 1135781"/>
              <a:gd name="connsiteX7" fmla="*/ 0 w 2021306"/>
              <a:gd name="connsiteY7" fmla="*/ 38501 h 1135781"/>
              <a:gd name="connsiteX0" fmla="*/ 0 w 2021306"/>
              <a:gd name="connsiteY0" fmla="*/ 38501 h 1221506"/>
              <a:gd name="connsiteX1" fmla="*/ 0 w 2021306"/>
              <a:gd name="connsiteY1" fmla="*/ 1221506 h 1221506"/>
              <a:gd name="connsiteX2" fmla="*/ 2021306 w 2021306"/>
              <a:gd name="connsiteY2" fmla="*/ 1135781 h 1221506"/>
              <a:gd name="connsiteX3" fmla="*/ 2021306 w 2021306"/>
              <a:gd name="connsiteY3" fmla="*/ 635267 h 1221506"/>
              <a:gd name="connsiteX4" fmla="*/ 462013 w 2021306"/>
              <a:gd name="connsiteY4" fmla="*/ 635267 h 1221506"/>
              <a:gd name="connsiteX5" fmla="*/ 462013 w 2021306"/>
              <a:gd name="connsiteY5" fmla="*/ 0 h 1221506"/>
              <a:gd name="connsiteX6" fmla="*/ 3376 w 2021306"/>
              <a:gd name="connsiteY6" fmla="*/ 0 h 1221506"/>
              <a:gd name="connsiteX7" fmla="*/ 0 w 2021306"/>
              <a:gd name="connsiteY7" fmla="*/ 38501 h 1221506"/>
              <a:gd name="connsiteX0" fmla="*/ 0 w 2024481"/>
              <a:gd name="connsiteY0" fmla="*/ 38501 h 1221506"/>
              <a:gd name="connsiteX1" fmla="*/ 0 w 2024481"/>
              <a:gd name="connsiteY1" fmla="*/ 1221506 h 1221506"/>
              <a:gd name="connsiteX2" fmla="*/ 2024481 w 2024481"/>
              <a:gd name="connsiteY2" fmla="*/ 1215156 h 1221506"/>
              <a:gd name="connsiteX3" fmla="*/ 2021306 w 2024481"/>
              <a:gd name="connsiteY3" fmla="*/ 635267 h 1221506"/>
              <a:gd name="connsiteX4" fmla="*/ 462013 w 2024481"/>
              <a:gd name="connsiteY4" fmla="*/ 635267 h 1221506"/>
              <a:gd name="connsiteX5" fmla="*/ 462013 w 2024481"/>
              <a:gd name="connsiteY5" fmla="*/ 0 h 1221506"/>
              <a:gd name="connsiteX6" fmla="*/ 3376 w 2024481"/>
              <a:gd name="connsiteY6" fmla="*/ 0 h 1221506"/>
              <a:gd name="connsiteX7" fmla="*/ 0 w 2024481"/>
              <a:gd name="connsiteY7" fmla="*/ 38501 h 1221506"/>
              <a:gd name="connsiteX0" fmla="*/ 0 w 2024481"/>
              <a:gd name="connsiteY0" fmla="*/ 38501 h 1221506"/>
              <a:gd name="connsiteX1" fmla="*/ 0 w 2024481"/>
              <a:gd name="connsiteY1" fmla="*/ 1221506 h 1221506"/>
              <a:gd name="connsiteX2" fmla="*/ 2024481 w 2024481"/>
              <a:gd name="connsiteY2" fmla="*/ 1215156 h 1221506"/>
              <a:gd name="connsiteX3" fmla="*/ 2021306 w 2024481"/>
              <a:gd name="connsiteY3" fmla="*/ 635267 h 1221506"/>
              <a:gd name="connsiteX4" fmla="*/ 462013 w 2024481"/>
              <a:gd name="connsiteY4" fmla="*/ 635267 h 1221506"/>
              <a:gd name="connsiteX5" fmla="*/ 462013 w 2024481"/>
              <a:gd name="connsiteY5" fmla="*/ 0 h 1221506"/>
              <a:gd name="connsiteX6" fmla="*/ 3376 w 2024481"/>
              <a:gd name="connsiteY6" fmla="*/ 0 h 1221506"/>
              <a:gd name="connsiteX7" fmla="*/ 0 w 2024481"/>
              <a:gd name="connsiteY7" fmla="*/ 38501 h 1221506"/>
              <a:gd name="connsiteX0" fmla="*/ 0 w 2024481"/>
              <a:gd name="connsiteY0" fmla="*/ 41676 h 1224681"/>
              <a:gd name="connsiteX1" fmla="*/ 0 w 2024481"/>
              <a:gd name="connsiteY1" fmla="*/ 1224681 h 1224681"/>
              <a:gd name="connsiteX2" fmla="*/ 2024481 w 2024481"/>
              <a:gd name="connsiteY2" fmla="*/ 1218331 h 1224681"/>
              <a:gd name="connsiteX3" fmla="*/ 2021306 w 2024481"/>
              <a:gd name="connsiteY3" fmla="*/ 638442 h 1224681"/>
              <a:gd name="connsiteX4" fmla="*/ 462013 w 2024481"/>
              <a:gd name="connsiteY4" fmla="*/ 638442 h 1224681"/>
              <a:gd name="connsiteX5" fmla="*/ 512813 w 2024481"/>
              <a:gd name="connsiteY5" fmla="*/ 0 h 1224681"/>
              <a:gd name="connsiteX6" fmla="*/ 3376 w 2024481"/>
              <a:gd name="connsiteY6" fmla="*/ 3175 h 1224681"/>
              <a:gd name="connsiteX7" fmla="*/ 0 w 2024481"/>
              <a:gd name="connsiteY7" fmla="*/ 41676 h 1224681"/>
              <a:gd name="connsiteX0" fmla="*/ 0 w 2024481"/>
              <a:gd name="connsiteY0" fmla="*/ 41676 h 1224681"/>
              <a:gd name="connsiteX1" fmla="*/ 0 w 2024481"/>
              <a:gd name="connsiteY1" fmla="*/ 1224681 h 1224681"/>
              <a:gd name="connsiteX2" fmla="*/ 2024481 w 2024481"/>
              <a:gd name="connsiteY2" fmla="*/ 1218331 h 1224681"/>
              <a:gd name="connsiteX3" fmla="*/ 2021306 w 2024481"/>
              <a:gd name="connsiteY3" fmla="*/ 638442 h 1224681"/>
              <a:gd name="connsiteX4" fmla="*/ 528688 w 2024481"/>
              <a:gd name="connsiteY4" fmla="*/ 635267 h 1224681"/>
              <a:gd name="connsiteX5" fmla="*/ 512813 w 2024481"/>
              <a:gd name="connsiteY5" fmla="*/ 0 h 1224681"/>
              <a:gd name="connsiteX6" fmla="*/ 3376 w 2024481"/>
              <a:gd name="connsiteY6" fmla="*/ 3175 h 1224681"/>
              <a:gd name="connsiteX7" fmla="*/ 0 w 2024481"/>
              <a:gd name="connsiteY7" fmla="*/ 41676 h 1224681"/>
              <a:gd name="connsiteX0" fmla="*/ 0 w 2024481"/>
              <a:gd name="connsiteY0" fmla="*/ 41676 h 1224681"/>
              <a:gd name="connsiteX1" fmla="*/ 0 w 2024481"/>
              <a:gd name="connsiteY1" fmla="*/ 1224681 h 1224681"/>
              <a:gd name="connsiteX2" fmla="*/ 2024481 w 2024481"/>
              <a:gd name="connsiteY2" fmla="*/ 1218331 h 1224681"/>
              <a:gd name="connsiteX3" fmla="*/ 2021306 w 2024481"/>
              <a:gd name="connsiteY3" fmla="*/ 638442 h 1224681"/>
              <a:gd name="connsiteX4" fmla="*/ 509638 w 2024481"/>
              <a:gd name="connsiteY4" fmla="*/ 638442 h 1224681"/>
              <a:gd name="connsiteX5" fmla="*/ 512813 w 2024481"/>
              <a:gd name="connsiteY5" fmla="*/ 0 h 1224681"/>
              <a:gd name="connsiteX6" fmla="*/ 3376 w 2024481"/>
              <a:gd name="connsiteY6" fmla="*/ 3175 h 1224681"/>
              <a:gd name="connsiteX7" fmla="*/ 0 w 2024481"/>
              <a:gd name="connsiteY7" fmla="*/ 41676 h 1224681"/>
              <a:gd name="connsiteX0" fmla="*/ 0 w 2024481"/>
              <a:gd name="connsiteY0" fmla="*/ 41676 h 1224681"/>
              <a:gd name="connsiteX1" fmla="*/ 0 w 2024481"/>
              <a:gd name="connsiteY1" fmla="*/ 1224681 h 1224681"/>
              <a:gd name="connsiteX2" fmla="*/ 2024481 w 2024481"/>
              <a:gd name="connsiteY2" fmla="*/ 1218331 h 1224681"/>
              <a:gd name="connsiteX3" fmla="*/ 2021306 w 2024481"/>
              <a:gd name="connsiteY3" fmla="*/ 638442 h 1224681"/>
              <a:gd name="connsiteX4" fmla="*/ 509638 w 2024481"/>
              <a:gd name="connsiteY4" fmla="*/ 638442 h 1224681"/>
              <a:gd name="connsiteX5" fmla="*/ 512813 w 2024481"/>
              <a:gd name="connsiteY5" fmla="*/ 0 h 1224681"/>
              <a:gd name="connsiteX6" fmla="*/ 3376 w 2024481"/>
              <a:gd name="connsiteY6" fmla="*/ 3175 h 1224681"/>
              <a:gd name="connsiteX7" fmla="*/ 0 w 2024481"/>
              <a:gd name="connsiteY7" fmla="*/ 41676 h 1224681"/>
              <a:gd name="connsiteX0" fmla="*/ 0 w 2024481"/>
              <a:gd name="connsiteY0" fmla="*/ 41676 h 1224681"/>
              <a:gd name="connsiteX1" fmla="*/ 0 w 2024481"/>
              <a:gd name="connsiteY1" fmla="*/ 1224681 h 1224681"/>
              <a:gd name="connsiteX2" fmla="*/ 2024481 w 2024481"/>
              <a:gd name="connsiteY2" fmla="*/ 1218331 h 1224681"/>
              <a:gd name="connsiteX3" fmla="*/ 2021306 w 2024481"/>
              <a:gd name="connsiteY3" fmla="*/ 638442 h 1224681"/>
              <a:gd name="connsiteX4" fmla="*/ 509638 w 2024481"/>
              <a:gd name="connsiteY4" fmla="*/ 638442 h 1224681"/>
              <a:gd name="connsiteX5" fmla="*/ 512813 w 2024481"/>
              <a:gd name="connsiteY5" fmla="*/ 0 h 1224681"/>
              <a:gd name="connsiteX6" fmla="*/ 3376 w 2024481"/>
              <a:gd name="connsiteY6" fmla="*/ 3175 h 1224681"/>
              <a:gd name="connsiteX7" fmla="*/ 0 w 2024481"/>
              <a:gd name="connsiteY7" fmla="*/ 41676 h 122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4481" h="1224681">
                <a:moveTo>
                  <a:pt x="0" y="41676"/>
                </a:moveTo>
                <a:lnTo>
                  <a:pt x="0" y="1224681"/>
                </a:lnTo>
                <a:lnTo>
                  <a:pt x="2024481" y="1218331"/>
                </a:lnTo>
                <a:cubicBezTo>
                  <a:pt x="2023423" y="1025035"/>
                  <a:pt x="2022364" y="831738"/>
                  <a:pt x="2021306" y="638442"/>
                </a:cubicBezTo>
                <a:lnTo>
                  <a:pt x="509638" y="638442"/>
                </a:lnTo>
                <a:cubicBezTo>
                  <a:pt x="510696" y="425628"/>
                  <a:pt x="511755" y="212814"/>
                  <a:pt x="512813" y="0"/>
                </a:cubicBezTo>
                <a:lnTo>
                  <a:pt x="3376" y="3175"/>
                </a:lnTo>
                <a:lnTo>
                  <a:pt x="0" y="416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754B4DFC-B202-49AE-906C-A5C2C796CF49}"/>
              </a:ext>
            </a:extLst>
          </p:cNvPr>
          <p:cNvSpPr/>
          <p:nvPr/>
        </p:nvSpPr>
        <p:spPr>
          <a:xfrm>
            <a:off x="11174474" y="5023678"/>
            <a:ext cx="677689" cy="1226741"/>
          </a:xfrm>
          <a:custGeom>
            <a:avLst/>
            <a:gdLst>
              <a:gd name="connsiteX0" fmla="*/ 8467 w 736600"/>
              <a:gd name="connsiteY0" fmla="*/ 67734 h 1329267"/>
              <a:gd name="connsiteX1" fmla="*/ 8467 w 736600"/>
              <a:gd name="connsiteY1" fmla="*/ 1329267 h 1329267"/>
              <a:gd name="connsiteX2" fmla="*/ 736600 w 736600"/>
              <a:gd name="connsiteY2" fmla="*/ 1329267 h 1329267"/>
              <a:gd name="connsiteX3" fmla="*/ 736600 w 736600"/>
              <a:gd name="connsiteY3" fmla="*/ 0 h 1329267"/>
              <a:gd name="connsiteX4" fmla="*/ 16933 w 736600"/>
              <a:gd name="connsiteY4" fmla="*/ 0 h 1329267"/>
              <a:gd name="connsiteX5" fmla="*/ 0 w 736600"/>
              <a:gd name="connsiteY5" fmla="*/ 16933 h 1329267"/>
              <a:gd name="connsiteX6" fmla="*/ 8467 w 736600"/>
              <a:gd name="connsiteY6" fmla="*/ 67734 h 1329267"/>
              <a:gd name="connsiteX0" fmla="*/ 0 w 728133"/>
              <a:gd name="connsiteY0" fmla="*/ 67734 h 1329267"/>
              <a:gd name="connsiteX1" fmla="*/ 0 w 728133"/>
              <a:gd name="connsiteY1" fmla="*/ 1329267 h 1329267"/>
              <a:gd name="connsiteX2" fmla="*/ 728133 w 728133"/>
              <a:gd name="connsiteY2" fmla="*/ 1329267 h 1329267"/>
              <a:gd name="connsiteX3" fmla="*/ 728133 w 728133"/>
              <a:gd name="connsiteY3" fmla="*/ 0 h 1329267"/>
              <a:gd name="connsiteX4" fmla="*/ 8466 w 728133"/>
              <a:gd name="connsiteY4" fmla="*/ 0 h 1329267"/>
              <a:gd name="connsiteX5" fmla="*/ 0 w 728133"/>
              <a:gd name="connsiteY5" fmla="*/ 67734 h 1329267"/>
              <a:gd name="connsiteX0" fmla="*/ 12700 w 740833"/>
              <a:gd name="connsiteY0" fmla="*/ 67734 h 1329267"/>
              <a:gd name="connsiteX1" fmla="*/ 12700 w 740833"/>
              <a:gd name="connsiteY1" fmla="*/ 1329267 h 1329267"/>
              <a:gd name="connsiteX2" fmla="*/ 740833 w 740833"/>
              <a:gd name="connsiteY2" fmla="*/ 1329267 h 1329267"/>
              <a:gd name="connsiteX3" fmla="*/ 740833 w 740833"/>
              <a:gd name="connsiteY3" fmla="*/ 0 h 1329267"/>
              <a:gd name="connsiteX4" fmla="*/ 0 w 740833"/>
              <a:gd name="connsiteY4" fmla="*/ 2117 h 1329267"/>
              <a:gd name="connsiteX5" fmla="*/ 12700 w 740833"/>
              <a:gd name="connsiteY5" fmla="*/ 67734 h 1329267"/>
              <a:gd name="connsiteX0" fmla="*/ 4233 w 732366"/>
              <a:gd name="connsiteY0" fmla="*/ 67734 h 1329267"/>
              <a:gd name="connsiteX1" fmla="*/ 4233 w 732366"/>
              <a:gd name="connsiteY1" fmla="*/ 1329267 h 1329267"/>
              <a:gd name="connsiteX2" fmla="*/ 732366 w 732366"/>
              <a:gd name="connsiteY2" fmla="*/ 1329267 h 1329267"/>
              <a:gd name="connsiteX3" fmla="*/ 732366 w 732366"/>
              <a:gd name="connsiteY3" fmla="*/ 0 h 1329267"/>
              <a:gd name="connsiteX4" fmla="*/ 0 w 732366"/>
              <a:gd name="connsiteY4" fmla="*/ 2117 h 1329267"/>
              <a:gd name="connsiteX5" fmla="*/ 4233 w 732366"/>
              <a:gd name="connsiteY5" fmla="*/ 67734 h 1329267"/>
              <a:gd name="connsiteX0" fmla="*/ 0 w 728133"/>
              <a:gd name="connsiteY0" fmla="*/ 67734 h 1329267"/>
              <a:gd name="connsiteX1" fmla="*/ 0 w 728133"/>
              <a:gd name="connsiteY1" fmla="*/ 1329267 h 1329267"/>
              <a:gd name="connsiteX2" fmla="*/ 728133 w 728133"/>
              <a:gd name="connsiteY2" fmla="*/ 1329267 h 1329267"/>
              <a:gd name="connsiteX3" fmla="*/ 728133 w 728133"/>
              <a:gd name="connsiteY3" fmla="*/ 0 h 1329267"/>
              <a:gd name="connsiteX4" fmla="*/ 2117 w 728133"/>
              <a:gd name="connsiteY4" fmla="*/ 2117 h 1329267"/>
              <a:gd name="connsiteX5" fmla="*/ 0 w 728133"/>
              <a:gd name="connsiteY5" fmla="*/ 67734 h 13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3" h="1329267">
                <a:moveTo>
                  <a:pt x="0" y="67734"/>
                </a:moveTo>
                <a:lnTo>
                  <a:pt x="0" y="1329267"/>
                </a:lnTo>
                <a:lnTo>
                  <a:pt x="728133" y="1329267"/>
                </a:lnTo>
                <a:lnTo>
                  <a:pt x="728133" y="0"/>
                </a:lnTo>
                <a:lnTo>
                  <a:pt x="2117" y="2117"/>
                </a:lnTo>
                <a:cubicBezTo>
                  <a:pt x="1411" y="23989"/>
                  <a:pt x="706" y="45862"/>
                  <a:pt x="0" y="67734"/>
                </a:cubicBezTo>
                <a:close/>
              </a:path>
            </a:pathLst>
          </a:custGeom>
          <a:solidFill>
            <a:srgbClr val="D3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01527084-4C14-4EFE-8D00-D7EC24B685FE}"/>
              </a:ext>
            </a:extLst>
          </p:cNvPr>
          <p:cNvSpPr/>
          <p:nvPr/>
        </p:nvSpPr>
        <p:spPr>
          <a:xfrm>
            <a:off x="6910044" y="4295333"/>
            <a:ext cx="2006333" cy="1199883"/>
          </a:xfrm>
          <a:custGeom>
            <a:avLst/>
            <a:gdLst>
              <a:gd name="connsiteX0" fmla="*/ 0 w 2107933"/>
              <a:gd name="connsiteY0" fmla="*/ 0 h 1193533"/>
              <a:gd name="connsiteX1" fmla="*/ 0 w 2107933"/>
              <a:gd name="connsiteY1" fmla="*/ 481263 h 1193533"/>
              <a:gd name="connsiteX2" fmla="*/ 866274 w 2107933"/>
              <a:gd name="connsiteY2" fmla="*/ 471638 h 1193533"/>
              <a:gd name="connsiteX3" fmla="*/ 866274 w 2107933"/>
              <a:gd name="connsiteY3" fmla="*/ 1193533 h 1193533"/>
              <a:gd name="connsiteX4" fmla="*/ 2107933 w 2107933"/>
              <a:gd name="connsiteY4" fmla="*/ 1193533 h 1193533"/>
              <a:gd name="connsiteX5" fmla="*/ 2107933 w 2107933"/>
              <a:gd name="connsiteY5" fmla="*/ 404261 h 1193533"/>
              <a:gd name="connsiteX6" fmla="*/ 481264 w 2107933"/>
              <a:gd name="connsiteY6" fmla="*/ 404261 h 1193533"/>
              <a:gd name="connsiteX7" fmla="*/ 481264 w 2107933"/>
              <a:gd name="connsiteY7" fmla="*/ 9625 h 1193533"/>
              <a:gd name="connsiteX8" fmla="*/ 0 w 2107933"/>
              <a:gd name="connsiteY8" fmla="*/ 0 h 1193533"/>
              <a:gd name="connsiteX0" fmla="*/ 0 w 2107933"/>
              <a:gd name="connsiteY0" fmla="*/ 0 h 1193533"/>
              <a:gd name="connsiteX1" fmla="*/ 8467 w 2107933"/>
              <a:gd name="connsiteY1" fmla="*/ 468563 h 1193533"/>
              <a:gd name="connsiteX2" fmla="*/ 866274 w 2107933"/>
              <a:gd name="connsiteY2" fmla="*/ 471638 h 1193533"/>
              <a:gd name="connsiteX3" fmla="*/ 866274 w 2107933"/>
              <a:gd name="connsiteY3" fmla="*/ 1193533 h 1193533"/>
              <a:gd name="connsiteX4" fmla="*/ 2107933 w 2107933"/>
              <a:gd name="connsiteY4" fmla="*/ 1193533 h 1193533"/>
              <a:gd name="connsiteX5" fmla="*/ 2107933 w 2107933"/>
              <a:gd name="connsiteY5" fmla="*/ 404261 h 1193533"/>
              <a:gd name="connsiteX6" fmla="*/ 481264 w 2107933"/>
              <a:gd name="connsiteY6" fmla="*/ 404261 h 1193533"/>
              <a:gd name="connsiteX7" fmla="*/ 481264 w 2107933"/>
              <a:gd name="connsiteY7" fmla="*/ 9625 h 1193533"/>
              <a:gd name="connsiteX8" fmla="*/ 0 w 2107933"/>
              <a:gd name="connsiteY8" fmla="*/ 0 h 1193533"/>
              <a:gd name="connsiteX0" fmla="*/ 0 w 2107933"/>
              <a:gd name="connsiteY0" fmla="*/ 11542 h 1205075"/>
              <a:gd name="connsiteX1" fmla="*/ 8467 w 2107933"/>
              <a:gd name="connsiteY1" fmla="*/ 480105 h 1205075"/>
              <a:gd name="connsiteX2" fmla="*/ 866274 w 2107933"/>
              <a:gd name="connsiteY2" fmla="*/ 483180 h 1205075"/>
              <a:gd name="connsiteX3" fmla="*/ 866274 w 2107933"/>
              <a:gd name="connsiteY3" fmla="*/ 1205075 h 1205075"/>
              <a:gd name="connsiteX4" fmla="*/ 2107933 w 2107933"/>
              <a:gd name="connsiteY4" fmla="*/ 1205075 h 1205075"/>
              <a:gd name="connsiteX5" fmla="*/ 2107933 w 2107933"/>
              <a:gd name="connsiteY5" fmla="*/ 415803 h 1205075"/>
              <a:gd name="connsiteX6" fmla="*/ 481264 w 2107933"/>
              <a:gd name="connsiteY6" fmla="*/ 415803 h 1205075"/>
              <a:gd name="connsiteX7" fmla="*/ 481264 w 2107933"/>
              <a:gd name="connsiteY7" fmla="*/ 0 h 1205075"/>
              <a:gd name="connsiteX8" fmla="*/ 0 w 2107933"/>
              <a:gd name="connsiteY8" fmla="*/ 11542 h 1205075"/>
              <a:gd name="connsiteX0" fmla="*/ 0 w 2107933"/>
              <a:gd name="connsiteY0" fmla="*/ 0 h 1193533"/>
              <a:gd name="connsiteX1" fmla="*/ 8467 w 2107933"/>
              <a:gd name="connsiteY1" fmla="*/ 468563 h 1193533"/>
              <a:gd name="connsiteX2" fmla="*/ 866274 w 2107933"/>
              <a:gd name="connsiteY2" fmla="*/ 471638 h 1193533"/>
              <a:gd name="connsiteX3" fmla="*/ 866274 w 2107933"/>
              <a:gd name="connsiteY3" fmla="*/ 1193533 h 1193533"/>
              <a:gd name="connsiteX4" fmla="*/ 2107933 w 2107933"/>
              <a:gd name="connsiteY4" fmla="*/ 1193533 h 1193533"/>
              <a:gd name="connsiteX5" fmla="*/ 2107933 w 2107933"/>
              <a:gd name="connsiteY5" fmla="*/ 404261 h 1193533"/>
              <a:gd name="connsiteX6" fmla="*/ 481264 w 2107933"/>
              <a:gd name="connsiteY6" fmla="*/ 404261 h 1193533"/>
              <a:gd name="connsiteX7" fmla="*/ 481264 w 2107933"/>
              <a:gd name="connsiteY7" fmla="*/ 1158 h 1193533"/>
              <a:gd name="connsiteX8" fmla="*/ 0 w 2107933"/>
              <a:gd name="connsiteY8" fmla="*/ 0 h 1193533"/>
              <a:gd name="connsiteX0" fmla="*/ 0 w 2107933"/>
              <a:gd name="connsiteY0" fmla="*/ 0 h 1193533"/>
              <a:gd name="connsiteX1" fmla="*/ 8467 w 2107933"/>
              <a:gd name="connsiteY1" fmla="*/ 468563 h 1193533"/>
              <a:gd name="connsiteX2" fmla="*/ 866274 w 2107933"/>
              <a:gd name="connsiteY2" fmla="*/ 471638 h 1193533"/>
              <a:gd name="connsiteX3" fmla="*/ 866274 w 2107933"/>
              <a:gd name="connsiteY3" fmla="*/ 1193533 h 1193533"/>
              <a:gd name="connsiteX4" fmla="*/ 2038083 w 2107933"/>
              <a:gd name="connsiteY4" fmla="*/ 1193533 h 1193533"/>
              <a:gd name="connsiteX5" fmla="*/ 2107933 w 2107933"/>
              <a:gd name="connsiteY5" fmla="*/ 404261 h 1193533"/>
              <a:gd name="connsiteX6" fmla="*/ 481264 w 2107933"/>
              <a:gd name="connsiteY6" fmla="*/ 404261 h 1193533"/>
              <a:gd name="connsiteX7" fmla="*/ 481264 w 2107933"/>
              <a:gd name="connsiteY7" fmla="*/ 1158 h 1193533"/>
              <a:gd name="connsiteX8" fmla="*/ 0 w 2107933"/>
              <a:gd name="connsiteY8" fmla="*/ 0 h 1193533"/>
              <a:gd name="connsiteX0" fmla="*/ 0 w 2038083"/>
              <a:gd name="connsiteY0" fmla="*/ 0 h 1193533"/>
              <a:gd name="connsiteX1" fmla="*/ 8467 w 2038083"/>
              <a:gd name="connsiteY1" fmla="*/ 468563 h 1193533"/>
              <a:gd name="connsiteX2" fmla="*/ 866274 w 2038083"/>
              <a:gd name="connsiteY2" fmla="*/ 471638 h 1193533"/>
              <a:gd name="connsiteX3" fmla="*/ 866274 w 2038083"/>
              <a:gd name="connsiteY3" fmla="*/ 1193533 h 1193533"/>
              <a:gd name="connsiteX4" fmla="*/ 2038083 w 2038083"/>
              <a:gd name="connsiteY4" fmla="*/ 1193533 h 1193533"/>
              <a:gd name="connsiteX5" fmla="*/ 2006333 w 2038083"/>
              <a:gd name="connsiteY5" fmla="*/ 391561 h 1193533"/>
              <a:gd name="connsiteX6" fmla="*/ 481264 w 2038083"/>
              <a:gd name="connsiteY6" fmla="*/ 404261 h 1193533"/>
              <a:gd name="connsiteX7" fmla="*/ 481264 w 2038083"/>
              <a:gd name="connsiteY7" fmla="*/ 1158 h 1193533"/>
              <a:gd name="connsiteX8" fmla="*/ 0 w 2038083"/>
              <a:gd name="connsiteY8" fmla="*/ 0 h 1193533"/>
              <a:gd name="connsiteX0" fmla="*/ 0 w 2006333"/>
              <a:gd name="connsiteY0" fmla="*/ 0 h 1193533"/>
              <a:gd name="connsiteX1" fmla="*/ 8467 w 2006333"/>
              <a:gd name="connsiteY1" fmla="*/ 468563 h 1193533"/>
              <a:gd name="connsiteX2" fmla="*/ 866274 w 2006333"/>
              <a:gd name="connsiteY2" fmla="*/ 471638 h 1193533"/>
              <a:gd name="connsiteX3" fmla="*/ 866274 w 2006333"/>
              <a:gd name="connsiteY3" fmla="*/ 1193533 h 1193533"/>
              <a:gd name="connsiteX4" fmla="*/ 2006333 w 2006333"/>
              <a:gd name="connsiteY4" fmla="*/ 1193533 h 1193533"/>
              <a:gd name="connsiteX5" fmla="*/ 2006333 w 2006333"/>
              <a:gd name="connsiteY5" fmla="*/ 391561 h 1193533"/>
              <a:gd name="connsiteX6" fmla="*/ 481264 w 2006333"/>
              <a:gd name="connsiteY6" fmla="*/ 404261 h 1193533"/>
              <a:gd name="connsiteX7" fmla="*/ 481264 w 2006333"/>
              <a:gd name="connsiteY7" fmla="*/ 1158 h 1193533"/>
              <a:gd name="connsiteX8" fmla="*/ 0 w 2006333"/>
              <a:gd name="connsiteY8" fmla="*/ 0 h 1193533"/>
              <a:gd name="connsiteX0" fmla="*/ 0 w 2006333"/>
              <a:gd name="connsiteY0" fmla="*/ 0 h 1193533"/>
              <a:gd name="connsiteX1" fmla="*/ 8467 w 2006333"/>
              <a:gd name="connsiteY1" fmla="*/ 468563 h 1193533"/>
              <a:gd name="connsiteX2" fmla="*/ 1113924 w 2006333"/>
              <a:gd name="connsiteY2" fmla="*/ 477988 h 1193533"/>
              <a:gd name="connsiteX3" fmla="*/ 866274 w 2006333"/>
              <a:gd name="connsiteY3" fmla="*/ 1193533 h 1193533"/>
              <a:gd name="connsiteX4" fmla="*/ 2006333 w 2006333"/>
              <a:gd name="connsiteY4" fmla="*/ 1193533 h 1193533"/>
              <a:gd name="connsiteX5" fmla="*/ 2006333 w 2006333"/>
              <a:gd name="connsiteY5" fmla="*/ 391561 h 1193533"/>
              <a:gd name="connsiteX6" fmla="*/ 481264 w 2006333"/>
              <a:gd name="connsiteY6" fmla="*/ 404261 h 1193533"/>
              <a:gd name="connsiteX7" fmla="*/ 481264 w 2006333"/>
              <a:gd name="connsiteY7" fmla="*/ 1158 h 1193533"/>
              <a:gd name="connsiteX8" fmla="*/ 0 w 2006333"/>
              <a:gd name="connsiteY8" fmla="*/ 0 h 1193533"/>
              <a:gd name="connsiteX0" fmla="*/ 0 w 2006333"/>
              <a:gd name="connsiteY0" fmla="*/ 0 h 1193533"/>
              <a:gd name="connsiteX1" fmla="*/ 8467 w 2006333"/>
              <a:gd name="connsiteY1" fmla="*/ 468563 h 1193533"/>
              <a:gd name="connsiteX2" fmla="*/ 1113924 w 2006333"/>
              <a:gd name="connsiteY2" fmla="*/ 477988 h 1193533"/>
              <a:gd name="connsiteX3" fmla="*/ 1234574 w 2006333"/>
              <a:gd name="connsiteY3" fmla="*/ 1187183 h 1193533"/>
              <a:gd name="connsiteX4" fmla="*/ 2006333 w 2006333"/>
              <a:gd name="connsiteY4" fmla="*/ 1193533 h 1193533"/>
              <a:gd name="connsiteX5" fmla="*/ 2006333 w 2006333"/>
              <a:gd name="connsiteY5" fmla="*/ 391561 h 1193533"/>
              <a:gd name="connsiteX6" fmla="*/ 481264 w 2006333"/>
              <a:gd name="connsiteY6" fmla="*/ 404261 h 1193533"/>
              <a:gd name="connsiteX7" fmla="*/ 481264 w 2006333"/>
              <a:gd name="connsiteY7" fmla="*/ 1158 h 1193533"/>
              <a:gd name="connsiteX8" fmla="*/ 0 w 2006333"/>
              <a:gd name="connsiteY8" fmla="*/ 0 h 1193533"/>
              <a:gd name="connsiteX0" fmla="*/ 0 w 2006333"/>
              <a:gd name="connsiteY0" fmla="*/ 0 h 1193533"/>
              <a:gd name="connsiteX1" fmla="*/ 8467 w 2006333"/>
              <a:gd name="connsiteY1" fmla="*/ 468563 h 1193533"/>
              <a:gd name="connsiteX2" fmla="*/ 1221874 w 2006333"/>
              <a:gd name="connsiteY2" fmla="*/ 458938 h 1193533"/>
              <a:gd name="connsiteX3" fmla="*/ 1234574 w 2006333"/>
              <a:gd name="connsiteY3" fmla="*/ 1187183 h 1193533"/>
              <a:gd name="connsiteX4" fmla="*/ 2006333 w 2006333"/>
              <a:gd name="connsiteY4" fmla="*/ 1193533 h 1193533"/>
              <a:gd name="connsiteX5" fmla="*/ 2006333 w 2006333"/>
              <a:gd name="connsiteY5" fmla="*/ 391561 h 1193533"/>
              <a:gd name="connsiteX6" fmla="*/ 481264 w 2006333"/>
              <a:gd name="connsiteY6" fmla="*/ 404261 h 1193533"/>
              <a:gd name="connsiteX7" fmla="*/ 481264 w 2006333"/>
              <a:gd name="connsiteY7" fmla="*/ 1158 h 1193533"/>
              <a:gd name="connsiteX8" fmla="*/ 0 w 2006333"/>
              <a:gd name="connsiteY8" fmla="*/ 0 h 1193533"/>
              <a:gd name="connsiteX0" fmla="*/ 0 w 2006333"/>
              <a:gd name="connsiteY0" fmla="*/ 0 h 1199883"/>
              <a:gd name="connsiteX1" fmla="*/ 8467 w 2006333"/>
              <a:gd name="connsiteY1" fmla="*/ 468563 h 1199883"/>
              <a:gd name="connsiteX2" fmla="*/ 1221874 w 2006333"/>
              <a:gd name="connsiteY2" fmla="*/ 458938 h 1199883"/>
              <a:gd name="connsiteX3" fmla="*/ 1234574 w 2006333"/>
              <a:gd name="connsiteY3" fmla="*/ 1199883 h 1199883"/>
              <a:gd name="connsiteX4" fmla="*/ 2006333 w 2006333"/>
              <a:gd name="connsiteY4" fmla="*/ 1193533 h 1199883"/>
              <a:gd name="connsiteX5" fmla="*/ 2006333 w 2006333"/>
              <a:gd name="connsiteY5" fmla="*/ 391561 h 1199883"/>
              <a:gd name="connsiteX6" fmla="*/ 481264 w 2006333"/>
              <a:gd name="connsiteY6" fmla="*/ 404261 h 1199883"/>
              <a:gd name="connsiteX7" fmla="*/ 481264 w 2006333"/>
              <a:gd name="connsiteY7" fmla="*/ 1158 h 1199883"/>
              <a:gd name="connsiteX8" fmla="*/ 0 w 2006333"/>
              <a:gd name="connsiteY8" fmla="*/ 0 h 119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333" h="1199883">
                <a:moveTo>
                  <a:pt x="0" y="0"/>
                </a:moveTo>
                <a:lnTo>
                  <a:pt x="8467" y="468563"/>
                </a:lnTo>
                <a:lnTo>
                  <a:pt x="1221874" y="458938"/>
                </a:lnTo>
                <a:lnTo>
                  <a:pt x="1234574" y="1199883"/>
                </a:lnTo>
                <a:lnTo>
                  <a:pt x="2006333" y="1193533"/>
                </a:lnTo>
                <a:lnTo>
                  <a:pt x="2006333" y="391561"/>
                </a:lnTo>
                <a:lnTo>
                  <a:pt x="481264" y="404261"/>
                </a:lnTo>
                <a:lnTo>
                  <a:pt x="481264" y="115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3310E03-DB61-4E76-AD58-1CFE3831D571}"/>
              </a:ext>
            </a:extLst>
          </p:cNvPr>
          <p:cNvSpPr txBox="1"/>
          <p:nvPr/>
        </p:nvSpPr>
        <p:spPr>
          <a:xfrm>
            <a:off x="6969403" y="4273017"/>
            <a:ext cx="26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0074931-1065-435A-96C5-9D2E73A41A6A}"/>
              </a:ext>
            </a:extLst>
          </p:cNvPr>
          <p:cNvSpPr txBox="1"/>
          <p:nvPr/>
        </p:nvSpPr>
        <p:spPr>
          <a:xfrm>
            <a:off x="6921278" y="5036480"/>
            <a:ext cx="38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II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418936F-76E7-4C9C-A922-2E15CDFAABAD}"/>
              </a:ext>
            </a:extLst>
          </p:cNvPr>
          <p:cNvSpPr txBox="1"/>
          <p:nvPr/>
        </p:nvSpPr>
        <p:spPr>
          <a:xfrm>
            <a:off x="6911652" y="5817375"/>
            <a:ext cx="38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III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5A79F3D-0533-4048-91B0-FCF4FDE7DFB8}"/>
              </a:ext>
            </a:extLst>
          </p:cNvPr>
          <p:cNvSpPr txBox="1"/>
          <p:nvPr/>
        </p:nvSpPr>
        <p:spPr>
          <a:xfrm>
            <a:off x="8188598" y="4273017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aVR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1657879-63B1-482A-BB17-F8F0F72990E3}"/>
              </a:ext>
            </a:extLst>
          </p:cNvPr>
          <p:cNvSpPr txBox="1"/>
          <p:nvPr/>
        </p:nvSpPr>
        <p:spPr>
          <a:xfrm>
            <a:off x="8188598" y="5036480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aVL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126244B-4EDA-4649-90C0-C239C0F81EF2}"/>
              </a:ext>
            </a:extLst>
          </p:cNvPr>
          <p:cNvSpPr txBox="1"/>
          <p:nvPr/>
        </p:nvSpPr>
        <p:spPr>
          <a:xfrm>
            <a:off x="8188598" y="5817375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aVF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17E2E4A-0D8E-4AD5-8455-03419F27C30D}"/>
              </a:ext>
            </a:extLst>
          </p:cNvPr>
          <p:cNvSpPr txBox="1"/>
          <p:nvPr/>
        </p:nvSpPr>
        <p:spPr>
          <a:xfrm>
            <a:off x="9694148" y="4273017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V</a:t>
            </a:r>
            <a:r>
              <a:rPr lang="en-US" baseline="-25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27EAE0D-1346-4933-942C-CA0E570BCCA2}"/>
              </a:ext>
            </a:extLst>
          </p:cNvPr>
          <p:cNvSpPr txBox="1"/>
          <p:nvPr/>
        </p:nvSpPr>
        <p:spPr>
          <a:xfrm>
            <a:off x="9698155" y="5036480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V</a:t>
            </a:r>
            <a:r>
              <a:rPr lang="en-US" baseline="-25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A7BDE6A-30CD-472B-B852-39C75307EC7D}"/>
              </a:ext>
            </a:extLst>
          </p:cNvPr>
          <p:cNvSpPr txBox="1"/>
          <p:nvPr/>
        </p:nvSpPr>
        <p:spPr>
          <a:xfrm>
            <a:off x="9694148" y="5814964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V</a:t>
            </a:r>
            <a:r>
              <a:rPr lang="en-US" baseline="-25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F77F7FF-2AB2-4D8B-923C-E31374BFF93F}"/>
              </a:ext>
            </a:extLst>
          </p:cNvPr>
          <p:cNvSpPr txBox="1"/>
          <p:nvPr/>
        </p:nvSpPr>
        <p:spPr>
          <a:xfrm>
            <a:off x="11199698" y="4273017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V</a:t>
            </a:r>
            <a:r>
              <a:rPr lang="en-US" baseline="-25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E972CDC-7D4F-486E-A08E-9A0F46F537C9}"/>
              </a:ext>
            </a:extLst>
          </p:cNvPr>
          <p:cNvSpPr txBox="1"/>
          <p:nvPr/>
        </p:nvSpPr>
        <p:spPr>
          <a:xfrm>
            <a:off x="11199697" y="5036480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baseline="-25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00EC939-9340-4B9A-8CF7-C18E2693B031}"/>
              </a:ext>
            </a:extLst>
          </p:cNvPr>
          <p:cNvSpPr txBox="1"/>
          <p:nvPr/>
        </p:nvSpPr>
        <p:spPr>
          <a:xfrm>
            <a:off x="11199696" y="5814964"/>
            <a:ext cx="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baseline="-25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D16CCC9-049E-4B47-B453-6FB7D69BDD0C}"/>
              </a:ext>
            </a:extLst>
          </p:cNvPr>
          <p:cNvSpPr txBox="1"/>
          <p:nvPr/>
        </p:nvSpPr>
        <p:spPr>
          <a:xfrm>
            <a:off x="7062179" y="6248359"/>
            <a:ext cx="170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Inferior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B2947EC-7266-4AF3-B6BC-220BFF62C9FF}"/>
              </a:ext>
            </a:extLst>
          </p:cNvPr>
          <p:cNvSpPr txBox="1"/>
          <p:nvPr/>
        </p:nvSpPr>
        <p:spPr>
          <a:xfrm>
            <a:off x="10662287" y="6249052"/>
            <a:ext cx="170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34C4C"/>
                </a:solidFill>
              </a:rPr>
              <a:t>Lateral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E28E289-3BAC-4397-AD32-2E7268178421}"/>
              </a:ext>
            </a:extLst>
          </p:cNvPr>
          <p:cNvSpPr txBox="1"/>
          <p:nvPr/>
        </p:nvSpPr>
        <p:spPr>
          <a:xfrm>
            <a:off x="9189754" y="6248359"/>
            <a:ext cx="170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Anterior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EE5526E-F3BF-4BFA-B88F-C6253DFE0DF2}"/>
              </a:ext>
            </a:extLst>
          </p:cNvPr>
          <p:cNvSpPr txBox="1"/>
          <p:nvPr/>
        </p:nvSpPr>
        <p:spPr>
          <a:xfrm>
            <a:off x="9145854" y="3889772"/>
            <a:ext cx="170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Septal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725EF39-F312-4965-AD4D-94E55699B6E0}"/>
              </a:ext>
            </a:extLst>
          </p:cNvPr>
          <p:cNvSpPr/>
          <p:nvPr/>
        </p:nvSpPr>
        <p:spPr>
          <a:xfrm>
            <a:off x="2403677" y="2231415"/>
            <a:ext cx="1284558" cy="506107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4BB48-115E-4E91-8ACB-2BD2CA63C6C2}"/>
              </a:ext>
            </a:extLst>
          </p:cNvPr>
          <p:cNvSpPr txBox="1"/>
          <p:nvPr/>
        </p:nvSpPr>
        <p:spPr>
          <a:xfrm>
            <a:off x="2342827" y="2264101"/>
            <a:ext cx="589041" cy="39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8F8CD697-0212-48B0-B45F-683E6698AF16}"/>
              </a:ext>
            </a:extLst>
          </p:cNvPr>
          <p:cNvSpPr/>
          <p:nvPr/>
        </p:nvSpPr>
        <p:spPr>
          <a:xfrm>
            <a:off x="3034008" y="2340475"/>
            <a:ext cx="1811685" cy="2233060"/>
          </a:xfrm>
          <a:custGeom>
            <a:avLst/>
            <a:gdLst>
              <a:gd name="connsiteX0" fmla="*/ 0 w 1665170"/>
              <a:gd name="connsiteY0" fmla="*/ 38501 h 2310063"/>
              <a:gd name="connsiteX1" fmla="*/ 48126 w 1665170"/>
              <a:gd name="connsiteY1" fmla="*/ 721895 h 2310063"/>
              <a:gd name="connsiteX2" fmla="*/ 770021 w 1665170"/>
              <a:gd name="connsiteY2" fmla="*/ 2059807 h 2310063"/>
              <a:gd name="connsiteX3" fmla="*/ 1424539 w 1665170"/>
              <a:gd name="connsiteY3" fmla="*/ 2310063 h 2310063"/>
              <a:gd name="connsiteX4" fmla="*/ 1665170 w 1665170"/>
              <a:gd name="connsiteY4" fmla="*/ 1761423 h 2310063"/>
              <a:gd name="connsiteX5" fmla="*/ 1155031 w 1665170"/>
              <a:gd name="connsiteY5" fmla="*/ 1559293 h 2310063"/>
              <a:gd name="connsiteX6" fmla="*/ 635267 w 1665170"/>
              <a:gd name="connsiteY6" fmla="*/ 644893 h 2310063"/>
              <a:gd name="connsiteX7" fmla="*/ 606391 w 1665170"/>
              <a:gd name="connsiteY7" fmla="*/ 9626 h 2310063"/>
              <a:gd name="connsiteX8" fmla="*/ 38501 w 1665170"/>
              <a:gd name="connsiteY8" fmla="*/ 0 h 2310063"/>
              <a:gd name="connsiteX9" fmla="*/ 0 w 1665170"/>
              <a:gd name="connsiteY9" fmla="*/ 38501 h 2310063"/>
              <a:gd name="connsiteX0" fmla="*/ 0 w 1665170"/>
              <a:gd name="connsiteY0" fmla="*/ 48126 h 2319688"/>
              <a:gd name="connsiteX1" fmla="*/ 48126 w 1665170"/>
              <a:gd name="connsiteY1" fmla="*/ 731520 h 2319688"/>
              <a:gd name="connsiteX2" fmla="*/ 770021 w 1665170"/>
              <a:gd name="connsiteY2" fmla="*/ 2069432 h 2319688"/>
              <a:gd name="connsiteX3" fmla="*/ 1424539 w 1665170"/>
              <a:gd name="connsiteY3" fmla="*/ 2319688 h 2319688"/>
              <a:gd name="connsiteX4" fmla="*/ 1665170 w 1665170"/>
              <a:gd name="connsiteY4" fmla="*/ 1771048 h 2319688"/>
              <a:gd name="connsiteX5" fmla="*/ 1155031 w 1665170"/>
              <a:gd name="connsiteY5" fmla="*/ 1568918 h 2319688"/>
              <a:gd name="connsiteX6" fmla="*/ 635267 w 1665170"/>
              <a:gd name="connsiteY6" fmla="*/ 654518 h 2319688"/>
              <a:gd name="connsiteX7" fmla="*/ 606391 w 1665170"/>
              <a:gd name="connsiteY7" fmla="*/ 0 h 2319688"/>
              <a:gd name="connsiteX8" fmla="*/ 38501 w 1665170"/>
              <a:gd name="connsiteY8" fmla="*/ 9625 h 2319688"/>
              <a:gd name="connsiteX9" fmla="*/ 0 w 1665170"/>
              <a:gd name="connsiteY9" fmla="*/ 48126 h 2319688"/>
              <a:gd name="connsiteX0" fmla="*/ 0 w 1665170"/>
              <a:gd name="connsiteY0" fmla="*/ 48126 h 2319688"/>
              <a:gd name="connsiteX1" fmla="*/ 48126 w 1665170"/>
              <a:gd name="connsiteY1" fmla="*/ 731520 h 2319688"/>
              <a:gd name="connsiteX2" fmla="*/ 770021 w 1665170"/>
              <a:gd name="connsiteY2" fmla="*/ 2069432 h 2319688"/>
              <a:gd name="connsiteX3" fmla="*/ 1424539 w 1665170"/>
              <a:gd name="connsiteY3" fmla="*/ 2319688 h 2319688"/>
              <a:gd name="connsiteX4" fmla="*/ 1665170 w 1665170"/>
              <a:gd name="connsiteY4" fmla="*/ 1771048 h 2319688"/>
              <a:gd name="connsiteX5" fmla="*/ 1155031 w 1665170"/>
              <a:gd name="connsiteY5" fmla="*/ 1568918 h 2319688"/>
              <a:gd name="connsiteX6" fmla="*/ 690398 w 1665170"/>
              <a:gd name="connsiteY6" fmla="*/ 644892 h 2319688"/>
              <a:gd name="connsiteX7" fmla="*/ 606391 w 1665170"/>
              <a:gd name="connsiteY7" fmla="*/ 0 h 2319688"/>
              <a:gd name="connsiteX8" fmla="*/ 38501 w 1665170"/>
              <a:gd name="connsiteY8" fmla="*/ 9625 h 2319688"/>
              <a:gd name="connsiteX9" fmla="*/ 0 w 1665170"/>
              <a:gd name="connsiteY9" fmla="*/ 48126 h 2319688"/>
              <a:gd name="connsiteX0" fmla="*/ 0 w 1665170"/>
              <a:gd name="connsiteY0" fmla="*/ 48126 h 2319688"/>
              <a:gd name="connsiteX1" fmla="*/ 48126 w 1665170"/>
              <a:gd name="connsiteY1" fmla="*/ 731520 h 2319688"/>
              <a:gd name="connsiteX2" fmla="*/ 770021 w 1665170"/>
              <a:gd name="connsiteY2" fmla="*/ 2069432 h 2319688"/>
              <a:gd name="connsiteX3" fmla="*/ 1424539 w 1665170"/>
              <a:gd name="connsiteY3" fmla="*/ 2319688 h 2319688"/>
              <a:gd name="connsiteX4" fmla="*/ 1665170 w 1665170"/>
              <a:gd name="connsiteY4" fmla="*/ 1771048 h 2319688"/>
              <a:gd name="connsiteX5" fmla="*/ 1173409 w 1665170"/>
              <a:gd name="connsiteY5" fmla="*/ 1491916 h 2319688"/>
              <a:gd name="connsiteX6" fmla="*/ 690398 w 1665170"/>
              <a:gd name="connsiteY6" fmla="*/ 644892 h 2319688"/>
              <a:gd name="connsiteX7" fmla="*/ 606391 w 1665170"/>
              <a:gd name="connsiteY7" fmla="*/ 0 h 2319688"/>
              <a:gd name="connsiteX8" fmla="*/ 38501 w 1665170"/>
              <a:gd name="connsiteY8" fmla="*/ 9625 h 2319688"/>
              <a:gd name="connsiteX9" fmla="*/ 0 w 1665170"/>
              <a:gd name="connsiteY9" fmla="*/ 48126 h 2319688"/>
              <a:gd name="connsiteX0" fmla="*/ 0 w 1665170"/>
              <a:gd name="connsiteY0" fmla="*/ 48126 h 2319688"/>
              <a:gd name="connsiteX1" fmla="*/ 48126 w 1665170"/>
              <a:gd name="connsiteY1" fmla="*/ 731520 h 2319688"/>
              <a:gd name="connsiteX2" fmla="*/ 770021 w 1665170"/>
              <a:gd name="connsiteY2" fmla="*/ 2069432 h 2319688"/>
              <a:gd name="connsiteX3" fmla="*/ 1424539 w 1665170"/>
              <a:gd name="connsiteY3" fmla="*/ 2319688 h 2319688"/>
              <a:gd name="connsiteX4" fmla="*/ 1665170 w 1665170"/>
              <a:gd name="connsiteY4" fmla="*/ 1636294 h 2319688"/>
              <a:gd name="connsiteX5" fmla="*/ 1173409 w 1665170"/>
              <a:gd name="connsiteY5" fmla="*/ 1491916 h 2319688"/>
              <a:gd name="connsiteX6" fmla="*/ 690398 w 1665170"/>
              <a:gd name="connsiteY6" fmla="*/ 644892 h 2319688"/>
              <a:gd name="connsiteX7" fmla="*/ 606391 w 1665170"/>
              <a:gd name="connsiteY7" fmla="*/ 0 h 2319688"/>
              <a:gd name="connsiteX8" fmla="*/ 38501 w 1665170"/>
              <a:gd name="connsiteY8" fmla="*/ 9625 h 2319688"/>
              <a:gd name="connsiteX9" fmla="*/ 0 w 1665170"/>
              <a:gd name="connsiteY9" fmla="*/ 48126 h 2319688"/>
              <a:gd name="connsiteX0" fmla="*/ 0 w 1692735"/>
              <a:gd name="connsiteY0" fmla="*/ 48126 h 2319688"/>
              <a:gd name="connsiteX1" fmla="*/ 48126 w 1692735"/>
              <a:gd name="connsiteY1" fmla="*/ 731520 h 2319688"/>
              <a:gd name="connsiteX2" fmla="*/ 770021 w 1692735"/>
              <a:gd name="connsiteY2" fmla="*/ 2069432 h 2319688"/>
              <a:gd name="connsiteX3" fmla="*/ 1424539 w 1692735"/>
              <a:gd name="connsiteY3" fmla="*/ 2319688 h 2319688"/>
              <a:gd name="connsiteX4" fmla="*/ 1692735 w 1692735"/>
              <a:gd name="connsiteY4" fmla="*/ 1665169 h 2319688"/>
              <a:gd name="connsiteX5" fmla="*/ 1173409 w 1692735"/>
              <a:gd name="connsiteY5" fmla="*/ 1491916 h 2319688"/>
              <a:gd name="connsiteX6" fmla="*/ 690398 w 1692735"/>
              <a:gd name="connsiteY6" fmla="*/ 644892 h 2319688"/>
              <a:gd name="connsiteX7" fmla="*/ 606391 w 1692735"/>
              <a:gd name="connsiteY7" fmla="*/ 0 h 2319688"/>
              <a:gd name="connsiteX8" fmla="*/ 38501 w 1692735"/>
              <a:gd name="connsiteY8" fmla="*/ 9625 h 2319688"/>
              <a:gd name="connsiteX9" fmla="*/ 0 w 1692735"/>
              <a:gd name="connsiteY9" fmla="*/ 48126 h 2319688"/>
              <a:gd name="connsiteX0" fmla="*/ 0 w 1692735"/>
              <a:gd name="connsiteY0" fmla="*/ 48126 h 2319688"/>
              <a:gd name="connsiteX1" fmla="*/ 48126 w 1692735"/>
              <a:gd name="connsiteY1" fmla="*/ 731520 h 2319688"/>
              <a:gd name="connsiteX2" fmla="*/ 770021 w 1692735"/>
              <a:gd name="connsiteY2" fmla="*/ 2069432 h 2319688"/>
              <a:gd name="connsiteX3" fmla="*/ 1424539 w 1692735"/>
              <a:gd name="connsiteY3" fmla="*/ 2319688 h 2319688"/>
              <a:gd name="connsiteX4" fmla="*/ 1692735 w 1692735"/>
              <a:gd name="connsiteY4" fmla="*/ 1674794 h 2319688"/>
              <a:gd name="connsiteX5" fmla="*/ 1173409 w 1692735"/>
              <a:gd name="connsiteY5" fmla="*/ 1491916 h 2319688"/>
              <a:gd name="connsiteX6" fmla="*/ 690398 w 1692735"/>
              <a:gd name="connsiteY6" fmla="*/ 644892 h 2319688"/>
              <a:gd name="connsiteX7" fmla="*/ 606391 w 1692735"/>
              <a:gd name="connsiteY7" fmla="*/ 0 h 2319688"/>
              <a:gd name="connsiteX8" fmla="*/ 38501 w 1692735"/>
              <a:gd name="connsiteY8" fmla="*/ 9625 h 2319688"/>
              <a:gd name="connsiteX9" fmla="*/ 0 w 1692735"/>
              <a:gd name="connsiteY9" fmla="*/ 48126 h 2319688"/>
              <a:gd name="connsiteX0" fmla="*/ 0 w 1720301"/>
              <a:gd name="connsiteY0" fmla="*/ 48126 h 2319688"/>
              <a:gd name="connsiteX1" fmla="*/ 75692 w 1720301"/>
              <a:gd name="connsiteY1" fmla="*/ 731520 h 2319688"/>
              <a:gd name="connsiteX2" fmla="*/ 797587 w 1720301"/>
              <a:gd name="connsiteY2" fmla="*/ 2069432 h 2319688"/>
              <a:gd name="connsiteX3" fmla="*/ 1452105 w 1720301"/>
              <a:gd name="connsiteY3" fmla="*/ 2319688 h 2319688"/>
              <a:gd name="connsiteX4" fmla="*/ 1720301 w 1720301"/>
              <a:gd name="connsiteY4" fmla="*/ 1674794 h 2319688"/>
              <a:gd name="connsiteX5" fmla="*/ 1200975 w 1720301"/>
              <a:gd name="connsiteY5" fmla="*/ 1491916 h 2319688"/>
              <a:gd name="connsiteX6" fmla="*/ 717964 w 1720301"/>
              <a:gd name="connsiteY6" fmla="*/ 644892 h 2319688"/>
              <a:gd name="connsiteX7" fmla="*/ 633957 w 1720301"/>
              <a:gd name="connsiteY7" fmla="*/ 0 h 2319688"/>
              <a:gd name="connsiteX8" fmla="*/ 66067 w 1720301"/>
              <a:gd name="connsiteY8" fmla="*/ 9625 h 2319688"/>
              <a:gd name="connsiteX9" fmla="*/ 0 w 1720301"/>
              <a:gd name="connsiteY9" fmla="*/ 48126 h 2319688"/>
              <a:gd name="connsiteX0" fmla="*/ 0 w 1720301"/>
              <a:gd name="connsiteY0" fmla="*/ 48126 h 2319688"/>
              <a:gd name="connsiteX1" fmla="*/ 57314 w 1720301"/>
              <a:gd name="connsiteY1" fmla="*/ 731520 h 2319688"/>
              <a:gd name="connsiteX2" fmla="*/ 797587 w 1720301"/>
              <a:gd name="connsiteY2" fmla="*/ 2069432 h 2319688"/>
              <a:gd name="connsiteX3" fmla="*/ 1452105 w 1720301"/>
              <a:gd name="connsiteY3" fmla="*/ 2319688 h 2319688"/>
              <a:gd name="connsiteX4" fmla="*/ 1720301 w 1720301"/>
              <a:gd name="connsiteY4" fmla="*/ 1674794 h 2319688"/>
              <a:gd name="connsiteX5" fmla="*/ 1200975 w 1720301"/>
              <a:gd name="connsiteY5" fmla="*/ 1491916 h 2319688"/>
              <a:gd name="connsiteX6" fmla="*/ 717964 w 1720301"/>
              <a:gd name="connsiteY6" fmla="*/ 644892 h 2319688"/>
              <a:gd name="connsiteX7" fmla="*/ 633957 w 1720301"/>
              <a:gd name="connsiteY7" fmla="*/ 0 h 2319688"/>
              <a:gd name="connsiteX8" fmla="*/ 66067 w 1720301"/>
              <a:gd name="connsiteY8" fmla="*/ 9625 h 2319688"/>
              <a:gd name="connsiteX9" fmla="*/ 0 w 1720301"/>
              <a:gd name="connsiteY9" fmla="*/ 48126 h 2319688"/>
              <a:gd name="connsiteX0" fmla="*/ 0 w 1720301"/>
              <a:gd name="connsiteY0" fmla="*/ 48126 h 2319688"/>
              <a:gd name="connsiteX1" fmla="*/ 57314 w 1720301"/>
              <a:gd name="connsiteY1" fmla="*/ 731520 h 2319688"/>
              <a:gd name="connsiteX2" fmla="*/ 770022 w 1720301"/>
              <a:gd name="connsiteY2" fmla="*/ 2107933 h 2319688"/>
              <a:gd name="connsiteX3" fmla="*/ 1452105 w 1720301"/>
              <a:gd name="connsiteY3" fmla="*/ 2319688 h 2319688"/>
              <a:gd name="connsiteX4" fmla="*/ 1720301 w 1720301"/>
              <a:gd name="connsiteY4" fmla="*/ 1674794 h 2319688"/>
              <a:gd name="connsiteX5" fmla="*/ 1200975 w 1720301"/>
              <a:gd name="connsiteY5" fmla="*/ 1491916 h 2319688"/>
              <a:gd name="connsiteX6" fmla="*/ 717964 w 1720301"/>
              <a:gd name="connsiteY6" fmla="*/ 644892 h 2319688"/>
              <a:gd name="connsiteX7" fmla="*/ 633957 w 1720301"/>
              <a:gd name="connsiteY7" fmla="*/ 0 h 2319688"/>
              <a:gd name="connsiteX8" fmla="*/ 66067 w 1720301"/>
              <a:gd name="connsiteY8" fmla="*/ 9625 h 2319688"/>
              <a:gd name="connsiteX9" fmla="*/ 0 w 1720301"/>
              <a:gd name="connsiteY9" fmla="*/ 48126 h 2319688"/>
              <a:gd name="connsiteX0" fmla="*/ 0 w 1720301"/>
              <a:gd name="connsiteY0" fmla="*/ 48126 h 2319688"/>
              <a:gd name="connsiteX1" fmla="*/ 20560 w 1720301"/>
              <a:gd name="connsiteY1" fmla="*/ 741145 h 2319688"/>
              <a:gd name="connsiteX2" fmla="*/ 770022 w 1720301"/>
              <a:gd name="connsiteY2" fmla="*/ 2107933 h 2319688"/>
              <a:gd name="connsiteX3" fmla="*/ 1452105 w 1720301"/>
              <a:gd name="connsiteY3" fmla="*/ 2319688 h 2319688"/>
              <a:gd name="connsiteX4" fmla="*/ 1720301 w 1720301"/>
              <a:gd name="connsiteY4" fmla="*/ 1674794 h 2319688"/>
              <a:gd name="connsiteX5" fmla="*/ 1200975 w 1720301"/>
              <a:gd name="connsiteY5" fmla="*/ 1491916 h 2319688"/>
              <a:gd name="connsiteX6" fmla="*/ 717964 w 1720301"/>
              <a:gd name="connsiteY6" fmla="*/ 644892 h 2319688"/>
              <a:gd name="connsiteX7" fmla="*/ 633957 w 1720301"/>
              <a:gd name="connsiteY7" fmla="*/ 0 h 2319688"/>
              <a:gd name="connsiteX8" fmla="*/ 66067 w 1720301"/>
              <a:gd name="connsiteY8" fmla="*/ 9625 h 2319688"/>
              <a:gd name="connsiteX9" fmla="*/ 0 w 1720301"/>
              <a:gd name="connsiteY9" fmla="*/ 48126 h 2319688"/>
              <a:gd name="connsiteX0" fmla="*/ 0 w 1738678"/>
              <a:gd name="connsiteY0" fmla="*/ 19250 h 2319688"/>
              <a:gd name="connsiteX1" fmla="*/ 38937 w 1738678"/>
              <a:gd name="connsiteY1" fmla="*/ 741145 h 2319688"/>
              <a:gd name="connsiteX2" fmla="*/ 788399 w 1738678"/>
              <a:gd name="connsiteY2" fmla="*/ 2107933 h 2319688"/>
              <a:gd name="connsiteX3" fmla="*/ 1470482 w 1738678"/>
              <a:gd name="connsiteY3" fmla="*/ 2319688 h 2319688"/>
              <a:gd name="connsiteX4" fmla="*/ 1738678 w 1738678"/>
              <a:gd name="connsiteY4" fmla="*/ 1674794 h 2319688"/>
              <a:gd name="connsiteX5" fmla="*/ 1219352 w 1738678"/>
              <a:gd name="connsiteY5" fmla="*/ 1491916 h 2319688"/>
              <a:gd name="connsiteX6" fmla="*/ 736341 w 1738678"/>
              <a:gd name="connsiteY6" fmla="*/ 644892 h 2319688"/>
              <a:gd name="connsiteX7" fmla="*/ 652334 w 1738678"/>
              <a:gd name="connsiteY7" fmla="*/ 0 h 2319688"/>
              <a:gd name="connsiteX8" fmla="*/ 84444 w 1738678"/>
              <a:gd name="connsiteY8" fmla="*/ 9625 h 2319688"/>
              <a:gd name="connsiteX9" fmla="*/ 0 w 1738678"/>
              <a:gd name="connsiteY9" fmla="*/ 19250 h 2319688"/>
              <a:gd name="connsiteX0" fmla="*/ 0 w 1738678"/>
              <a:gd name="connsiteY0" fmla="*/ 19250 h 2319688"/>
              <a:gd name="connsiteX1" fmla="*/ 38937 w 1738678"/>
              <a:gd name="connsiteY1" fmla="*/ 741145 h 2319688"/>
              <a:gd name="connsiteX2" fmla="*/ 788399 w 1738678"/>
              <a:gd name="connsiteY2" fmla="*/ 2107933 h 2319688"/>
              <a:gd name="connsiteX3" fmla="*/ 1470482 w 1738678"/>
              <a:gd name="connsiteY3" fmla="*/ 2319688 h 2319688"/>
              <a:gd name="connsiteX4" fmla="*/ 1738678 w 1738678"/>
              <a:gd name="connsiteY4" fmla="*/ 1674794 h 2319688"/>
              <a:gd name="connsiteX5" fmla="*/ 1219352 w 1738678"/>
              <a:gd name="connsiteY5" fmla="*/ 1491916 h 2319688"/>
              <a:gd name="connsiteX6" fmla="*/ 736341 w 1738678"/>
              <a:gd name="connsiteY6" fmla="*/ 644892 h 2319688"/>
              <a:gd name="connsiteX7" fmla="*/ 652334 w 1738678"/>
              <a:gd name="connsiteY7" fmla="*/ 0 h 2319688"/>
              <a:gd name="connsiteX8" fmla="*/ 0 w 1738678"/>
              <a:gd name="connsiteY8" fmla="*/ 19250 h 2319688"/>
              <a:gd name="connsiteX0" fmla="*/ 0 w 1775432"/>
              <a:gd name="connsiteY0" fmla="*/ 19250 h 2319688"/>
              <a:gd name="connsiteX1" fmla="*/ 75691 w 1775432"/>
              <a:gd name="connsiteY1" fmla="*/ 741145 h 2319688"/>
              <a:gd name="connsiteX2" fmla="*/ 825153 w 1775432"/>
              <a:gd name="connsiteY2" fmla="*/ 2107933 h 2319688"/>
              <a:gd name="connsiteX3" fmla="*/ 1507236 w 1775432"/>
              <a:gd name="connsiteY3" fmla="*/ 2319688 h 2319688"/>
              <a:gd name="connsiteX4" fmla="*/ 1775432 w 1775432"/>
              <a:gd name="connsiteY4" fmla="*/ 1674794 h 2319688"/>
              <a:gd name="connsiteX5" fmla="*/ 1256106 w 1775432"/>
              <a:gd name="connsiteY5" fmla="*/ 1491916 h 2319688"/>
              <a:gd name="connsiteX6" fmla="*/ 773095 w 1775432"/>
              <a:gd name="connsiteY6" fmla="*/ 644892 h 2319688"/>
              <a:gd name="connsiteX7" fmla="*/ 689088 w 1775432"/>
              <a:gd name="connsiteY7" fmla="*/ 0 h 2319688"/>
              <a:gd name="connsiteX8" fmla="*/ 0 w 1775432"/>
              <a:gd name="connsiteY8" fmla="*/ 19250 h 2319688"/>
              <a:gd name="connsiteX0" fmla="*/ 0 w 1775432"/>
              <a:gd name="connsiteY0" fmla="*/ 48126 h 2348564"/>
              <a:gd name="connsiteX1" fmla="*/ 75691 w 1775432"/>
              <a:gd name="connsiteY1" fmla="*/ 770021 h 2348564"/>
              <a:gd name="connsiteX2" fmla="*/ 825153 w 1775432"/>
              <a:gd name="connsiteY2" fmla="*/ 2136809 h 2348564"/>
              <a:gd name="connsiteX3" fmla="*/ 1507236 w 1775432"/>
              <a:gd name="connsiteY3" fmla="*/ 2348564 h 2348564"/>
              <a:gd name="connsiteX4" fmla="*/ 1775432 w 1775432"/>
              <a:gd name="connsiteY4" fmla="*/ 1703670 h 2348564"/>
              <a:gd name="connsiteX5" fmla="*/ 1256106 w 1775432"/>
              <a:gd name="connsiteY5" fmla="*/ 1520792 h 2348564"/>
              <a:gd name="connsiteX6" fmla="*/ 773095 w 1775432"/>
              <a:gd name="connsiteY6" fmla="*/ 673768 h 2348564"/>
              <a:gd name="connsiteX7" fmla="*/ 689088 w 1775432"/>
              <a:gd name="connsiteY7" fmla="*/ 0 h 2348564"/>
              <a:gd name="connsiteX8" fmla="*/ 0 w 1775432"/>
              <a:gd name="connsiteY8" fmla="*/ 48126 h 2348564"/>
              <a:gd name="connsiteX0" fmla="*/ 0 w 1775432"/>
              <a:gd name="connsiteY0" fmla="*/ 9625 h 2348564"/>
              <a:gd name="connsiteX1" fmla="*/ 75691 w 1775432"/>
              <a:gd name="connsiteY1" fmla="*/ 770021 h 2348564"/>
              <a:gd name="connsiteX2" fmla="*/ 825153 w 1775432"/>
              <a:gd name="connsiteY2" fmla="*/ 2136809 h 2348564"/>
              <a:gd name="connsiteX3" fmla="*/ 1507236 w 1775432"/>
              <a:gd name="connsiteY3" fmla="*/ 2348564 h 2348564"/>
              <a:gd name="connsiteX4" fmla="*/ 1775432 w 1775432"/>
              <a:gd name="connsiteY4" fmla="*/ 1703670 h 2348564"/>
              <a:gd name="connsiteX5" fmla="*/ 1256106 w 1775432"/>
              <a:gd name="connsiteY5" fmla="*/ 1520792 h 2348564"/>
              <a:gd name="connsiteX6" fmla="*/ 773095 w 1775432"/>
              <a:gd name="connsiteY6" fmla="*/ 673768 h 2348564"/>
              <a:gd name="connsiteX7" fmla="*/ 689088 w 1775432"/>
              <a:gd name="connsiteY7" fmla="*/ 0 h 2348564"/>
              <a:gd name="connsiteX8" fmla="*/ 0 w 1775432"/>
              <a:gd name="connsiteY8" fmla="*/ 9625 h 2348564"/>
              <a:gd name="connsiteX0" fmla="*/ 0 w 1775432"/>
              <a:gd name="connsiteY0" fmla="*/ 9625 h 2348564"/>
              <a:gd name="connsiteX1" fmla="*/ 75691 w 1775432"/>
              <a:gd name="connsiteY1" fmla="*/ 770021 h 2348564"/>
              <a:gd name="connsiteX2" fmla="*/ 825153 w 1775432"/>
              <a:gd name="connsiteY2" fmla="*/ 2136809 h 2348564"/>
              <a:gd name="connsiteX3" fmla="*/ 1507236 w 1775432"/>
              <a:gd name="connsiteY3" fmla="*/ 2348564 h 2348564"/>
              <a:gd name="connsiteX4" fmla="*/ 1775432 w 1775432"/>
              <a:gd name="connsiteY4" fmla="*/ 1703670 h 2348564"/>
              <a:gd name="connsiteX5" fmla="*/ 1256106 w 1775432"/>
              <a:gd name="connsiteY5" fmla="*/ 1520792 h 2348564"/>
              <a:gd name="connsiteX6" fmla="*/ 773095 w 1775432"/>
              <a:gd name="connsiteY6" fmla="*/ 673768 h 2348564"/>
              <a:gd name="connsiteX7" fmla="*/ 707465 w 1775432"/>
              <a:gd name="connsiteY7" fmla="*/ 0 h 2348564"/>
              <a:gd name="connsiteX8" fmla="*/ 0 w 1775432"/>
              <a:gd name="connsiteY8" fmla="*/ 9625 h 2348564"/>
              <a:gd name="connsiteX0" fmla="*/ 0 w 1757054"/>
              <a:gd name="connsiteY0" fmla="*/ 9625 h 2348564"/>
              <a:gd name="connsiteX1" fmla="*/ 57313 w 1757054"/>
              <a:gd name="connsiteY1" fmla="*/ 770021 h 2348564"/>
              <a:gd name="connsiteX2" fmla="*/ 806775 w 1757054"/>
              <a:gd name="connsiteY2" fmla="*/ 2136809 h 2348564"/>
              <a:gd name="connsiteX3" fmla="*/ 1488858 w 1757054"/>
              <a:gd name="connsiteY3" fmla="*/ 2348564 h 2348564"/>
              <a:gd name="connsiteX4" fmla="*/ 1757054 w 1757054"/>
              <a:gd name="connsiteY4" fmla="*/ 1703670 h 2348564"/>
              <a:gd name="connsiteX5" fmla="*/ 1237728 w 1757054"/>
              <a:gd name="connsiteY5" fmla="*/ 1520792 h 2348564"/>
              <a:gd name="connsiteX6" fmla="*/ 754717 w 1757054"/>
              <a:gd name="connsiteY6" fmla="*/ 673768 h 2348564"/>
              <a:gd name="connsiteX7" fmla="*/ 689087 w 1757054"/>
              <a:gd name="connsiteY7" fmla="*/ 0 h 2348564"/>
              <a:gd name="connsiteX8" fmla="*/ 0 w 1757054"/>
              <a:gd name="connsiteY8" fmla="*/ 9625 h 2348564"/>
              <a:gd name="connsiteX0" fmla="*/ 0 w 1757054"/>
              <a:gd name="connsiteY0" fmla="*/ 9625 h 2348564"/>
              <a:gd name="connsiteX1" fmla="*/ 57313 w 1757054"/>
              <a:gd name="connsiteY1" fmla="*/ 770021 h 2348564"/>
              <a:gd name="connsiteX2" fmla="*/ 806775 w 1757054"/>
              <a:gd name="connsiteY2" fmla="*/ 2136809 h 2348564"/>
              <a:gd name="connsiteX3" fmla="*/ 1488858 w 1757054"/>
              <a:gd name="connsiteY3" fmla="*/ 2348564 h 2348564"/>
              <a:gd name="connsiteX4" fmla="*/ 1757054 w 1757054"/>
              <a:gd name="connsiteY4" fmla="*/ 1703670 h 2348564"/>
              <a:gd name="connsiteX5" fmla="*/ 1237728 w 1757054"/>
              <a:gd name="connsiteY5" fmla="*/ 1520792 h 2348564"/>
              <a:gd name="connsiteX6" fmla="*/ 754717 w 1757054"/>
              <a:gd name="connsiteY6" fmla="*/ 673768 h 2348564"/>
              <a:gd name="connsiteX7" fmla="*/ 689087 w 1757054"/>
              <a:gd name="connsiteY7" fmla="*/ 0 h 2348564"/>
              <a:gd name="connsiteX8" fmla="*/ 0 w 1757054"/>
              <a:gd name="connsiteY8" fmla="*/ 9625 h 2348564"/>
              <a:gd name="connsiteX0" fmla="*/ 0 w 1757054"/>
              <a:gd name="connsiteY0" fmla="*/ 28875 h 2367814"/>
              <a:gd name="connsiteX1" fmla="*/ 57313 w 1757054"/>
              <a:gd name="connsiteY1" fmla="*/ 789271 h 2367814"/>
              <a:gd name="connsiteX2" fmla="*/ 806775 w 1757054"/>
              <a:gd name="connsiteY2" fmla="*/ 2156059 h 2367814"/>
              <a:gd name="connsiteX3" fmla="*/ 1488858 w 1757054"/>
              <a:gd name="connsiteY3" fmla="*/ 2367814 h 2367814"/>
              <a:gd name="connsiteX4" fmla="*/ 1757054 w 1757054"/>
              <a:gd name="connsiteY4" fmla="*/ 1722920 h 2367814"/>
              <a:gd name="connsiteX5" fmla="*/ 1237728 w 1757054"/>
              <a:gd name="connsiteY5" fmla="*/ 1540042 h 2367814"/>
              <a:gd name="connsiteX6" fmla="*/ 754717 w 1757054"/>
              <a:gd name="connsiteY6" fmla="*/ 693018 h 2367814"/>
              <a:gd name="connsiteX7" fmla="*/ 744218 w 1757054"/>
              <a:gd name="connsiteY7" fmla="*/ 0 h 2367814"/>
              <a:gd name="connsiteX8" fmla="*/ 0 w 1757054"/>
              <a:gd name="connsiteY8" fmla="*/ 28875 h 2367814"/>
              <a:gd name="connsiteX0" fmla="*/ 0 w 1720300"/>
              <a:gd name="connsiteY0" fmla="*/ 144378 h 2367814"/>
              <a:gd name="connsiteX1" fmla="*/ 20559 w 1720300"/>
              <a:gd name="connsiteY1" fmla="*/ 789271 h 2367814"/>
              <a:gd name="connsiteX2" fmla="*/ 770021 w 1720300"/>
              <a:gd name="connsiteY2" fmla="*/ 2156059 h 2367814"/>
              <a:gd name="connsiteX3" fmla="*/ 1452104 w 1720300"/>
              <a:gd name="connsiteY3" fmla="*/ 2367814 h 2367814"/>
              <a:gd name="connsiteX4" fmla="*/ 1720300 w 1720300"/>
              <a:gd name="connsiteY4" fmla="*/ 1722920 h 2367814"/>
              <a:gd name="connsiteX5" fmla="*/ 1200974 w 1720300"/>
              <a:gd name="connsiteY5" fmla="*/ 1540042 h 2367814"/>
              <a:gd name="connsiteX6" fmla="*/ 717963 w 1720300"/>
              <a:gd name="connsiteY6" fmla="*/ 693018 h 2367814"/>
              <a:gd name="connsiteX7" fmla="*/ 707464 w 1720300"/>
              <a:gd name="connsiteY7" fmla="*/ 0 h 2367814"/>
              <a:gd name="connsiteX8" fmla="*/ 0 w 1720300"/>
              <a:gd name="connsiteY8" fmla="*/ 144378 h 2367814"/>
              <a:gd name="connsiteX0" fmla="*/ 0 w 1720300"/>
              <a:gd name="connsiteY0" fmla="*/ 0 h 2223436"/>
              <a:gd name="connsiteX1" fmla="*/ 20559 w 1720300"/>
              <a:gd name="connsiteY1" fmla="*/ 644893 h 2223436"/>
              <a:gd name="connsiteX2" fmla="*/ 770021 w 1720300"/>
              <a:gd name="connsiteY2" fmla="*/ 2011681 h 2223436"/>
              <a:gd name="connsiteX3" fmla="*/ 1452104 w 1720300"/>
              <a:gd name="connsiteY3" fmla="*/ 2223436 h 2223436"/>
              <a:gd name="connsiteX4" fmla="*/ 1720300 w 1720300"/>
              <a:gd name="connsiteY4" fmla="*/ 1578542 h 2223436"/>
              <a:gd name="connsiteX5" fmla="*/ 1200974 w 1720300"/>
              <a:gd name="connsiteY5" fmla="*/ 1395664 h 2223436"/>
              <a:gd name="connsiteX6" fmla="*/ 717963 w 1720300"/>
              <a:gd name="connsiteY6" fmla="*/ 548640 h 2223436"/>
              <a:gd name="connsiteX7" fmla="*/ 670709 w 1720300"/>
              <a:gd name="connsiteY7" fmla="*/ 28877 h 2223436"/>
              <a:gd name="connsiteX8" fmla="*/ 0 w 1720300"/>
              <a:gd name="connsiteY8" fmla="*/ 0 h 2223436"/>
              <a:gd name="connsiteX0" fmla="*/ 0 w 1720300"/>
              <a:gd name="connsiteY0" fmla="*/ 9624 h 2233060"/>
              <a:gd name="connsiteX1" fmla="*/ 20559 w 1720300"/>
              <a:gd name="connsiteY1" fmla="*/ 654517 h 2233060"/>
              <a:gd name="connsiteX2" fmla="*/ 770021 w 1720300"/>
              <a:gd name="connsiteY2" fmla="*/ 2021305 h 2233060"/>
              <a:gd name="connsiteX3" fmla="*/ 1452104 w 1720300"/>
              <a:gd name="connsiteY3" fmla="*/ 2233060 h 2233060"/>
              <a:gd name="connsiteX4" fmla="*/ 1720300 w 1720300"/>
              <a:gd name="connsiteY4" fmla="*/ 1588166 h 2233060"/>
              <a:gd name="connsiteX5" fmla="*/ 1200974 w 1720300"/>
              <a:gd name="connsiteY5" fmla="*/ 1405288 h 2233060"/>
              <a:gd name="connsiteX6" fmla="*/ 717963 w 1720300"/>
              <a:gd name="connsiteY6" fmla="*/ 558264 h 2233060"/>
              <a:gd name="connsiteX7" fmla="*/ 679899 w 1720300"/>
              <a:gd name="connsiteY7" fmla="*/ 0 h 2233060"/>
              <a:gd name="connsiteX8" fmla="*/ 0 w 1720300"/>
              <a:gd name="connsiteY8" fmla="*/ 9624 h 2233060"/>
              <a:gd name="connsiteX0" fmla="*/ 0 w 1738677"/>
              <a:gd name="connsiteY0" fmla="*/ 9624 h 2233060"/>
              <a:gd name="connsiteX1" fmla="*/ 38936 w 1738677"/>
              <a:gd name="connsiteY1" fmla="*/ 654517 h 2233060"/>
              <a:gd name="connsiteX2" fmla="*/ 788398 w 1738677"/>
              <a:gd name="connsiteY2" fmla="*/ 2021305 h 2233060"/>
              <a:gd name="connsiteX3" fmla="*/ 1470481 w 1738677"/>
              <a:gd name="connsiteY3" fmla="*/ 2233060 h 2233060"/>
              <a:gd name="connsiteX4" fmla="*/ 1738677 w 1738677"/>
              <a:gd name="connsiteY4" fmla="*/ 1588166 h 2233060"/>
              <a:gd name="connsiteX5" fmla="*/ 1219351 w 1738677"/>
              <a:gd name="connsiteY5" fmla="*/ 1405288 h 2233060"/>
              <a:gd name="connsiteX6" fmla="*/ 736340 w 1738677"/>
              <a:gd name="connsiteY6" fmla="*/ 558264 h 2233060"/>
              <a:gd name="connsiteX7" fmla="*/ 698276 w 1738677"/>
              <a:gd name="connsiteY7" fmla="*/ 0 h 2233060"/>
              <a:gd name="connsiteX8" fmla="*/ 0 w 1738677"/>
              <a:gd name="connsiteY8" fmla="*/ 9624 h 2233060"/>
              <a:gd name="connsiteX0" fmla="*/ 0 w 1729489"/>
              <a:gd name="connsiteY0" fmla="*/ 9624 h 2233060"/>
              <a:gd name="connsiteX1" fmla="*/ 29748 w 1729489"/>
              <a:gd name="connsiteY1" fmla="*/ 654517 h 2233060"/>
              <a:gd name="connsiteX2" fmla="*/ 779210 w 1729489"/>
              <a:gd name="connsiteY2" fmla="*/ 2021305 h 2233060"/>
              <a:gd name="connsiteX3" fmla="*/ 1461293 w 1729489"/>
              <a:gd name="connsiteY3" fmla="*/ 2233060 h 2233060"/>
              <a:gd name="connsiteX4" fmla="*/ 1729489 w 1729489"/>
              <a:gd name="connsiteY4" fmla="*/ 1588166 h 2233060"/>
              <a:gd name="connsiteX5" fmla="*/ 1210163 w 1729489"/>
              <a:gd name="connsiteY5" fmla="*/ 1405288 h 2233060"/>
              <a:gd name="connsiteX6" fmla="*/ 727152 w 1729489"/>
              <a:gd name="connsiteY6" fmla="*/ 558264 h 2233060"/>
              <a:gd name="connsiteX7" fmla="*/ 689088 w 1729489"/>
              <a:gd name="connsiteY7" fmla="*/ 0 h 2233060"/>
              <a:gd name="connsiteX8" fmla="*/ 0 w 1729489"/>
              <a:gd name="connsiteY8" fmla="*/ 9624 h 223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9489" h="2233060">
                <a:moveTo>
                  <a:pt x="0" y="9624"/>
                </a:moveTo>
                <a:lnTo>
                  <a:pt x="29748" y="654517"/>
                </a:lnTo>
                <a:lnTo>
                  <a:pt x="779210" y="2021305"/>
                </a:lnTo>
                <a:lnTo>
                  <a:pt x="1461293" y="2233060"/>
                </a:lnTo>
                <a:lnTo>
                  <a:pt x="1729489" y="1588166"/>
                </a:lnTo>
                <a:lnTo>
                  <a:pt x="1210163" y="1405288"/>
                </a:lnTo>
                <a:lnTo>
                  <a:pt x="727152" y="558264"/>
                </a:lnTo>
                <a:lnTo>
                  <a:pt x="689088" y="0"/>
                </a:lnTo>
                <a:lnTo>
                  <a:pt x="0" y="962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B0F873B-BF52-4508-BBB6-2836F5400D1A}"/>
              </a:ext>
            </a:extLst>
          </p:cNvPr>
          <p:cNvSpPr/>
          <p:nvPr/>
        </p:nvSpPr>
        <p:spPr>
          <a:xfrm>
            <a:off x="3960124" y="2948607"/>
            <a:ext cx="993719" cy="1841902"/>
          </a:xfrm>
          <a:custGeom>
            <a:avLst/>
            <a:gdLst>
              <a:gd name="connsiteX0" fmla="*/ 0 w 948267"/>
              <a:gd name="connsiteY0" fmla="*/ 0 h 1778000"/>
              <a:gd name="connsiteX1" fmla="*/ 203200 w 948267"/>
              <a:gd name="connsiteY1" fmla="*/ 296333 h 1778000"/>
              <a:gd name="connsiteX2" fmla="*/ 364067 w 948267"/>
              <a:gd name="connsiteY2" fmla="*/ 999066 h 1778000"/>
              <a:gd name="connsiteX3" fmla="*/ 643467 w 948267"/>
              <a:gd name="connsiteY3" fmla="*/ 1574800 h 1778000"/>
              <a:gd name="connsiteX4" fmla="*/ 948267 w 948267"/>
              <a:gd name="connsiteY4" fmla="*/ 1778000 h 1778000"/>
              <a:gd name="connsiteX0" fmla="*/ 0 w 897467"/>
              <a:gd name="connsiteY0" fmla="*/ 0 h 1803400"/>
              <a:gd name="connsiteX1" fmla="*/ 152400 w 897467"/>
              <a:gd name="connsiteY1" fmla="*/ 321733 h 1803400"/>
              <a:gd name="connsiteX2" fmla="*/ 313267 w 897467"/>
              <a:gd name="connsiteY2" fmla="*/ 1024466 h 1803400"/>
              <a:gd name="connsiteX3" fmla="*/ 592667 w 897467"/>
              <a:gd name="connsiteY3" fmla="*/ 1600200 h 1803400"/>
              <a:gd name="connsiteX4" fmla="*/ 897467 w 897467"/>
              <a:gd name="connsiteY4" fmla="*/ 1803400 h 1803400"/>
              <a:gd name="connsiteX0" fmla="*/ 0 w 724212"/>
              <a:gd name="connsiteY0" fmla="*/ 0 h 1870777"/>
              <a:gd name="connsiteX1" fmla="*/ 152400 w 724212"/>
              <a:gd name="connsiteY1" fmla="*/ 321733 h 1870777"/>
              <a:gd name="connsiteX2" fmla="*/ 313267 w 724212"/>
              <a:gd name="connsiteY2" fmla="*/ 1024466 h 1870777"/>
              <a:gd name="connsiteX3" fmla="*/ 592667 w 724212"/>
              <a:gd name="connsiteY3" fmla="*/ 1600200 h 1870777"/>
              <a:gd name="connsiteX4" fmla="*/ 724212 w 724212"/>
              <a:gd name="connsiteY4" fmla="*/ 1870777 h 1870777"/>
              <a:gd name="connsiteX0" fmla="*/ 0 w 752678"/>
              <a:gd name="connsiteY0" fmla="*/ 0 h 1870777"/>
              <a:gd name="connsiteX1" fmla="*/ 152400 w 752678"/>
              <a:gd name="connsiteY1" fmla="*/ 321733 h 1870777"/>
              <a:gd name="connsiteX2" fmla="*/ 313267 w 752678"/>
              <a:gd name="connsiteY2" fmla="*/ 1024466 h 1870777"/>
              <a:gd name="connsiteX3" fmla="*/ 737046 w 752678"/>
              <a:gd name="connsiteY3" fmla="*/ 1600200 h 1870777"/>
              <a:gd name="connsiteX4" fmla="*/ 724212 w 752678"/>
              <a:gd name="connsiteY4" fmla="*/ 1870777 h 1870777"/>
              <a:gd name="connsiteX0" fmla="*/ 0 w 747409"/>
              <a:gd name="connsiteY0" fmla="*/ 0 h 1870777"/>
              <a:gd name="connsiteX1" fmla="*/ 152400 w 747409"/>
              <a:gd name="connsiteY1" fmla="*/ 321733 h 1870777"/>
              <a:gd name="connsiteX2" fmla="*/ 409520 w 747409"/>
              <a:gd name="connsiteY2" fmla="*/ 995590 h 1870777"/>
              <a:gd name="connsiteX3" fmla="*/ 737046 w 747409"/>
              <a:gd name="connsiteY3" fmla="*/ 1600200 h 1870777"/>
              <a:gd name="connsiteX4" fmla="*/ 724212 w 747409"/>
              <a:gd name="connsiteY4" fmla="*/ 1870777 h 1870777"/>
              <a:gd name="connsiteX0" fmla="*/ 0 w 840242"/>
              <a:gd name="connsiteY0" fmla="*/ 0 h 1870777"/>
              <a:gd name="connsiteX1" fmla="*/ 152400 w 840242"/>
              <a:gd name="connsiteY1" fmla="*/ 321733 h 1870777"/>
              <a:gd name="connsiteX2" fmla="*/ 409520 w 840242"/>
              <a:gd name="connsiteY2" fmla="*/ 995590 h 1870777"/>
              <a:gd name="connsiteX3" fmla="*/ 833299 w 840242"/>
              <a:gd name="connsiteY3" fmla="*/ 1523198 h 1870777"/>
              <a:gd name="connsiteX4" fmla="*/ 724212 w 840242"/>
              <a:gd name="connsiteY4" fmla="*/ 1870777 h 1870777"/>
              <a:gd name="connsiteX0" fmla="*/ 0 w 838509"/>
              <a:gd name="connsiteY0" fmla="*/ 0 h 1870777"/>
              <a:gd name="connsiteX1" fmla="*/ 152400 w 838509"/>
              <a:gd name="connsiteY1" fmla="*/ 321733 h 1870777"/>
              <a:gd name="connsiteX2" fmla="*/ 457646 w 838509"/>
              <a:gd name="connsiteY2" fmla="*/ 908962 h 1870777"/>
              <a:gd name="connsiteX3" fmla="*/ 833299 w 838509"/>
              <a:gd name="connsiteY3" fmla="*/ 1523198 h 1870777"/>
              <a:gd name="connsiteX4" fmla="*/ 724212 w 838509"/>
              <a:gd name="connsiteY4" fmla="*/ 1870777 h 1870777"/>
              <a:gd name="connsiteX0" fmla="*/ 0 w 916717"/>
              <a:gd name="connsiteY0" fmla="*/ 0 h 1851527"/>
              <a:gd name="connsiteX1" fmla="*/ 152400 w 916717"/>
              <a:gd name="connsiteY1" fmla="*/ 321733 h 1851527"/>
              <a:gd name="connsiteX2" fmla="*/ 457646 w 916717"/>
              <a:gd name="connsiteY2" fmla="*/ 908962 h 1851527"/>
              <a:gd name="connsiteX3" fmla="*/ 833299 w 916717"/>
              <a:gd name="connsiteY3" fmla="*/ 1523198 h 1851527"/>
              <a:gd name="connsiteX4" fmla="*/ 916717 w 916717"/>
              <a:gd name="connsiteY4" fmla="*/ 1851527 h 1851527"/>
              <a:gd name="connsiteX0" fmla="*/ 0 w 993719"/>
              <a:gd name="connsiteY0" fmla="*/ 0 h 1841902"/>
              <a:gd name="connsiteX1" fmla="*/ 152400 w 993719"/>
              <a:gd name="connsiteY1" fmla="*/ 321733 h 1841902"/>
              <a:gd name="connsiteX2" fmla="*/ 457646 w 993719"/>
              <a:gd name="connsiteY2" fmla="*/ 908962 h 1841902"/>
              <a:gd name="connsiteX3" fmla="*/ 833299 w 993719"/>
              <a:gd name="connsiteY3" fmla="*/ 1523198 h 1841902"/>
              <a:gd name="connsiteX4" fmla="*/ 993719 w 993719"/>
              <a:gd name="connsiteY4" fmla="*/ 1841902 h 1841902"/>
              <a:gd name="connsiteX0" fmla="*/ 0 w 993719"/>
              <a:gd name="connsiteY0" fmla="*/ 0 h 1841902"/>
              <a:gd name="connsiteX1" fmla="*/ 152400 w 993719"/>
              <a:gd name="connsiteY1" fmla="*/ 321733 h 1841902"/>
              <a:gd name="connsiteX2" fmla="*/ 457646 w 993719"/>
              <a:gd name="connsiteY2" fmla="*/ 908962 h 1841902"/>
              <a:gd name="connsiteX3" fmla="*/ 833299 w 993719"/>
              <a:gd name="connsiteY3" fmla="*/ 1523198 h 1841902"/>
              <a:gd name="connsiteX4" fmla="*/ 906380 w 993719"/>
              <a:gd name="connsiteY4" fmla="*/ 1573285 h 1841902"/>
              <a:gd name="connsiteX5" fmla="*/ 993719 w 993719"/>
              <a:gd name="connsiteY5" fmla="*/ 1841902 h 1841902"/>
              <a:gd name="connsiteX0" fmla="*/ 0 w 993719"/>
              <a:gd name="connsiteY0" fmla="*/ 0 h 1841902"/>
              <a:gd name="connsiteX1" fmla="*/ 152400 w 993719"/>
              <a:gd name="connsiteY1" fmla="*/ 321733 h 1841902"/>
              <a:gd name="connsiteX2" fmla="*/ 457646 w 993719"/>
              <a:gd name="connsiteY2" fmla="*/ 908962 h 1841902"/>
              <a:gd name="connsiteX3" fmla="*/ 804424 w 993719"/>
              <a:gd name="connsiteY3" fmla="*/ 1292192 h 1841902"/>
              <a:gd name="connsiteX4" fmla="*/ 906380 w 993719"/>
              <a:gd name="connsiteY4" fmla="*/ 1573285 h 1841902"/>
              <a:gd name="connsiteX5" fmla="*/ 993719 w 993719"/>
              <a:gd name="connsiteY5" fmla="*/ 1841902 h 1841902"/>
              <a:gd name="connsiteX0" fmla="*/ 0 w 993719"/>
              <a:gd name="connsiteY0" fmla="*/ 0 h 1841902"/>
              <a:gd name="connsiteX1" fmla="*/ 152400 w 993719"/>
              <a:gd name="connsiteY1" fmla="*/ 321733 h 1841902"/>
              <a:gd name="connsiteX2" fmla="*/ 467271 w 993719"/>
              <a:gd name="connsiteY2" fmla="*/ 870461 h 1841902"/>
              <a:gd name="connsiteX3" fmla="*/ 804424 w 993719"/>
              <a:gd name="connsiteY3" fmla="*/ 1292192 h 1841902"/>
              <a:gd name="connsiteX4" fmla="*/ 906380 w 993719"/>
              <a:gd name="connsiteY4" fmla="*/ 1573285 h 1841902"/>
              <a:gd name="connsiteX5" fmla="*/ 993719 w 993719"/>
              <a:gd name="connsiteY5" fmla="*/ 1841902 h 184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3719" h="1841902">
                <a:moveTo>
                  <a:pt x="0" y="0"/>
                </a:moveTo>
                <a:cubicBezTo>
                  <a:pt x="71261" y="64911"/>
                  <a:pt x="74522" y="176656"/>
                  <a:pt x="152400" y="321733"/>
                </a:cubicBezTo>
                <a:cubicBezTo>
                  <a:pt x="230278" y="466810"/>
                  <a:pt x="358600" y="708718"/>
                  <a:pt x="467271" y="870461"/>
                </a:cubicBezTo>
                <a:cubicBezTo>
                  <a:pt x="575942" y="1032204"/>
                  <a:pt x="731239" y="1175055"/>
                  <a:pt x="804424" y="1292192"/>
                </a:cubicBezTo>
                <a:cubicBezTo>
                  <a:pt x="877609" y="1409329"/>
                  <a:pt x="879643" y="1520168"/>
                  <a:pt x="906380" y="1573285"/>
                </a:cubicBezTo>
                <a:cubicBezTo>
                  <a:pt x="933117" y="1626402"/>
                  <a:pt x="971142" y="1803549"/>
                  <a:pt x="993719" y="184190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8CC40E-4DBD-422D-98BD-93572BD4E94B}"/>
              </a:ext>
            </a:extLst>
          </p:cNvPr>
          <p:cNvSpPr txBox="1"/>
          <p:nvPr/>
        </p:nvSpPr>
        <p:spPr>
          <a:xfrm>
            <a:off x="3366417" y="3301106"/>
            <a:ext cx="589041" cy="39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baseline="-25000" dirty="0"/>
              <a:t>3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D1F208-C82F-485D-B981-39B248C59D82}"/>
              </a:ext>
            </a:extLst>
          </p:cNvPr>
          <p:cNvSpPr txBox="1"/>
          <p:nvPr/>
        </p:nvSpPr>
        <p:spPr>
          <a:xfrm>
            <a:off x="4170119" y="3923419"/>
            <a:ext cx="529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337CFD-6FFA-4A6D-B303-C9B103521954}"/>
              </a:ext>
            </a:extLst>
          </p:cNvPr>
          <p:cNvSpPr txBox="1"/>
          <p:nvPr/>
        </p:nvSpPr>
        <p:spPr>
          <a:xfrm>
            <a:off x="3139586" y="2264101"/>
            <a:ext cx="589041" cy="39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35300C5-CE7C-4AED-8D52-F09DC2A665B0}"/>
              </a:ext>
            </a:extLst>
          </p:cNvPr>
          <p:cNvSpPr/>
          <p:nvPr/>
        </p:nvSpPr>
        <p:spPr>
          <a:xfrm rot="21095490">
            <a:off x="4928761" y="3908678"/>
            <a:ext cx="1346311" cy="510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9BD7A7A9-984B-409B-93E0-4EEEB4177848}"/>
              </a:ext>
            </a:extLst>
          </p:cNvPr>
          <p:cNvCxnSpPr>
            <a:stCxn id="160" idx="3"/>
          </p:cNvCxnSpPr>
          <p:nvPr/>
        </p:nvCxnSpPr>
        <p:spPr>
          <a:xfrm flipV="1">
            <a:off x="3295397" y="577568"/>
            <a:ext cx="0" cy="12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4BA064-70C8-40C3-9F02-77ACB4C27C99}"/>
                  </a:ext>
                </a:extLst>
              </p14:cNvPr>
              <p14:cNvContentPartPr/>
              <p14:nvPr/>
            </p14:nvContentPartPr>
            <p14:xfrm>
              <a:off x="-2453821" y="21072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4BA064-70C8-40C3-9F02-77ACB4C27C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462821" y="209822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66578B9-43B1-49D6-828E-6644587B7C02}"/>
              </a:ext>
            </a:extLst>
          </p:cNvPr>
          <p:cNvSpPr/>
          <p:nvPr/>
        </p:nvSpPr>
        <p:spPr>
          <a:xfrm>
            <a:off x="6791325" y="3878885"/>
            <a:ext cx="5191125" cy="28171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CDF6AE7-23BE-4839-9EC3-1D7BB8ABC407}"/>
              </a:ext>
            </a:extLst>
          </p:cNvPr>
          <p:cNvSpPr/>
          <p:nvPr/>
        </p:nvSpPr>
        <p:spPr>
          <a:xfrm rot="21095490">
            <a:off x="4969273" y="3927567"/>
            <a:ext cx="1346311" cy="5107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9D385-747D-46C7-B51C-5D20C83539CF}"/>
              </a:ext>
            </a:extLst>
          </p:cNvPr>
          <p:cNvSpPr txBox="1"/>
          <p:nvPr/>
        </p:nvSpPr>
        <p:spPr>
          <a:xfrm>
            <a:off x="8682883" y="3504344"/>
            <a:ext cx="131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12-lead ECG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C396393-47E7-4563-A247-9162F1C76381}"/>
              </a:ext>
            </a:extLst>
          </p:cNvPr>
          <p:cNvSpPr txBox="1"/>
          <p:nvPr/>
        </p:nvSpPr>
        <p:spPr>
          <a:xfrm>
            <a:off x="6672344" y="3954197"/>
            <a:ext cx="221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Anterior / Lateral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BBF482-E06A-4DF6-965D-CC85B7710678}"/>
              </a:ext>
            </a:extLst>
          </p:cNvPr>
          <p:cNvSpPr txBox="1"/>
          <p:nvPr/>
        </p:nvSpPr>
        <p:spPr>
          <a:xfrm>
            <a:off x="4892429" y="4000559"/>
            <a:ext cx="589041" cy="39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baseline="-25000" dirty="0"/>
              <a:t>5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8EE2A2-E381-40E5-9277-EDFE5A306F2E}"/>
              </a:ext>
            </a:extLst>
          </p:cNvPr>
          <p:cNvSpPr txBox="1"/>
          <p:nvPr/>
        </p:nvSpPr>
        <p:spPr>
          <a:xfrm>
            <a:off x="5665593" y="3914833"/>
            <a:ext cx="589041" cy="39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baseline="-25000" dirty="0"/>
              <a:t>6</a:t>
            </a:r>
            <a:endParaRPr lang="en-US" sz="2000" dirty="0"/>
          </a:p>
        </p:txBody>
      </p:sp>
      <p:pic>
        <p:nvPicPr>
          <p:cNvPr id="41" name="Picture 40" descr="A blue and white logo&#10;&#10;Description automatically generated">
            <a:extLst>
              <a:ext uri="{FF2B5EF4-FFF2-40B4-BE49-F238E27FC236}">
                <a16:creationId xmlns:a16="http://schemas.microsoft.com/office/drawing/2014/main" id="{3A2AA24D-0ABC-3AC1-DB8B-8FBE94EA2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76"/>
            <a:ext cx="1145468" cy="3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4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0" grpId="0" animBg="1"/>
      <p:bldP spid="49" grpId="0"/>
      <p:bldP spid="1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bsent artery pic">
            <a:extLst>
              <a:ext uri="{FF2B5EF4-FFF2-40B4-BE49-F238E27FC236}">
                <a16:creationId xmlns:a16="http://schemas.microsoft.com/office/drawing/2014/main" id="{CB49E473-8743-24A1-F12B-4EACA848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679" y="1747288"/>
            <a:ext cx="5052641" cy="4394718"/>
          </a:xfrm>
          <a:prstGeom prst="rect">
            <a:avLst/>
          </a:prstGeom>
        </p:spPr>
      </p:pic>
      <p:pic>
        <p:nvPicPr>
          <p:cNvPr id="11" name="Stent">
            <a:extLst>
              <a:ext uri="{FF2B5EF4-FFF2-40B4-BE49-F238E27FC236}">
                <a16:creationId xmlns:a16="http://schemas.microsoft.com/office/drawing/2014/main" id="{BCB8EC1D-EB12-709D-F347-4166FAF8B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109" y="1762535"/>
            <a:ext cx="4725235" cy="4432348"/>
          </a:xfrm>
          <a:prstGeom prst="rect">
            <a:avLst/>
          </a:prstGeom>
        </p:spPr>
      </p:pic>
      <p:pic>
        <p:nvPicPr>
          <p:cNvPr id="14" name="Stented artery pic">
            <a:extLst>
              <a:ext uri="{FF2B5EF4-FFF2-40B4-BE49-F238E27FC236}">
                <a16:creationId xmlns:a16="http://schemas.microsoft.com/office/drawing/2014/main" id="{FE6AE4FE-E113-1457-0A77-DC4D8FC77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677" y="1747287"/>
            <a:ext cx="5052641" cy="4696230"/>
          </a:xfrm>
          <a:prstGeom prst="rect">
            <a:avLst/>
          </a:prstGeom>
        </p:spPr>
      </p:pic>
      <p:grpSp>
        <p:nvGrpSpPr>
          <p:cNvPr id="10" name="stenting artery">
            <a:extLst>
              <a:ext uri="{FF2B5EF4-FFF2-40B4-BE49-F238E27FC236}">
                <a16:creationId xmlns:a16="http://schemas.microsoft.com/office/drawing/2014/main" id="{14E9084E-D2CF-C62B-3541-17B29B59ED23}"/>
              </a:ext>
            </a:extLst>
          </p:cNvPr>
          <p:cNvGrpSpPr/>
          <p:nvPr/>
        </p:nvGrpSpPr>
        <p:grpSpPr>
          <a:xfrm>
            <a:off x="5488642" y="2571749"/>
            <a:ext cx="2205113" cy="3596695"/>
            <a:chOff x="5466858" y="2535267"/>
            <a:chExt cx="2205113" cy="359669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227E31F-207E-B33E-FF0B-F22BE2723D2F}"/>
                </a:ext>
              </a:extLst>
            </p:cNvPr>
            <p:cNvSpPr/>
            <p:nvPr/>
          </p:nvSpPr>
          <p:spPr>
            <a:xfrm>
              <a:off x="5466858" y="2693437"/>
              <a:ext cx="2019300" cy="3438525"/>
            </a:xfrm>
            <a:custGeom>
              <a:avLst/>
              <a:gdLst>
                <a:gd name="connsiteX0" fmla="*/ 0 w 2019300"/>
                <a:gd name="connsiteY0" fmla="*/ 0 h 3565725"/>
                <a:gd name="connsiteX1" fmla="*/ 276225 w 2019300"/>
                <a:gd name="connsiteY1" fmla="*/ 571500 h 3565725"/>
                <a:gd name="connsiteX2" fmla="*/ 466725 w 2019300"/>
                <a:gd name="connsiteY2" fmla="*/ 971550 h 3565725"/>
                <a:gd name="connsiteX3" fmla="*/ 714375 w 2019300"/>
                <a:gd name="connsiteY3" fmla="*/ 1390650 h 3565725"/>
                <a:gd name="connsiteX4" fmla="*/ 771525 w 2019300"/>
                <a:gd name="connsiteY4" fmla="*/ 1981200 h 3565725"/>
                <a:gd name="connsiteX5" fmla="*/ 1123950 w 2019300"/>
                <a:gd name="connsiteY5" fmla="*/ 2571750 h 3565725"/>
                <a:gd name="connsiteX6" fmla="*/ 1628775 w 2019300"/>
                <a:gd name="connsiteY6" fmla="*/ 3209925 h 3565725"/>
                <a:gd name="connsiteX7" fmla="*/ 2019300 w 2019300"/>
                <a:gd name="connsiteY7" fmla="*/ 3448050 h 3565725"/>
                <a:gd name="connsiteX0" fmla="*/ 0 w 2047875"/>
                <a:gd name="connsiteY0" fmla="*/ 0 h 3557896"/>
                <a:gd name="connsiteX1" fmla="*/ 276225 w 2047875"/>
                <a:gd name="connsiteY1" fmla="*/ 571500 h 3557896"/>
                <a:gd name="connsiteX2" fmla="*/ 466725 w 2047875"/>
                <a:gd name="connsiteY2" fmla="*/ 971550 h 3557896"/>
                <a:gd name="connsiteX3" fmla="*/ 714375 w 2047875"/>
                <a:gd name="connsiteY3" fmla="*/ 1390650 h 3557896"/>
                <a:gd name="connsiteX4" fmla="*/ 771525 w 2047875"/>
                <a:gd name="connsiteY4" fmla="*/ 1981200 h 3557896"/>
                <a:gd name="connsiteX5" fmla="*/ 1123950 w 2047875"/>
                <a:gd name="connsiteY5" fmla="*/ 2571750 h 3557896"/>
                <a:gd name="connsiteX6" fmla="*/ 1628775 w 2047875"/>
                <a:gd name="connsiteY6" fmla="*/ 3209925 h 3557896"/>
                <a:gd name="connsiteX7" fmla="*/ 2047875 w 2047875"/>
                <a:gd name="connsiteY7" fmla="*/ 3438525 h 3557896"/>
                <a:gd name="connsiteX0" fmla="*/ 0 w 2047875"/>
                <a:gd name="connsiteY0" fmla="*/ 0 h 3438525"/>
                <a:gd name="connsiteX1" fmla="*/ 276225 w 2047875"/>
                <a:gd name="connsiteY1" fmla="*/ 571500 h 3438525"/>
                <a:gd name="connsiteX2" fmla="*/ 466725 w 2047875"/>
                <a:gd name="connsiteY2" fmla="*/ 971550 h 3438525"/>
                <a:gd name="connsiteX3" fmla="*/ 714375 w 2047875"/>
                <a:gd name="connsiteY3" fmla="*/ 1390650 h 3438525"/>
                <a:gd name="connsiteX4" fmla="*/ 771525 w 2047875"/>
                <a:gd name="connsiteY4" fmla="*/ 1981200 h 3438525"/>
                <a:gd name="connsiteX5" fmla="*/ 1123950 w 2047875"/>
                <a:gd name="connsiteY5" fmla="*/ 2571750 h 3438525"/>
                <a:gd name="connsiteX6" fmla="*/ 1628775 w 2047875"/>
                <a:gd name="connsiteY6" fmla="*/ 3209925 h 3438525"/>
                <a:gd name="connsiteX7" fmla="*/ 2047875 w 2047875"/>
                <a:gd name="connsiteY7" fmla="*/ 3438525 h 3438525"/>
                <a:gd name="connsiteX0" fmla="*/ 0 w 2019300"/>
                <a:gd name="connsiteY0" fmla="*/ 0 h 3438525"/>
                <a:gd name="connsiteX1" fmla="*/ 276225 w 2019300"/>
                <a:gd name="connsiteY1" fmla="*/ 571500 h 3438525"/>
                <a:gd name="connsiteX2" fmla="*/ 466725 w 2019300"/>
                <a:gd name="connsiteY2" fmla="*/ 971550 h 3438525"/>
                <a:gd name="connsiteX3" fmla="*/ 714375 w 2019300"/>
                <a:gd name="connsiteY3" fmla="*/ 1390650 h 3438525"/>
                <a:gd name="connsiteX4" fmla="*/ 771525 w 2019300"/>
                <a:gd name="connsiteY4" fmla="*/ 1981200 h 3438525"/>
                <a:gd name="connsiteX5" fmla="*/ 1123950 w 2019300"/>
                <a:gd name="connsiteY5" fmla="*/ 2571750 h 3438525"/>
                <a:gd name="connsiteX6" fmla="*/ 1628775 w 2019300"/>
                <a:gd name="connsiteY6" fmla="*/ 3209925 h 3438525"/>
                <a:gd name="connsiteX7" fmla="*/ 2019300 w 2019300"/>
                <a:gd name="connsiteY7" fmla="*/ 3438525 h 3438525"/>
                <a:gd name="connsiteX0" fmla="*/ 0 w 2019300"/>
                <a:gd name="connsiteY0" fmla="*/ 0 h 3438525"/>
                <a:gd name="connsiteX1" fmla="*/ 276225 w 2019300"/>
                <a:gd name="connsiteY1" fmla="*/ 571500 h 3438525"/>
                <a:gd name="connsiteX2" fmla="*/ 466725 w 2019300"/>
                <a:gd name="connsiteY2" fmla="*/ 971550 h 3438525"/>
                <a:gd name="connsiteX3" fmla="*/ 714375 w 2019300"/>
                <a:gd name="connsiteY3" fmla="*/ 1390650 h 3438525"/>
                <a:gd name="connsiteX4" fmla="*/ 771525 w 2019300"/>
                <a:gd name="connsiteY4" fmla="*/ 1981200 h 3438525"/>
                <a:gd name="connsiteX5" fmla="*/ 1162050 w 2019300"/>
                <a:gd name="connsiteY5" fmla="*/ 2571750 h 3438525"/>
                <a:gd name="connsiteX6" fmla="*/ 1628775 w 2019300"/>
                <a:gd name="connsiteY6" fmla="*/ 3209925 h 3438525"/>
                <a:gd name="connsiteX7" fmla="*/ 2019300 w 2019300"/>
                <a:gd name="connsiteY7" fmla="*/ 3438525 h 3438525"/>
                <a:gd name="connsiteX0" fmla="*/ 0 w 2019300"/>
                <a:gd name="connsiteY0" fmla="*/ 0 h 3438525"/>
                <a:gd name="connsiteX1" fmla="*/ 276225 w 2019300"/>
                <a:gd name="connsiteY1" fmla="*/ 571500 h 3438525"/>
                <a:gd name="connsiteX2" fmla="*/ 466725 w 2019300"/>
                <a:gd name="connsiteY2" fmla="*/ 971550 h 3438525"/>
                <a:gd name="connsiteX3" fmla="*/ 714375 w 2019300"/>
                <a:gd name="connsiteY3" fmla="*/ 1390650 h 3438525"/>
                <a:gd name="connsiteX4" fmla="*/ 857250 w 2019300"/>
                <a:gd name="connsiteY4" fmla="*/ 2105025 h 3438525"/>
                <a:gd name="connsiteX5" fmla="*/ 1162050 w 2019300"/>
                <a:gd name="connsiteY5" fmla="*/ 2571750 h 3438525"/>
                <a:gd name="connsiteX6" fmla="*/ 1628775 w 2019300"/>
                <a:gd name="connsiteY6" fmla="*/ 3209925 h 3438525"/>
                <a:gd name="connsiteX7" fmla="*/ 2019300 w 2019300"/>
                <a:gd name="connsiteY7" fmla="*/ 3438525 h 3438525"/>
                <a:gd name="connsiteX0" fmla="*/ 0 w 2019300"/>
                <a:gd name="connsiteY0" fmla="*/ 0 h 3438525"/>
                <a:gd name="connsiteX1" fmla="*/ 276225 w 2019300"/>
                <a:gd name="connsiteY1" fmla="*/ 571500 h 3438525"/>
                <a:gd name="connsiteX2" fmla="*/ 466725 w 2019300"/>
                <a:gd name="connsiteY2" fmla="*/ 971550 h 3438525"/>
                <a:gd name="connsiteX3" fmla="*/ 714375 w 2019300"/>
                <a:gd name="connsiteY3" fmla="*/ 1390650 h 3438525"/>
                <a:gd name="connsiteX4" fmla="*/ 857250 w 2019300"/>
                <a:gd name="connsiteY4" fmla="*/ 2105025 h 3438525"/>
                <a:gd name="connsiteX5" fmla="*/ 1162050 w 2019300"/>
                <a:gd name="connsiteY5" fmla="*/ 2571750 h 3438525"/>
                <a:gd name="connsiteX6" fmla="*/ 1724025 w 2019300"/>
                <a:gd name="connsiteY6" fmla="*/ 3248025 h 3438525"/>
                <a:gd name="connsiteX7" fmla="*/ 2019300 w 2019300"/>
                <a:gd name="connsiteY7" fmla="*/ 3438525 h 3438525"/>
                <a:gd name="connsiteX0" fmla="*/ 0 w 2019300"/>
                <a:gd name="connsiteY0" fmla="*/ 0 h 3438525"/>
                <a:gd name="connsiteX1" fmla="*/ 276225 w 2019300"/>
                <a:gd name="connsiteY1" fmla="*/ 571500 h 3438525"/>
                <a:gd name="connsiteX2" fmla="*/ 466725 w 2019300"/>
                <a:gd name="connsiteY2" fmla="*/ 971550 h 3438525"/>
                <a:gd name="connsiteX3" fmla="*/ 714375 w 2019300"/>
                <a:gd name="connsiteY3" fmla="*/ 1390650 h 3438525"/>
                <a:gd name="connsiteX4" fmla="*/ 857250 w 2019300"/>
                <a:gd name="connsiteY4" fmla="*/ 2105025 h 3438525"/>
                <a:gd name="connsiteX5" fmla="*/ 1162050 w 2019300"/>
                <a:gd name="connsiteY5" fmla="*/ 2571750 h 3438525"/>
                <a:gd name="connsiteX6" fmla="*/ 1724025 w 2019300"/>
                <a:gd name="connsiteY6" fmla="*/ 3248025 h 3438525"/>
                <a:gd name="connsiteX7" fmla="*/ 2019300 w 2019300"/>
                <a:gd name="connsiteY7" fmla="*/ 3438525 h 3438525"/>
                <a:gd name="connsiteX0" fmla="*/ 0 w 2019300"/>
                <a:gd name="connsiteY0" fmla="*/ 0 h 3438525"/>
                <a:gd name="connsiteX1" fmla="*/ 276225 w 2019300"/>
                <a:gd name="connsiteY1" fmla="*/ 571500 h 3438525"/>
                <a:gd name="connsiteX2" fmla="*/ 466725 w 2019300"/>
                <a:gd name="connsiteY2" fmla="*/ 971550 h 3438525"/>
                <a:gd name="connsiteX3" fmla="*/ 714375 w 2019300"/>
                <a:gd name="connsiteY3" fmla="*/ 1390650 h 3438525"/>
                <a:gd name="connsiteX4" fmla="*/ 857250 w 2019300"/>
                <a:gd name="connsiteY4" fmla="*/ 2105025 h 3438525"/>
                <a:gd name="connsiteX5" fmla="*/ 1162050 w 2019300"/>
                <a:gd name="connsiteY5" fmla="*/ 2571750 h 3438525"/>
                <a:gd name="connsiteX6" fmla="*/ 1724025 w 2019300"/>
                <a:gd name="connsiteY6" fmla="*/ 3248025 h 3438525"/>
                <a:gd name="connsiteX7" fmla="*/ 2019300 w 2019300"/>
                <a:gd name="connsiteY7" fmla="*/ 3438525 h 3438525"/>
                <a:gd name="connsiteX0" fmla="*/ 0 w 2019300"/>
                <a:gd name="connsiteY0" fmla="*/ 0 h 3438525"/>
                <a:gd name="connsiteX1" fmla="*/ 276225 w 2019300"/>
                <a:gd name="connsiteY1" fmla="*/ 571500 h 3438525"/>
                <a:gd name="connsiteX2" fmla="*/ 466725 w 2019300"/>
                <a:gd name="connsiteY2" fmla="*/ 971550 h 3438525"/>
                <a:gd name="connsiteX3" fmla="*/ 714375 w 2019300"/>
                <a:gd name="connsiteY3" fmla="*/ 1390650 h 3438525"/>
                <a:gd name="connsiteX4" fmla="*/ 857250 w 2019300"/>
                <a:gd name="connsiteY4" fmla="*/ 2105025 h 3438525"/>
                <a:gd name="connsiteX5" fmla="*/ 1162050 w 2019300"/>
                <a:gd name="connsiteY5" fmla="*/ 2571750 h 3438525"/>
                <a:gd name="connsiteX6" fmla="*/ 1724025 w 2019300"/>
                <a:gd name="connsiteY6" fmla="*/ 3248025 h 3438525"/>
                <a:gd name="connsiteX7" fmla="*/ 2019300 w 2019300"/>
                <a:gd name="connsiteY7" fmla="*/ 3438525 h 343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9300" h="3438525">
                  <a:moveTo>
                    <a:pt x="0" y="0"/>
                  </a:moveTo>
                  <a:lnTo>
                    <a:pt x="276225" y="571500"/>
                  </a:lnTo>
                  <a:cubicBezTo>
                    <a:pt x="354012" y="733425"/>
                    <a:pt x="393700" y="835025"/>
                    <a:pt x="466725" y="971550"/>
                  </a:cubicBezTo>
                  <a:cubicBezTo>
                    <a:pt x="539750" y="1108075"/>
                    <a:pt x="649288" y="1201738"/>
                    <a:pt x="714375" y="1390650"/>
                  </a:cubicBezTo>
                  <a:cubicBezTo>
                    <a:pt x="779462" y="1579562"/>
                    <a:pt x="782638" y="1908175"/>
                    <a:pt x="857250" y="2105025"/>
                  </a:cubicBezTo>
                  <a:cubicBezTo>
                    <a:pt x="931862" y="2301875"/>
                    <a:pt x="1017588" y="2381250"/>
                    <a:pt x="1162050" y="2571750"/>
                  </a:cubicBezTo>
                  <a:cubicBezTo>
                    <a:pt x="1306512" y="2762250"/>
                    <a:pt x="1574800" y="3101975"/>
                    <a:pt x="1724025" y="3248025"/>
                  </a:cubicBezTo>
                  <a:cubicBezTo>
                    <a:pt x="1920875" y="3375025"/>
                    <a:pt x="1693863" y="3270250"/>
                    <a:pt x="2019300" y="3438525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6B1C182-D879-4F05-C8EB-A08EB63BA874}"/>
                </a:ext>
              </a:extLst>
            </p:cNvPr>
            <p:cNvSpPr/>
            <p:nvPr/>
          </p:nvSpPr>
          <p:spPr>
            <a:xfrm>
              <a:off x="5719346" y="2535267"/>
              <a:ext cx="1952625" cy="3533775"/>
            </a:xfrm>
            <a:custGeom>
              <a:avLst/>
              <a:gdLst>
                <a:gd name="connsiteX0" fmla="*/ 0 w 2019300"/>
                <a:gd name="connsiteY0" fmla="*/ 0 h 3565725"/>
                <a:gd name="connsiteX1" fmla="*/ 276225 w 2019300"/>
                <a:gd name="connsiteY1" fmla="*/ 571500 h 3565725"/>
                <a:gd name="connsiteX2" fmla="*/ 466725 w 2019300"/>
                <a:gd name="connsiteY2" fmla="*/ 971550 h 3565725"/>
                <a:gd name="connsiteX3" fmla="*/ 714375 w 2019300"/>
                <a:gd name="connsiteY3" fmla="*/ 1390650 h 3565725"/>
                <a:gd name="connsiteX4" fmla="*/ 771525 w 2019300"/>
                <a:gd name="connsiteY4" fmla="*/ 1981200 h 3565725"/>
                <a:gd name="connsiteX5" fmla="*/ 1123950 w 2019300"/>
                <a:gd name="connsiteY5" fmla="*/ 2571750 h 3565725"/>
                <a:gd name="connsiteX6" fmla="*/ 1628775 w 2019300"/>
                <a:gd name="connsiteY6" fmla="*/ 3209925 h 3565725"/>
                <a:gd name="connsiteX7" fmla="*/ 2019300 w 2019300"/>
                <a:gd name="connsiteY7" fmla="*/ 3448050 h 3565725"/>
                <a:gd name="connsiteX0" fmla="*/ 0 w 2047875"/>
                <a:gd name="connsiteY0" fmla="*/ 0 h 3557896"/>
                <a:gd name="connsiteX1" fmla="*/ 276225 w 2047875"/>
                <a:gd name="connsiteY1" fmla="*/ 571500 h 3557896"/>
                <a:gd name="connsiteX2" fmla="*/ 466725 w 2047875"/>
                <a:gd name="connsiteY2" fmla="*/ 971550 h 3557896"/>
                <a:gd name="connsiteX3" fmla="*/ 714375 w 2047875"/>
                <a:gd name="connsiteY3" fmla="*/ 1390650 h 3557896"/>
                <a:gd name="connsiteX4" fmla="*/ 771525 w 2047875"/>
                <a:gd name="connsiteY4" fmla="*/ 1981200 h 3557896"/>
                <a:gd name="connsiteX5" fmla="*/ 1123950 w 2047875"/>
                <a:gd name="connsiteY5" fmla="*/ 2571750 h 3557896"/>
                <a:gd name="connsiteX6" fmla="*/ 1628775 w 2047875"/>
                <a:gd name="connsiteY6" fmla="*/ 3209925 h 3557896"/>
                <a:gd name="connsiteX7" fmla="*/ 2047875 w 2047875"/>
                <a:gd name="connsiteY7" fmla="*/ 3438525 h 3557896"/>
                <a:gd name="connsiteX0" fmla="*/ 0 w 2047875"/>
                <a:gd name="connsiteY0" fmla="*/ 0 h 3438525"/>
                <a:gd name="connsiteX1" fmla="*/ 276225 w 2047875"/>
                <a:gd name="connsiteY1" fmla="*/ 571500 h 3438525"/>
                <a:gd name="connsiteX2" fmla="*/ 466725 w 2047875"/>
                <a:gd name="connsiteY2" fmla="*/ 971550 h 3438525"/>
                <a:gd name="connsiteX3" fmla="*/ 714375 w 2047875"/>
                <a:gd name="connsiteY3" fmla="*/ 1390650 h 3438525"/>
                <a:gd name="connsiteX4" fmla="*/ 771525 w 2047875"/>
                <a:gd name="connsiteY4" fmla="*/ 1981200 h 3438525"/>
                <a:gd name="connsiteX5" fmla="*/ 1123950 w 2047875"/>
                <a:gd name="connsiteY5" fmla="*/ 2571750 h 3438525"/>
                <a:gd name="connsiteX6" fmla="*/ 1628775 w 2047875"/>
                <a:gd name="connsiteY6" fmla="*/ 3209925 h 3438525"/>
                <a:gd name="connsiteX7" fmla="*/ 2047875 w 2047875"/>
                <a:gd name="connsiteY7" fmla="*/ 3438525 h 3438525"/>
                <a:gd name="connsiteX0" fmla="*/ 0 w 2019300"/>
                <a:gd name="connsiteY0" fmla="*/ 0 h 3438525"/>
                <a:gd name="connsiteX1" fmla="*/ 276225 w 2019300"/>
                <a:gd name="connsiteY1" fmla="*/ 571500 h 3438525"/>
                <a:gd name="connsiteX2" fmla="*/ 466725 w 2019300"/>
                <a:gd name="connsiteY2" fmla="*/ 971550 h 3438525"/>
                <a:gd name="connsiteX3" fmla="*/ 714375 w 2019300"/>
                <a:gd name="connsiteY3" fmla="*/ 1390650 h 3438525"/>
                <a:gd name="connsiteX4" fmla="*/ 771525 w 2019300"/>
                <a:gd name="connsiteY4" fmla="*/ 1981200 h 3438525"/>
                <a:gd name="connsiteX5" fmla="*/ 1123950 w 2019300"/>
                <a:gd name="connsiteY5" fmla="*/ 2571750 h 3438525"/>
                <a:gd name="connsiteX6" fmla="*/ 1628775 w 2019300"/>
                <a:gd name="connsiteY6" fmla="*/ 3209925 h 3438525"/>
                <a:gd name="connsiteX7" fmla="*/ 2019300 w 2019300"/>
                <a:gd name="connsiteY7" fmla="*/ 3438525 h 3438525"/>
                <a:gd name="connsiteX0" fmla="*/ 0 w 2019300"/>
                <a:gd name="connsiteY0" fmla="*/ 0 h 3438525"/>
                <a:gd name="connsiteX1" fmla="*/ 276225 w 2019300"/>
                <a:gd name="connsiteY1" fmla="*/ 571500 h 3438525"/>
                <a:gd name="connsiteX2" fmla="*/ 466725 w 2019300"/>
                <a:gd name="connsiteY2" fmla="*/ 971550 h 3438525"/>
                <a:gd name="connsiteX3" fmla="*/ 714375 w 2019300"/>
                <a:gd name="connsiteY3" fmla="*/ 1390650 h 3438525"/>
                <a:gd name="connsiteX4" fmla="*/ 771525 w 2019300"/>
                <a:gd name="connsiteY4" fmla="*/ 1981200 h 3438525"/>
                <a:gd name="connsiteX5" fmla="*/ 1123950 w 2019300"/>
                <a:gd name="connsiteY5" fmla="*/ 2571750 h 3438525"/>
                <a:gd name="connsiteX6" fmla="*/ 1552575 w 2019300"/>
                <a:gd name="connsiteY6" fmla="*/ 3219450 h 3438525"/>
                <a:gd name="connsiteX7" fmla="*/ 2019300 w 2019300"/>
                <a:gd name="connsiteY7" fmla="*/ 3438525 h 3438525"/>
                <a:gd name="connsiteX0" fmla="*/ 0 w 1943100"/>
                <a:gd name="connsiteY0" fmla="*/ 0 h 3476625"/>
                <a:gd name="connsiteX1" fmla="*/ 276225 w 1943100"/>
                <a:gd name="connsiteY1" fmla="*/ 571500 h 3476625"/>
                <a:gd name="connsiteX2" fmla="*/ 466725 w 1943100"/>
                <a:gd name="connsiteY2" fmla="*/ 971550 h 3476625"/>
                <a:gd name="connsiteX3" fmla="*/ 714375 w 1943100"/>
                <a:gd name="connsiteY3" fmla="*/ 1390650 h 3476625"/>
                <a:gd name="connsiteX4" fmla="*/ 771525 w 1943100"/>
                <a:gd name="connsiteY4" fmla="*/ 1981200 h 3476625"/>
                <a:gd name="connsiteX5" fmla="*/ 1123950 w 1943100"/>
                <a:gd name="connsiteY5" fmla="*/ 2571750 h 3476625"/>
                <a:gd name="connsiteX6" fmla="*/ 1552575 w 1943100"/>
                <a:gd name="connsiteY6" fmla="*/ 3219450 h 3476625"/>
                <a:gd name="connsiteX7" fmla="*/ 1943100 w 1943100"/>
                <a:gd name="connsiteY7" fmla="*/ 3476625 h 3476625"/>
                <a:gd name="connsiteX0" fmla="*/ 0 w 1952625"/>
                <a:gd name="connsiteY0" fmla="*/ 0 h 3533775"/>
                <a:gd name="connsiteX1" fmla="*/ 276225 w 1952625"/>
                <a:gd name="connsiteY1" fmla="*/ 571500 h 3533775"/>
                <a:gd name="connsiteX2" fmla="*/ 466725 w 1952625"/>
                <a:gd name="connsiteY2" fmla="*/ 971550 h 3533775"/>
                <a:gd name="connsiteX3" fmla="*/ 714375 w 1952625"/>
                <a:gd name="connsiteY3" fmla="*/ 1390650 h 3533775"/>
                <a:gd name="connsiteX4" fmla="*/ 771525 w 1952625"/>
                <a:gd name="connsiteY4" fmla="*/ 1981200 h 3533775"/>
                <a:gd name="connsiteX5" fmla="*/ 1123950 w 1952625"/>
                <a:gd name="connsiteY5" fmla="*/ 2571750 h 3533775"/>
                <a:gd name="connsiteX6" fmla="*/ 1552575 w 1952625"/>
                <a:gd name="connsiteY6" fmla="*/ 3219450 h 3533775"/>
                <a:gd name="connsiteX7" fmla="*/ 1952625 w 1952625"/>
                <a:gd name="connsiteY7" fmla="*/ 3533775 h 3533775"/>
                <a:gd name="connsiteX0" fmla="*/ 0 w 1952625"/>
                <a:gd name="connsiteY0" fmla="*/ 0 h 3533775"/>
                <a:gd name="connsiteX1" fmla="*/ 276225 w 1952625"/>
                <a:gd name="connsiteY1" fmla="*/ 571500 h 3533775"/>
                <a:gd name="connsiteX2" fmla="*/ 466725 w 1952625"/>
                <a:gd name="connsiteY2" fmla="*/ 971550 h 3533775"/>
                <a:gd name="connsiteX3" fmla="*/ 714375 w 1952625"/>
                <a:gd name="connsiteY3" fmla="*/ 1390650 h 3533775"/>
                <a:gd name="connsiteX4" fmla="*/ 771525 w 1952625"/>
                <a:gd name="connsiteY4" fmla="*/ 1981200 h 3533775"/>
                <a:gd name="connsiteX5" fmla="*/ 1123950 w 1952625"/>
                <a:gd name="connsiteY5" fmla="*/ 2571750 h 3533775"/>
                <a:gd name="connsiteX6" fmla="*/ 1552575 w 1952625"/>
                <a:gd name="connsiteY6" fmla="*/ 3219450 h 3533775"/>
                <a:gd name="connsiteX7" fmla="*/ 1952625 w 1952625"/>
                <a:gd name="connsiteY7" fmla="*/ 3533775 h 353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625" h="3533775">
                  <a:moveTo>
                    <a:pt x="0" y="0"/>
                  </a:moveTo>
                  <a:lnTo>
                    <a:pt x="276225" y="571500"/>
                  </a:lnTo>
                  <a:cubicBezTo>
                    <a:pt x="354012" y="733425"/>
                    <a:pt x="393700" y="835025"/>
                    <a:pt x="466725" y="971550"/>
                  </a:cubicBezTo>
                  <a:cubicBezTo>
                    <a:pt x="539750" y="1108075"/>
                    <a:pt x="663575" y="1222375"/>
                    <a:pt x="714375" y="1390650"/>
                  </a:cubicBezTo>
                  <a:cubicBezTo>
                    <a:pt x="765175" y="1558925"/>
                    <a:pt x="703263" y="1784350"/>
                    <a:pt x="771525" y="1981200"/>
                  </a:cubicBezTo>
                  <a:cubicBezTo>
                    <a:pt x="839787" y="2178050"/>
                    <a:pt x="993775" y="2365375"/>
                    <a:pt x="1123950" y="2571750"/>
                  </a:cubicBezTo>
                  <a:cubicBezTo>
                    <a:pt x="1254125" y="2778125"/>
                    <a:pt x="1403350" y="3073400"/>
                    <a:pt x="1552575" y="3219450"/>
                  </a:cubicBezTo>
                  <a:cubicBezTo>
                    <a:pt x="1701800" y="3365500"/>
                    <a:pt x="1627188" y="3308350"/>
                    <a:pt x="1952625" y="3533775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post-stent">
            <a:extLst>
              <a:ext uri="{FF2B5EF4-FFF2-40B4-BE49-F238E27FC236}">
                <a16:creationId xmlns:a16="http://schemas.microsoft.com/office/drawing/2014/main" id="{ADC3BFE8-2ED8-1AA9-A824-B29B6E48667D}"/>
              </a:ext>
            </a:extLst>
          </p:cNvPr>
          <p:cNvGrpSpPr/>
          <p:nvPr/>
        </p:nvGrpSpPr>
        <p:grpSpPr>
          <a:xfrm>
            <a:off x="4844453" y="2762249"/>
            <a:ext cx="1737322" cy="3381376"/>
            <a:chOff x="4844453" y="2762249"/>
            <a:chExt cx="1737322" cy="338137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796F50D-D014-9FF5-4E6A-B0D4C5DFC831}"/>
                </a:ext>
              </a:extLst>
            </p:cNvPr>
            <p:cNvSpPr/>
            <p:nvPr/>
          </p:nvSpPr>
          <p:spPr>
            <a:xfrm>
              <a:off x="5007843" y="2800350"/>
              <a:ext cx="1573932" cy="3343275"/>
            </a:xfrm>
            <a:custGeom>
              <a:avLst/>
              <a:gdLst>
                <a:gd name="connsiteX0" fmla="*/ 11832 w 1573932"/>
                <a:gd name="connsiteY0" fmla="*/ 0 h 3343275"/>
                <a:gd name="connsiteX1" fmla="*/ 2307 w 1573932"/>
                <a:gd name="connsiteY1" fmla="*/ 180975 h 3343275"/>
                <a:gd name="connsiteX2" fmla="*/ 49932 w 1573932"/>
                <a:gd name="connsiteY2" fmla="*/ 219075 h 3343275"/>
                <a:gd name="connsiteX3" fmla="*/ 135657 w 1573932"/>
                <a:gd name="connsiteY3" fmla="*/ 800100 h 3343275"/>
                <a:gd name="connsiteX4" fmla="*/ 230907 w 1573932"/>
                <a:gd name="connsiteY4" fmla="*/ 1304925 h 3343275"/>
                <a:gd name="connsiteX5" fmla="*/ 249957 w 1573932"/>
                <a:gd name="connsiteY5" fmla="*/ 1866900 h 3343275"/>
                <a:gd name="connsiteX6" fmla="*/ 373782 w 1573932"/>
                <a:gd name="connsiteY6" fmla="*/ 2314575 h 3343275"/>
                <a:gd name="connsiteX7" fmla="*/ 707157 w 1573932"/>
                <a:gd name="connsiteY7" fmla="*/ 2752725 h 3343275"/>
                <a:gd name="connsiteX8" fmla="*/ 1573932 w 1573932"/>
                <a:gd name="connsiteY8" fmla="*/ 3343275 h 334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3932" h="3343275">
                  <a:moveTo>
                    <a:pt x="11832" y="0"/>
                  </a:moveTo>
                  <a:cubicBezTo>
                    <a:pt x="3894" y="72231"/>
                    <a:pt x="-4043" y="144463"/>
                    <a:pt x="2307" y="180975"/>
                  </a:cubicBezTo>
                  <a:cubicBezTo>
                    <a:pt x="8657" y="217487"/>
                    <a:pt x="27707" y="115888"/>
                    <a:pt x="49932" y="219075"/>
                  </a:cubicBezTo>
                  <a:cubicBezTo>
                    <a:pt x="72157" y="322262"/>
                    <a:pt x="105495" y="619125"/>
                    <a:pt x="135657" y="800100"/>
                  </a:cubicBezTo>
                  <a:cubicBezTo>
                    <a:pt x="165819" y="981075"/>
                    <a:pt x="211857" y="1127125"/>
                    <a:pt x="230907" y="1304925"/>
                  </a:cubicBezTo>
                  <a:cubicBezTo>
                    <a:pt x="249957" y="1482725"/>
                    <a:pt x="226145" y="1698625"/>
                    <a:pt x="249957" y="1866900"/>
                  </a:cubicBezTo>
                  <a:cubicBezTo>
                    <a:pt x="273769" y="2035175"/>
                    <a:pt x="297582" y="2166938"/>
                    <a:pt x="373782" y="2314575"/>
                  </a:cubicBezTo>
                  <a:cubicBezTo>
                    <a:pt x="449982" y="2462212"/>
                    <a:pt x="507132" y="2581275"/>
                    <a:pt x="707157" y="2752725"/>
                  </a:cubicBezTo>
                  <a:cubicBezTo>
                    <a:pt x="907182" y="2924175"/>
                    <a:pt x="1183407" y="3178175"/>
                    <a:pt x="1573932" y="3343275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6B8588B-0678-C074-16F1-14A60817D609}"/>
                </a:ext>
              </a:extLst>
            </p:cNvPr>
            <p:cNvSpPr/>
            <p:nvPr/>
          </p:nvSpPr>
          <p:spPr>
            <a:xfrm>
              <a:off x="4844453" y="2762249"/>
              <a:ext cx="1573932" cy="3343275"/>
            </a:xfrm>
            <a:custGeom>
              <a:avLst/>
              <a:gdLst>
                <a:gd name="connsiteX0" fmla="*/ 11832 w 1573932"/>
                <a:gd name="connsiteY0" fmla="*/ 0 h 3343275"/>
                <a:gd name="connsiteX1" fmla="*/ 2307 w 1573932"/>
                <a:gd name="connsiteY1" fmla="*/ 180975 h 3343275"/>
                <a:gd name="connsiteX2" fmla="*/ 49932 w 1573932"/>
                <a:gd name="connsiteY2" fmla="*/ 219075 h 3343275"/>
                <a:gd name="connsiteX3" fmla="*/ 135657 w 1573932"/>
                <a:gd name="connsiteY3" fmla="*/ 800100 h 3343275"/>
                <a:gd name="connsiteX4" fmla="*/ 230907 w 1573932"/>
                <a:gd name="connsiteY4" fmla="*/ 1304925 h 3343275"/>
                <a:gd name="connsiteX5" fmla="*/ 249957 w 1573932"/>
                <a:gd name="connsiteY5" fmla="*/ 1866900 h 3343275"/>
                <a:gd name="connsiteX6" fmla="*/ 373782 w 1573932"/>
                <a:gd name="connsiteY6" fmla="*/ 2314575 h 3343275"/>
                <a:gd name="connsiteX7" fmla="*/ 707157 w 1573932"/>
                <a:gd name="connsiteY7" fmla="*/ 2752725 h 3343275"/>
                <a:gd name="connsiteX8" fmla="*/ 1573932 w 1573932"/>
                <a:gd name="connsiteY8" fmla="*/ 3343275 h 334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3932" h="3343275">
                  <a:moveTo>
                    <a:pt x="11832" y="0"/>
                  </a:moveTo>
                  <a:cubicBezTo>
                    <a:pt x="3894" y="72231"/>
                    <a:pt x="-4043" y="144463"/>
                    <a:pt x="2307" y="180975"/>
                  </a:cubicBezTo>
                  <a:cubicBezTo>
                    <a:pt x="8657" y="217487"/>
                    <a:pt x="27707" y="115888"/>
                    <a:pt x="49932" y="219075"/>
                  </a:cubicBezTo>
                  <a:cubicBezTo>
                    <a:pt x="72157" y="322262"/>
                    <a:pt x="105495" y="619125"/>
                    <a:pt x="135657" y="800100"/>
                  </a:cubicBezTo>
                  <a:cubicBezTo>
                    <a:pt x="165819" y="981075"/>
                    <a:pt x="211857" y="1127125"/>
                    <a:pt x="230907" y="1304925"/>
                  </a:cubicBezTo>
                  <a:cubicBezTo>
                    <a:pt x="249957" y="1482725"/>
                    <a:pt x="226145" y="1698625"/>
                    <a:pt x="249957" y="1866900"/>
                  </a:cubicBezTo>
                  <a:cubicBezTo>
                    <a:pt x="273769" y="2035175"/>
                    <a:pt x="297582" y="2166938"/>
                    <a:pt x="373782" y="2314575"/>
                  </a:cubicBezTo>
                  <a:cubicBezTo>
                    <a:pt x="449982" y="2462212"/>
                    <a:pt x="507132" y="2581275"/>
                    <a:pt x="707157" y="2752725"/>
                  </a:cubicBezTo>
                  <a:cubicBezTo>
                    <a:pt x="907182" y="2924175"/>
                    <a:pt x="1183407" y="3178175"/>
                    <a:pt x="1573932" y="3343275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absent artery">
            <a:extLst>
              <a:ext uri="{FF2B5EF4-FFF2-40B4-BE49-F238E27FC236}">
                <a16:creationId xmlns:a16="http://schemas.microsoft.com/office/drawing/2014/main" id="{D2D6FD1C-5F73-8073-EF88-DA199B683A06}"/>
              </a:ext>
            </a:extLst>
          </p:cNvPr>
          <p:cNvGrpSpPr/>
          <p:nvPr/>
        </p:nvGrpSpPr>
        <p:grpSpPr>
          <a:xfrm>
            <a:off x="4529340" y="3476624"/>
            <a:ext cx="1737322" cy="3381376"/>
            <a:chOff x="4844453" y="2762249"/>
            <a:chExt cx="1737322" cy="338137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DE437E2-BF19-AEA7-C9A8-632CE0352FC4}"/>
                </a:ext>
              </a:extLst>
            </p:cNvPr>
            <p:cNvSpPr/>
            <p:nvPr/>
          </p:nvSpPr>
          <p:spPr>
            <a:xfrm>
              <a:off x="5007843" y="2800350"/>
              <a:ext cx="1573932" cy="3343275"/>
            </a:xfrm>
            <a:custGeom>
              <a:avLst/>
              <a:gdLst>
                <a:gd name="connsiteX0" fmla="*/ 11832 w 1573932"/>
                <a:gd name="connsiteY0" fmla="*/ 0 h 3343275"/>
                <a:gd name="connsiteX1" fmla="*/ 2307 w 1573932"/>
                <a:gd name="connsiteY1" fmla="*/ 180975 h 3343275"/>
                <a:gd name="connsiteX2" fmla="*/ 49932 w 1573932"/>
                <a:gd name="connsiteY2" fmla="*/ 219075 h 3343275"/>
                <a:gd name="connsiteX3" fmla="*/ 135657 w 1573932"/>
                <a:gd name="connsiteY3" fmla="*/ 800100 h 3343275"/>
                <a:gd name="connsiteX4" fmla="*/ 230907 w 1573932"/>
                <a:gd name="connsiteY4" fmla="*/ 1304925 h 3343275"/>
                <a:gd name="connsiteX5" fmla="*/ 249957 w 1573932"/>
                <a:gd name="connsiteY5" fmla="*/ 1866900 h 3343275"/>
                <a:gd name="connsiteX6" fmla="*/ 373782 w 1573932"/>
                <a:gd name="connsiteY6" fmla="*/ 2314575 h 3343275"/>
                <a:gd name="connsiteX7" fmla="*/ 707157 w 1573932"/>
                <a:gd name="connsiteY7" fmla="*/ 2752725 h 3343275"/>
                <a:gd name="connsiteX8" fmla="*/ 1573932 w 1573932"/>
                <a:gd name="connsiteY8" fmla="*/ 3343275 h 334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3932" h="3343275">
                  <a:moveTo>
                    <a:pt x="11832" y="0"/>
                  </a:moveTo>
                  <a:cubicBezTo>
                    <a:pt x="3894" y="72231"/>
                    <a:pt x="-4043" y="144463"/>
                    <a:pt x="2307" y="180975"/>
                  </a:cubicBezTo>
                  <a:cubicBezTo>
                    <a:pt x="8657" y="217487"/>
                    <a:pt x="27707" y="115888"/>
                    <a:pt x="49932" y="219075"/>
                  </a:cubicBezTo>
                  <a:cubicBezTo>
                    <a:pt x="72157" y="322262"/>
                    <a:pt x="105495" y="619125"/>
                    <a:pt x="135657" y="800100"/>
                  </a:cubicBezTo>
                  <a:cubicBezTo>
                    <a:pt x="165819" y="981075"/>
                    <a:pt x="211857" y="1127125"/>
                    <a:pt x="230907" y="1304925"/>
                  </a:cubicBezTo>
                  <a:cubicBezTo>
                    <a:pt x="249957" y="1482725"/>
                    <a:pt x="226145" y="1698625"/>
                    <a:pt x="249957" y="1866900"/>
                  </a:cubicBezTo>
                  <a:cubicBezTo>
                    <a:pt x="273769" y="2035175"/>
                    <a:pt x="297582" y="2166938"/>
                    <a:pt x="373782" y="2314575"/>
                  </a:cubicBezTo>
                  <a:cubicBezTo>
                    <a:pt x="449982" y="2462212"/>
                    <a:pt x="507132" y="2581275"/>
                    <a:pt x="707157" y="2752725"/>
                  </a:cubicBezTo>
                  <a:cubicBezTo>
                    <a:pt x="907182" y="2924175"/>
                    <a:pt x="1183407" y="3178175"/>
                    <a:pt x="1573932" y="3343275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CA3C426-C443-3AE5-88A7-0689B0DDFA18}"/>
                </a:ext>
              </a:extLst>
            </p:cNvPr>
            <p:cNvSpPr/>
            <p:nvPr/>
          </p:nvSpPr>
          <p:spPr>
            <a:xfrm>
              <a:off x="4844453" y="2762249"/>
              <a:ext cx="1573932" cy="3343275"/>
            </a:xfrm>
            <a:custGeom>
              <a:avLst/>
              <a:gdLst>
                <a:gd name="connsiteX0" fmla="*/ 11832 w 1573932"/>
                <a:gd name="connsiteY0" fmla="*/ 0 h 3343275"/>
                <a:gd name="connsiteX1" fmla="*/ 2307 w 1573932"/>
                <a:gd name="connsiteY1" fmla="*/ 180975 h 3343275"/>
                <a:gd name="connsiteX2" fmla="*/ 49932 w 1573932"/>
                <a:gd name="connsiteY2" fmla="*/ 219075 h 3343275"/>
                <a:gd name="connsiteX3" fmla="*/ 135657 w 1573932"/>
                <a:gd name="connsiteY3" fmla="*/ 800100 h 3343275"/>
                <a:gd name="connsiteX4" fmla="*/ 230907 w 1573932"/>
                <a:gd name="connsiteY4" fmla="*/ 1304925 h 3343275"/>
                <a:gd name="connsiteX5" fmla="*/ 249957 w 1573932"/>
                <a:gd name="connsiteY5" fmla="*/ 1866900 h 3343275"/>
                <a:gd name="connsiteX6" fmla="*/ 373782 w 1573932"/>
                <a:gd name="connsiteY6" fmla="*/ 2314575 h 3343275"/>
                <a:gd name="connsiteX7" fmla="*/ 707157 w 1573932"/>
                <a:gd name="connsiteY7" fmla="*/ 2752725 h 3343275"/>
                <a:gd name="connsiteX8" fmla="*/ 1573932 w 1573932"/>
                <a:gd name="connsiteY8" fmla="*/ 3343275 h 334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3932" h="3343275">
                  <a:moveTo>
                    <a:pt x="11832" y="0"/>
                  </a:moveTo>
                  <a:cubicBezTo>
                    <a:pt x="3894" y="72231"/>
                    <a:pt x="-4043" y="144463"/>
                    <a:pt x="2307" y="180975"/>
                  </a:cubicBezTo>
                  <a:cubicBezTo>
                    <a:pt x="8657" y="217487"/>
                    <a:pt x="27707" y="115888"/>
                    <a:pt x="49932" y="219075"/>
                  </a:cubicBezTo>
                  <a:cubicBezTo>
                    <a:pt x="72157" y="322262"/>
                    <a:pt x="105495" y="619125"/>
                    <a:pt x="135657" y="800100"/>
                  </a:cubicBezTo>
                  <a:cubicBezTo>
                    <a:pt x="165819" y="981075"/>
                    <a:pt x="211857" y="1127125"/>
                    <a:pt x="230907" y="1304925"/>
                  </a:cubicBezTo>
                  <a:cubicBezTo>
                    <a:pt x="249957" y="1482725"/>
                    <a:pt x="226145" y="1698625"/>
                    <a:pt x="249957" y="1866900"/>
                  </a:cubicBezTo>
                  <a:cubicBezTo>
                    <a:pt x="273769" y="2035175"/>
                    <a:pt x="297582" y="2166938"/>
                    <a:pt x="373782" y="2314575"/>
                  </a:cubicBezTo>
                  <a:cubicBezTo>
                    <a:pt x="449982" y="2462212"/>
                    <a:pt x="507132" y="2581275"/>
                    <a:pt x="707157" y="2752725"/>
                  </a:cubicBezTo>
                  <a:cubicBezTo>
                    <a:pt x="907182" y="2924175"/>
                    <a:pt x="1183407" y="3178175"/>
                    <a:pt x="1573932" y="3343275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Answer three">
            <a:extLst>
              <a:ext uri="{FF2B5EF4-FFF2-40B4-BE49-F238E27FC236}">
                <a16:creationId xmlns:a16="http://schemas.microsoft.com/office/drawing/2014/main" id="{CC9672A0-84DE-179C-0AE8-6C2E2786FE28}"/>
              </a:ext>
            </a:extLst>
          </p:cNvPr>
          <p:cNvSpPr txBox="1"/>
          <p:nvPr/>
        </p:nvSpPr>
        <p:spPr>
          <a:xfrm>
            <a:off x="0" y="465600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40yo man with acute lateral STEMI, 100% occlusion </a:t>
            </a:r>
            <a:r>
              <a:rPr lang="en-US" sz="2400" dirty="0" err="1">
                <a:solidFill>
                  <a:sysClr val="windowText" lastClr="000000"/>
                </a:solidFill>
              </a:rPr>
              <a:t>LCx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7" name="Answer three">
            <a:extLst>
              <a:ext uri="{FF2B5EF4-FFF2-40B4-BE49-F238E27FC236}">
                <a16:creationId xmlns:a16="http://schemas.microsoft.com/office/drawing/2014/main" id="{D20E45DA-B677-0EEB-6847-8DE93E4CDFD5}"/>
              </a:ext>
            </a:extLst>
          </p:cNvPr>
          <p:cNvSpPr txBox="1"/>
          <p:nvPr/>
        </p:nvSpPr>
        <p:spPr>
          <a:xfrm>
            <a:off x="0" y="3385"/>
            <a:ext cx="121920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Coronary Angiography Films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1FD903-0A52-23C9-4193-02FEB06161F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205183" y="3847461"/>
            <a:ext cx="1363102" cy="32316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BBCC651-AD7C-FE79-CF10-46303BD40C85}"/>
              </a:ext>
            </a:extLst>
          </p:cNvPr>
          <p:cNvSpPr/>
          <p:nvPr/>
        </p:nvSpPr>
        <p:spPr>
          <a:xfrm>
            <a:off x="1594549" y="3524295"/>
            <a:ext cx="1610634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Where the </a:t>
            </a:r>
            <a:r>
              <a:rPr lang="en-US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LCx</a:t>
            </a:r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should be</a:t>
            </a:r>
          </a:p>
        </p:txBody>
      </p:sp>
      <p:grpSp>
        <p:nvGrpSpPr>
          <p:cNvPr id="18" name="stent label">
            <a:extLst>
              <a:ext uri="{FF2B5EF4-FFF2-40B4-BE49-F238E27FC236}">
                <a16:creationId xmlns:a16="http://schemas.microsoft.com/office/drawing/2014/main" id="{DA5A6A7F-19FD-2CFC-AFA1-DB112C93072A}"/>
              </a:ext>
            </a:extLst>
          </p:cNvPr>
          <p:cNvGrpSpPr/>
          <p:nvPr/>
        </p:nvGrpSpPr>
        <p:grpSpPr>
          <a:xfrm>
            <a:off x="6266662" y="3104823"/>
            <a:ext cx="4854044" cy="646331"/>
            <a:chOff x="4703378" y="4297808"/>
            <a:chExt cx="4854044" cy="64633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C4174EF-E276-32E2-82AA-48AD7B8AEE46}"/>
                </a:ext>
              </a:extLst>
            </p:cNvPr>
            <p:cNvSpPr/>
            <p:nvPr/>
          </p:nvSpPr>
          <p:spPr>
            <a:xfrm>
              <a:off x="7423532" y="4297808"/>
              <a:ext cx="2133890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Deploying the balloon/stent</a:t>
              </a:r>
              <a:endParaRPr lang="en-US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FAB98C8-26FF-30D3-CBB4-7246876BF781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703378" y="4620973"/>
              <a:ext cx="2720154" cy="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E44F891-9DF8-22E8-CC22-0E4A06770364}"/>
              </a:ext>
            </a:extLst>
          </p:cNvPr>
          <p:cNvGrpSpPr/>
          <p:nvPr/>
        </p:nvGrpSpPr>
        <p:grpSpPr>
          <a:xfrm>
            <a:off x="980793" y="4602318"/>
            <a:ext cx="4048779" cy="646331"/>
            <a:chOff x="7461196" y="4255313"/>
            <a:chExt cx="4048779" cy="646331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22FE1FE-A4E6-7CAF-0EBF-6E6CC4156682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 flipV="1">
              <a:off x="9702493" y="4439979"/>
              <a:ext cx="1807482" cy="1385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0BAC24F-31EE-C080-6EF3-AE2506AD1DE4}"/>
                </a:ext>
              </a:extLst>
            </p:cNvPr>
            <p:cNvSpPr/>
            <p:nvPr/>
          </p:nvSpPr>
          <p:spPr>
            <a:xfrm>
              <a:off x="7461196" y="4255313"/>
              <a:ext cx="2241297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err="1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LCx</a:t>
              </a:r>
              <a:r>
                <a:rPr lang="en-US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with TIMI 3 flow</a:t>
              </a:r>
            </a:p>
            <a:p>
              <a:pPr algn="ctr"/>
              <a:r>
                <a:rPr lang="en-US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post PCI</a:t>
              </a:r>
              <a:endParaRPr lang="en-US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9" name="Image Attribution">
            <a:extLst>
              <a:ext uri="{FF2B5EF4-FFF2-40B4-BE49-F238E27FC236}">
                <a16:creationId xmlns:a16="http://schemas.microsoft.com/office/drawing/2014/main" id="{B421FE82-3A90-8A7F-EA6A-A1AD9F349C01}"/>
              </a:ext>
            </a:extLst>
          </p:cNvPr>
          <p:cNvSpPr txBox="1"/>
          <p:nvPr/>
        </p:nvSpPr>
        <p:spPr>
          <a:xfrm>
            <a:off x="-4" y="6604084"/>
            <a:ext cx="2496341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i="1" dirty="0"/>
              <a:t>Images courtesy of  Benjamin Titus, MD</a:t>
            </a:r>
            <a:endParaRPr lang="en-US" sz="105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421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3B57B1B56684BAB1341979C003C65" ma:contentTypeVersion="13" ma:contentTypeDescription="Create a new document." ma:contentTypeScope="" ma:versionID="3405956e3a549576d6db573d22b4ed99">
  <xsd:schema xmlns:xsd="http://www.w3.org/2001/XMLSchema" xmlns:xs="http://www.w3.org/2001/XMLSchema" xmlns:p="http://schemas.microsoft.com/office/2006/metadata/properties" xmlns:ns3="b8b3ae3f-5481-4331-b963-02e70fee9004" xmlns:ns4="05428c74-abb2-4460-9816-fc88d4c40442" targetNamespace="http://schemas.microsoft.com/office/2006/metadata/properties" ma:root="true" ma:fieldsID="936cb61175cac8064d30e2ba659afcbb" ns3:_="" ns4:_="">
    <xsd:import namespace="b8b3ae3f-5481-4331-b963-02e70fee9004"/>
    <xsd:import namespace="05428c74-abb2-4460-9816-fc88d4c404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3ae3f-5481-4331-b963-02e70fee9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28c74-abb2-4460-9816-fc88d4c4044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BA7D8A-F5E6-405A-ABE6-B4FE95E125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b3ae3f-5481-4331-b963-02e70fee9004"/>
    <ds:schemaRef ds:uri="05428c74-abb2-4460-9816-fc88d4c404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4EA6EA-59D5-4D00-88FA-89FD100C09AF}">
  <ds:schemaRefs>
    <ds:schemaRef ds:uri="http://schemas.microsoft.com/office/2006/metadata/properties"/>
    <ds:schemaRef ds:uri="b8b3ae3f-5481-4331-b963-02e70fee9004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5428c74-abb2-4460-9816-fc88d4c4044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A2253ED-4BC3-4DC9-981E-BB467C2EC2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</TotalTime>
  <Words>3480</Words>
  <Application>Microsoft Macintosh PowerPoint</Application>
  <PresentationFormat>Widescreen</PresentationFormat>
  <Paragraphs>452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Symbol</vt:lpstr>
      <vt:lpstr>Times New Roman</vt:lpstr>
      <vt:lpstr>Office Theme</vt:lpstr>
      <vt:lpstr>ECG Case Conference: STEMIs</vt:lpstr>
      <vt:lpstr>PowerPoint Presentation</vt:lpstr>
      <vt:lpstr>PowerPoint Presentation</vt:lpstr>
      <vt:lpstr>What are the criteria for STEMI?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Fainstad, Brandon P.</dc:creator>
  <cp:lastModifiedBy>Fainstad, Brandon</cp:lastModifiedBy>
  <cp:revision>51</cp:revision>
  <dcterms:created xsi:type="dcterms:W3CDTF">2020-09-25T16:30:24Z</dcterms:created>
  <dcterms:modified xsi:type="dcterms:W3CDTF">2023-07-12T21:24:34Z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0x0101000913B57B1B56684BAB1341979C003C65</vt:lpwstr>
  </property>
</Properties>
</file>