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60" r:id="rId5"/>
    <p:sldId id="3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012328-FF69-4151-8E5A-49B14093E184}">
          <p14:sldIdLst>
            <p14:sldId id="360"/>
            <p14:sldId id="3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ton, Meara A2" initials="MMA" lastIdx="1" clrIdx="0">
    <p:extLst>
      <p:ext uri="{19B8F6BF-5375-455C-9EA6-DF929625EA0E}">
        <p15:presenceInfo xmlns:p15="http://schemas.microsoft.com/office/powerpoint/2012/main" userId="Melton, Meara A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CD452F-F7D9-40B4-86AC-25B7DBFD5EFD}" v="1" dt="2024-05-28T17:14:03.32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2915" autoAdjust="0"/>
  </p:normalViewPr>
  <p:slideViewPr>
    <p:cSldViewPr snapToGrid="0">
      <p:cViewPr varScale="1">
        <p:scale>
          <a:sx n="63" d="100"/>
          <a:sy n="63" d="100"/>
        </p:scale>
        <p:origin x="120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824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, Molly S." userId="2c7ef713-0d44-4b24-8d77-1664667b3b99" providerId="ADAL" clId="{55CD452F-F7D9-40B4-86AC-25B7DBFD5EFD}"/>
    <pc:docChg chg="custSel addSld delSld modSld sldOrd modSection">
      <pc:chgData name="Brett, Molly S." userId="2c7ef713-0d44-4b24-8d77-1664667b3b99" providerId="ADAL" clId="{55CD452F-F7D9-40B4-86AC-25B7DBFD5EFD}" dt="2024-05-28T17:14:22.422" v="12" actId="478"/>
      <pc:docMkLst>
        <pc:docMk/>
      </pc:docMkLst>
      <pc:sldChg chg="del ord">
        <pc:chgData name="Brett, Molly S." userId="2c7ef713-0d44-4b24-8d77-1664667b3b99" providerId="ADAL" clId="{55CD452F-F7D9-40B4-86AC-25B7DBFD5EFD}" dt="2024-05-28T17:13:54.776" v="1" actId="47"/>
        <pc:sldMkLst>
          <pc:docMk/>
          <pc:sldMk cId="655415268" sldId="341"/>
        </pc:sldMkLst>
      </pc:sldChg>
      <pc:sldChg chg="del">
        <pc:chgData name="Brett, Molly S." userId="2c7ef713-0d44-4b24-8d77-1664667b3b99" providerId="ADAL" clId="{55CD452F-F7D9-40B4-86AC-25B7DBFD5EFD}" dt="2024-05-28T17:13:55.394" v="4" actId="47"/>
        <pc:sldMkLst>
          <pc:docMk/>
          <pc:sldMk cId="2228034394" sldId="354"/>
        </pc:sldMkLst>
      </pc:sldChg>
      <pc:sldChg chg="del">
        <pc:chgData name="Brett, Molly S." userId="2c7ef713-0d44-4b24-8d77-1664667b3b99" providerId="ADAL" clId="{55CD452F-F7D9-40B4-86AC-25B7DBFD5EFD}" dt="2024-05-28T17:14:00.938" v="5" actId="47"/>
        <pc:sldMkLst>
          <pc:docMk/>
          <pc:sldMk cId="2529809611" sldId="355"/>
        </pc:sldMkLst>
      </pc:sldChg>
      <pc:sldChg chg="del">
        <pc:chgData name="Brett, Molly S." userId="2c7ef713-0d44-4b24-8d77-1664667b3b99" providerId="ADAL" clId="{55CD452F-F7D9-40B4-86AC-25B7DBFD5EFD}" dt="2024-05-28T17:14:00.938" v="5" actId="47"/>
        <pc:sldMkLst>
          <pc:docMk/>
          <pc:sldMk cId="3327663132" sldId="357"/>
        </pc:sldMkLst>
      </pc:sldChg>
      <pc:sldChg chg="del">
        <pc:chgData name="Brett, Molly S." userId="2c7ef713-0d44-4b24-8d77-1664667b3b99" providerId="ADAL" clId="{55CD452F-F7D9-40B4-86AC-25B7DBFD5EFD}" dt="2024-05-28T17:14:00.938" v="5" actId="47"/>
        <pc:sldMkLst>
          <pc:docMk/>
          <pc:sldMk cId="2169713128" sldId="358"/>
        </pc:sldMkLst>
      </pc:sldChg>
      <pc:sldChg chg="del">
        <pc:chgData name="Brett, Molly S." userId="2c7ef713-0d44-4b24-8d77-1664667b3b99" providerId="ADAL" clId="{55CD452F-F7D9-40B4-86AC-25B7DBFD5EFD}" dt="2024-05-28T17:14:00.938" v="5" actId="47"/>
        <pc:sldMkLst>
          <pc:docMk/>
          <pc:sldMk cId="4238153628" sldId="359"/>
        </pc:sldMkLst>
      </pc:sldChg>
      <pc:sldChg chg="delSp modSp mod delAnim">
        <pc:chgData name="Brett, Molly S." userId="2c7ef713-0d44-4b24-8d77-1664667b3b99" providerId="ADAL" clId="{55CD452F-F7D9-40B4-86AC-25B7DBFD5EFD}" dt="2024-05-28T17:14:22.422" v="12" actId="478"/>
        <pc:sldMkLst>
          <pc:docMk/>
          <pc:sldMk cId="2639748652" sldId="360"/>
        </pc:sldMkLst>
        <pc:spChg chg="del">
          <ac:chgData name="Brett, Molly S." userId="2c7ef713-0d44-4b24-8d77-1664667b3b99" providerId="ADAL" clId="{55CD452F-F7D9-40B4-86AC-25B7DBFD5EFD}" dt="2024-05-28T17:14:09.136" v="7" actId="478"/>
          <ac:spMkLst>
            <pc:docMk/>
            <pc:sldMk cId="2639748652" sldId="360"/>
            <ac:spMk id="21" creationId="{783D61A1-79F3-4B2B-9241-590F87ABBD20}"/>
          </ac:spMkLst>
        </pc:spChg>
        <pc:spChg chg="del">
          <ac:chgData name="Brett, Molly S." userId="2c7ef713-0d44-4b24-8d77-1664667b3b99" providerId="ADAL" clId="{55CD452F-F7D9-40B4-86AC-25B7DBFD5EFD}" dt="2024-05-28T17:14:13.411" v="8" actId="478"/>
          <ac:spMkLst>
            <pc:docMk/>
            <pc:sldMk cId="2639748652" sldId="360"/>
            <ac:spMk id="25" creationId="{5E024F48-936F-4E61-B994-830F8B12D3F7}"/>
          </ac:spMkLst>
        </pc:spChg>
        <pc:spChg chg="del">
          <ac:chgData name="Brett, Molly S." userId="2c7ef713-0d44-4b24-8d77-1664667b3b99" providerId="ADAL" clId="{55CD452F-F7D9-40B4-86AC-25B7DBFD5EFD}" dt="2024-05-28T17:14:09.136" v="7" actId="478"/>
          <ac:spMkLst>
            <pc:docMk/>
            <pc:sldMk cId="2639748652" sldId="360"/>
            <ac:spMk id="27" creationId="{0AF79542-40FF-4B28-8DD7-06E36DB1B713}"/>
          </ac:spMkLst>
        </pc:spChg>
        <pc:spChg chg="del">
          <ac:chgData name="Brett, Molly S." userId="2c7ef713-0d44-4b24-8d77-1664667b3b99" providerId="ADAL" clId="{55CD452F-F7D9-40B4-86AC-25B7DBFD5EFD}" dt="2024-05-28T17:14:09.136" v="7" actId="478"/>
          <ac:spMkLst>
            <pc:docMk/>
            <pc:sldMk cId="2639748652" sldId="360"/>
            <ac:spMk id="32" creationId="{B21D94F3-48C5-43DF-8DE2-D684D2D97438}"/>
          </ac:spMkLst>
        </pc:spChg>
        <pc:spChg chg="del">
          <ac:chgData name="Brett, Molly S." userId="2c7ef713-0d44-4b24-8d77-1664667b3b99" providerId="ADAL" clId="{55CD452F-F7D9-40B4-86AC-25B7DBFD5EFD}" dt="2024-05-28T17:14:17.048" v="10" actId="478"/>
          <ac:spMkLst>
            <pc:docMk/>
            <pc:sldMk cId="2639748652" sldId="360"/>
            <ac:spMk id="33" creationId="{F3D14612-2AC9-47DF-8950-1F202ED4D20C}"/>
          </ac:spMkLst>
        </pc:spChg>
        <pc:spChg chg="del">
          <ac:chgData name="Brett, Molly S." userId="2c7ef713-0d44-4b24-8d77-1664667b3b99" providerId="ADAL" clId="{55CD452F-F7D9-40B4-86AC-25B7DBFD5EFD}" dt="2024-05-28T17:14:09.136" v="7" actId="478"/>
          <ac:spMkLst>
            <pc:docMk/>
            <pc:sldMk cId="2639748652" sldId="360"/>
            <ac:spMk id="34" creationId="{70C423DD-8BD2-412E-81B2-EAA601D1586D}"/>
          </ac:spMkLst>
        </pc:spChg>
        <pc:spChg chg="del mod">
          <ac:chgData name="Brett, Molly S." userId="2c7ef713-0d44-4b24-8d77-1664667b3b99" providerId="ADAL" clId="{55CD452F-F7D9-40B4-86AC-25B7DBFD5EFD}" dt="2024-05-28T17:14:20.090" v="11" actId="478"/>
          <ac:spMkLst>
            <pc:docMk/>
            <pc:sldMk cId="2639748652" sldId="360"/>
            <ac:spMk id="37" creationId="{F950D41B-33AC-4146-8D75-ADC4DCFC4A75}"/>
          </ac:spMkLst>
        </pc:spChg>
        <pc:spChg chg="del">
          <ac:chgData name="Brett, Molly S." userId="2c7ef713-0d44-4b24-8d77-1664667b3b99" providerId="ADAL" clId="{55CD452F-F7D9-40B4-86AC-25B7DBFD5EFD}" dt="2024-05-28T17:14:22.422" v="12" actId="478"/>
          <ac:spMkLst>
            <pc:docMk/>
            <pc:sldMk cId="2639748652" sldId="360"/>
            <ac:spMk id="39" creationId="{BCF9BC4D-98EB-4750-81B2-176A190448B4}"/>
          </ac:spMkLst>
        </pc:spChg>
        <pc:spChg chg="del">
          <ac:chgData name="Brett, Molly S." userId="2c7ef713-0d44-4b24-8d77-1664667b3b99" providerId="ADAL" clId="{55CD452F-F7D9-40B4-86AC-25B7DBFD5EFD}" dt="2024-05-28T17:14:09.136" v="7" actId="478"/>
          <ac:spMkLst>
            <pc:docMk/>
            <pc:sldMk cId="2639748652" sldId="360"/>
            <ac:spMk id="43" creationId="{BE7DEED8-2ADC-40D5-9795-DF4758EB2E56}"/>
          </ac:spMkLst>
        </pc:spChg>
        <pc:spChg chg="del">
          <ac:chgData name="Brett, Molly S." userId="2c7ef713-0d44-4b24-8d77-1664667b3b99" providerId="ADAL" clId="{55CD452F-F7D9-40B4-86AC-25B7DBFD5EFD}" dt="2024-05-28T17:14:09.136" v="7" actId="478"/>
          <ac:spMkLst>
            <pc:docMk/>
            <pc:sldMk cId="2639748652" sldId="360"/>
            <ac:spMk id="48" creationId="{27702E6C-1E65-412B-9474-20AD377CBF45}"/>
          </ac:spMkLst>
        </pc:spChg>
        <pc:spChg chg="del">
          <ac:chgData name="Brett, Molly S." userId="2c7ef713-0d44-4b24-8d77-1664667b3b99" providerId="ADAL" clId="{55CD452F-F7D9-40B4-86AC-25B7DBFD5EFD}" dt="2024-05-28T17:14:13.411" v="8" actId="478"/>
          <ac:spMkLst>
            <pc:docMk/>
            <pc:sldMk cId="2639748652" sldId="360"/>
            <ac:spMk id="49" creationId="{E41B0D04-AAEF-4034-A4FC-DB175F51CC9D}"/>
          </ac:spMkLst>
        </pc:spChg>
        <pc:spChg chg="del">
          <ac:chgData name="Brett, Molly S." userId="2c7ef713-0d44-4b24-8d77-1664667b3b99" providerId="ADAL" clId="{55CD452F-F7D9-40B4-86AC-25B7DBFD5EFD}" dt="2024-05-28T17:14:13.411" v="8" actId="478"/>
          <ac:spMkLst>
            <pc:docMk/>
            <pc:sldMk cId="2639748652" sldId="360"/>
            <ac:spMk id="51" creationId="{0094328E-0785-48EC-91A0-A5D698A6F3A0}"/>
          </ac:spMkLst>
        </pc:spChg>
        <pc:graphicFrameChg chg="del">
          <ac:chgData name="Brett, Molly S." userId="2c7ef713-0d44-4b24-8d77-1664667b3b99" providerId="ADAL" clId="{55CD452F-F7D9-40B4-86AC-25B7DBFD5EFD}" dt="2024-05-28T17:14:09.136" v="7" actId="478"/>
          <ac:graphicFrameMkLst>
            <pc:docMk/>
            <pc:sldMk cId="2639748652" sldId="360"/>
            <ac:graphicFrameMk id="38" creationId="{1B557EE0-7944-4DBB-882B-1CDF5928FB1A}"/>
          </ac:graphicFrameMkLst>
        </pc:graphicFrameChg>
        <pc:graphicFrameChg chg="del">
          <ac:chgData name="Brett, Molly S." userId="2c7ef713-0d44-4b24-8d77-1664667b3b99" providerId="ADAL" clId="{55CD452F-F7D9-40B4-86AC-25B7DBFD5EFD}" dt="2024-05-28T17:14:13.411" v="8" actId="478"/>
          <ac:graphicFrameMkLst>
            <pc:docMk/>
            <pc:sldMk cId="2639748652" sldId="360"/>
            <ac:graphicFrameMk id="52" creationId="{765001CE-0509-4D2A-B15C-315B604A4AF9}"/>
          </ac:graphicFrameMkLst>
        </pc:graphicFrameChg>
        <pc:picChg chg="del">
          <ac:chgData name="Brett, Molly S." userId="2c7ef713-0d44-4b24-8d77-1664667b3b99" providerId="ADAL" clId="{55CD452F-F7D9-40B4-86AC-25B7DBFD5EFD}" dt="2024-05-28T17:14:13.411" v="8" actId="478"/>
          <ac:picMkLst>
            <pc:docMk/>
            <pc:sldMk cId="2639748652" sldId="360"/>
            <ac:picMk id="53" creationId="{EB3D3389-912C-4C18-AF23-6860597C8E32}"/>
          </ac:picMkLst>
        </pc:picChg>
      </pc:sldChg>
      <pc:sldChg chg="del">
        <pc:chgData name="Brett, Molly S." userId="2c7ef713-0d44-4b24-8d77-1664667b3b99" providerId="ADAL" clId="{55CD452F-F7D9-40B4-86AC-25B7DBFD5EFD}" dt="2024-05-28T17:13:54.967" v="2" actId="47"/>
        <pc:sldMkLst>
          <pc:docMk/>
          <pc:sldMk cId="3276294510" sldId="361"/>
        </pc:sldMkLst>
      </pc:sldChg>
      <pc:sldChg chg="add">
        <pc:chgData name="Brett, Molly S." userId="2c7ef713-0d44-4b24-8d77-1664667b3b99" providerId="ADAL" clId="{55CD452F-F7D9-40B4-86AC-25B7DBFD5EFD}" dt="2024-05-28T17:14:03.319" v="6"/>
        <pc:sldMkLst>
          <pc:docMk/>
          <pc:sldMk cId="4244368634" sldId="361"/>
        </pc:sldMkLst>
      </pc:sldChg>
      <pc:sldChg chg="del">
        <pc:chgData name="Brett, Molly S." userId="2c7ef713-0d44-4b24-8d77-1664667b3b99" providerId="ADAL" clId="{55CD452F-F7D9-40B4-86AC-25B7DBFD5EFD}" dt="2024-05-28T17:14:00.938" v="5" actId="47"/>
        <pc:sldMkLst>
          <pc:docMk/>
          <pc:sldMk cId="1823687899" sldId="363"/>
        </pc:sldMkLst>
      </pc:sldChg>
      <pc:sldChg chg="del">
        <pc:chgData name="Brett, Molly S." userId="2c7ef713-0d44-4b24-8d77-1664667b3b99" providerId="ADAL" clId="{55CD452F-F7D9-40B4-86AC-25B7DBFD5EFD}" dt="2024-05-28T17:14:00.938" v="5" actId="47"/>
        <pc:sldMkLst>
          <pc:docMk/>
          <pc:sldMk cId="1144085422" sldId="364"/>
        </pc:sldMkLst>
      </pc:sldChg>
      <pc:sldChg chg="del">
        <pc:chgData name="Brett, Molly S." userId="2c7ef713-0d44-4b24-8d77-1664667b3b99" providerId="ADAL" clId="{55CD452F-F7D9-40B4-86AC-25B7DBFD5EFD}" dt="2024-05-28T17:13:55.181" v="3" actId="47"/>
        <pc:sldMkLst>
          <pc:docMk/>
          <pc:sldMk cId="3460766134" sldId="365"/>
        </pc:sldMkLst>
      </pc:sldChg>
      <pc:sldChg chg="del">
        <pc:chgData name="Brett, Molly S." userId="2c7ef713-0d44-4b24-8d77-1664667b3b99" providerId="ADAL" clId="{55CD452F-F7D9-40B4-86AC-25B7DBFD5EFD}" dt="2024-05-28T17:14:00.938" v="5" actId="47"/>
        <pc:sldMkLst>
          <pc:docMk/>
          <pc:sldMk cId="552501026" sldId="3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A994B-294D-4E4D-9792-4298A1B04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E0037-629D-4F8A-9B14-C89238E7A0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DA95-F814-4776-9AD7-7A2B9BD82B3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D92EA-3D6B-416D-9B3A-36D278CDC0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7FA6-D0B6-4153-A884-D9054A586D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9DB65-7DD9-4F2C-8B6C-35CFB48B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33424-7696-4EBE-AA21-52B32DF5E9B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782A6-F165-4588-9224-AE9ADFA07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5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47A9-D53B-43D9-8708-4A4F9CD95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AC791-CF7B-4E5A-829B-C1FEA7278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A3820-9C64-4254-B706-D7655C88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A3BB0-232D-4C30-81EA-22F16843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54119-109B-45F1-AE71-24E5326E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8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CC0A-32B2-4D6B-A976-152A5A6B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7FAE1-E8C3-4A04-99E1-FC26CF51F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4EBF-9BC0-48F9-BBA1-256AA7B4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FBAC2-A8AA-4365-8035-E8139DCA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C765-A941-41A8-ACE1-FC7EEB92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5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BA6490-5CB4-4007-BF9C-C0B9BBFD8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A637B-55D1-4FD6-8826-8107FE695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3F6E6-4340-45E1-8E17-57FEF987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51AFE-9DEF-42C3-B256-8BF6A263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1D9F0-0590-4283-85CE-FDF9A929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8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4F50C-21F5-4629-9EC6-785D86A73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8CE0E-9445-461F-9ECE-DDFCB30DE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AAB52-45BA-4DA5-8D42-A08F5258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2237F-3FF5-4808-8FD5-00EF68EB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A63D9-4B9C-4C5F-9F78-072EDC354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FD5A-4224-4D3C-B1F1-B90A847A5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B6431-F589-4041-83A9-477647B3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6F8E7-1AA6-4BD7-A388-9A352EFF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54B6F-EDE8-4FBE-9CCD-D1DA2565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CB8CD-7770-4694-A186-17FB1A04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4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048C-8CE6-4F5C-9D54-EEF648B5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1A9E7-68D0-4CAE-8EED-7E16296A6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3C60E-E3A3-43C5-9B70-2947682C4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61302-CA24-440A-B4FF-2A215B80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EEBFF-4BF8-4D9A-877C-4E5B15B3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3C224-531D-4D5F-B138-C8C2DF55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75BB-BA8C-4CC9-93B3-4A118DAD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6F770-99FF-4877-A6E4-801BCDCA7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73736-8DED-4689-9646-4FBAC9D97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48A43-C6BB-4B91-88F4-AA4F08A7F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14354-CC40-406E-99F5-5BC15D383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D4896-9FCB-4EF0-BFDF-E1D1B2FC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2BA49-F00F-4AFE-AB38-3A00DBD1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F7A29B-38B0-4F09-BE1C-9FA194FA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DF8A-24FB-44E0-9F17-99FE2945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F6B9C-BC36-4C97-A0C2-298B31B7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5006E-543E-470E-A609-8F2C7C4F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B6329-5671-4FC1-9965-4613377B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7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7B9BC-B772-43F8-B4FC-CF88D87B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8AABF-8B66-415F-B026-058588D73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94FAD-0F36-4D49-8D81-BC7EBBED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6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225D-6212-45BF-9127-F3496C19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76053-9083-4DB1-AC75-EEAFE66D1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CAA03-47AC-448C-BD62-44DFDB1C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466D0-E4EF-4DF9-8096-64AA0A64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45805-0774-4915-B57B-553C8A9B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4D829-266E-48F1-BED7-DD6BB3E4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4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6985-27E5-4F8C-BF91-22DEDCF5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4F96F4-60CE-40AC-AE3F-7773EA444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837F7-B670-4DDC-AFE1-EBA1784FB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39E62-6360-48A5-B5FE-258587AB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28423-8843-4CD6-A271-610D9232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C43CA-DAE0-4E68-99E5-FF49B44A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B2958-4B36-4099-B770-95CB160AB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95D57-598D-40AC-A83B-119200F92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F33C1-0465-4F25-B77C-BB92D54D4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F14A-D76B-40B9-B3E4-3854EC9865A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83EC-0D02-4E7B-AF4B-BCEBEC80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5E90E-61B1-441D-88BB-8B212DF7D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E272-2248-4504-8802-E524313A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6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B00861D-98B2-4363-A805-C7A71715704D}"/>
              </a:ext>
            </a:extLst>
          </p:cNvPr>
          <p:cNvGrpSpPr/>
          <p:nvPr/>
        </p:nvGrpSpPr>
        <p:grpSpPr>
          <a:xfrm>
            <a:off x="1176665" y="5954020"/>
            <a:ext cx="10897497" cy="728141"/>
            <a:chOff x="2737307" y="4931856"/>
            <a:chExt cx="8884593" cy="1264767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E343CCEA-5499-4C01-9D83-A68269F63D4E}"/>
                </a:ext>
              </a:extLst>
            </p:cNvPr>
            <p:cNvSpPr/>
            <p:nvPr/>
          </p:nvSpPr>
          <p:spPr>
            <a:xfrm>
              <a:off x="2959778" y="4931856"/>
              <a:ext cx="8662122" cy="89543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66017A4-3EF2-4F10-8751-41FBDB4B766D}"/>
                </a:ext>
              </a:extLst>
            </p:cNvPr>
            <p:cNvCxnSpPr/>
            <p:nvPr/>
          </p:nvCxnSpPr>
          <p:spPr>
            <a:xfrm>
              <a:off x="2959778" y="5034892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8157E3-EA3C-4C3D-92C2-6845B332D539}"/>
                </a:ext>
              </a:extLst>
            </p:cNvPr>
            <p:cNvSpPr txBox="1"/>
            <p:nvPr/>
          </p:nvSpPr>
          <p:spPr>
            <a:xfrm>
              <a:off x="2737307" y="5827291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FB0731-CF1B-4418-BDF4-81A91A424370}"/>
                </a:ext>
              </a:extLst>
            </p:cNvPr>
            <p:cNvCxnSpPr/>
            <p:nvPr/>
          </p:nvCxnSpPr>
          <p:spPr>
            <a:xfrm>
              <a:off x="3929759" y="5034892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B08F1E4-86A1-485A-B50A-54A0ABC8498D}"/>
                </a:ext>
              </a:extLst>
            </p:cNvPr>
            <p:cNvSpPr txBox="1"/>
            <p:nvPr/>
          </p:nvSpPr>
          <p:spPr>
            <a:xfrm>
              <a:off x="3676954" y="5827291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30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875419F-344C-4B1F-A95E-9BF14010F30D}"/>
                </a:ext>
              </a:extLst>
            </p:cNvPr>
            <p:cNvCxnSpPr/>
            <p:nvPr/>
          </p:nvCxnSpPr>
          <p:spPr>
            <a:xfrm>
              <a:off x="4869406" y="5027506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0B668B-CD58-46C9-963E-BC422F5747AE}"/>
                </a:ext>
              </a:extLst>
            </p:cNvPr>
            <p:cNvSpPr txBox="1"/>
            <p:nvPr/>
          </p:nvSpPr>
          <p:spPr>
            <a:xfrm>
              <a:off x="4616601" y="5819905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40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305951D-BC93-403C-BFD1-6AD9F3DF97EF}"/>
                </a:ext>
              </a:extLst>
            </p:cNvPr>
            <p:cNvCxnSpPr/>
            <p:nvPr/>
          </p:nvCxnSpPr>
          <p:spPr>
            <a:xfrm>
              <a:off x="6500481" y="5023131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E1311C2-BDE3-4F69-9664-2DCD067E3715}"/>
                </a:ext>
              </a:extLst>
            </p:cNvPr>
            <p:cNvSpPr txBox="1"/>
            <p:nvPr/>
          </p:nvSpPr>
          <p:spPr>
            <a:xfrm>
              <a:off x="6247676" y="5815530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41D2B5-D311-4C74-9AE2-F46ECED2CF1F}"/>
                </a:ext>
              </a:extLst>
            </p:cNvPr>
            <p:cNvCxnSpPr/>
            <p:nvPr/>
          </p:nvCxnSpPr>
          <p:spPr>
            <a:xfrm>
              <a:off x="8106945" y="5011370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A40CED-039B-45BC-9E7D-53BEEB43B4CE}"/>
                </a:ext>
              </a:extLst>
            </p:cNvPr>
            <p:cNvSpPr txBox="1"/>
            <p:nvPr/>
          </p:nvSpPr>
          <p:spPr>
            <a:xfrm>
              <a:off x="7854140" y="5803769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60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EBC296D-9F64-44E6-BCF6-E1846F0F63A0}"/>
                </a:ext>
              </a:extLst>
            </p:cNvPr>
            <p:cNvCxnSpPr/>
            <p:nvPr/>
          </p:nvCxnSpPr>
          <p:spPr>
            <a:xfrm>
              <a:off x="9526425" y="5011370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9C8EC7-0430-4365-AD4D-FC7BE4038558}"/>
                </a:ext>
              </a:extLst>
            </p:cNvPr>
            <p:cNvSpPr txBox="1"/>
            <p:nvPr/>
          </p:nvSpPr>
          <p:spPr>
            <a:xfrm>
              <a:off x="9273620" y="5803769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70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1882B2-DC62-4A40-855B-46A9696E8FAD}"/>
                </a:ext>
              </a:extLst>
            </p:cNvPr>
            <p:cNvCxnSpPr/>
            <p:nvPr/>
          </p:nvCxnSpPr>
          <p:spPr>
            <a:xfrm>
              <a:off x="10792696" y="5034892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1018652-C079-4ED3-A260-39B99B3251A6}"/>
                </a:ext>
              </a:extLst>
            </p:cNvPr>
            <p:cNvSpPr txBox="1"/>
            <p:nvPr/>
          </p:nvSpPr>
          <p:spPr>
            <a:xfrm>
              <a:off x="10539891" y="5827291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80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C5599C7-4AB1-4066-9B9A-212BD78D5EFE}"/>
              </a:ext>
            </a:extLst>
          </p:cNvPr>
          <p:cNvSpPr/>
          <p:nvPr/>
        </p:nvSpPr>
        <p:spPr>
          <a:xfrm>
            <a:off x="724110" y="5260608"/>
            <a:ext cx="542208" cy="698439"/>
          </a:xfrm>
          <a:custGeom>
            <a:avLst/>
            <a:gdLst>
              <a:gd name="connsiteX0" fmla="*/ 205599 w 582390"/>
              <a:gd name="connsiteY0" fmla="*/ 12421 h 703345"/>
              <a:gd name="connsiteX1" fmla="*/ 259387 w 582390"/>
              <a:gd name="connsiteY1" fmla="*/ 141513 h 703345"/>
              <a:gd name="connsiteX2" fmla="*/ 442267 w 582390"/>
              <a:gd name="connsiteY2" fmla="*/ 292120 h 703345"/>
              <a:gd name="connsiteX3" fmla="*/ 496056 w 582390"/>
              <a:gd name="connsiteY3" fmla="*/ 367423 h 703345"/>
              <a:gd name="connsiteX4" fmla="*/ 582117 w 582390"/>
              <a:gd name="connsiteY4" fmla="*/ 421212 h 703345"/>
              <a:gd name="connsiteX5" fmla="*/ 517571 w 582390"/>
              <a:gd name="connsiteY5" fmla="*/ 453485 h 703345"/>
              <a:gd name="connsiteX6" fmla="*/ 366964 w 582390"/>
              <a:gd name="connsiteY6" fmla="*/ 604092 h 703345"/>
              <a:gd name="connsiteX7" fmla="*/ 248630 w 582390"/>
              <a:gd name="connsiteY7" fmla="*/ 614849 h 703345"/>
              <a:gd name="connsiteX8" fmla="*/ 184084 w 582390"/>
              <a:gd name="connsiteY8" fmla="*/ 657880 h 703345"/>
              <a:gd name="connsiteX9" fmla="*/ 11961 w 582390"/>
              <a:gd name="connsiteY9" fmla="*/ 657880 h 703345"/>
              <a:gd name="connsiteX10" fmla="*/ 22719 w 582390"/>
              <a:gd name="connsiteY10" fmla="*/ 66209 h 703345"/>
              <a:gd name="connsiteX11" fmla="*/ 87265 w 582390"/>
              <a:gd name="connsiteY11" fmla="*/ 12421 h 703345"/>
              <a:gd name="connsiteX12" fmla="*/ 205599 w 582390"/>
              <a:gd name="connsiteY12" fmla="*/ 12421 h 703345"/>
              <a:gd name="connsiteX0" fmla="*/ 205599 w 557363"/>
              <a:gd name="connsiteY0" fmla="*/ 12421 h 703345"/>
              <a:gd name="connsiteX1" fmla="*/ 259387 w 557363"/>
              <a:gd name="connsiteY1" fmla="*/ 141513 h 703345"/>
              <a:gd name="connsiteX2" fmla="*/ 442267 w 557363"/>
              <a:gd name="connsiteY2" fmla="*/ 292120 h 703345"/>
              <a:gd name="connsiteX3" fmla="*/ 496056 w 557363"/>
              <a:gd name="connsiteY3" fmla="*/ 367423 h 703345"/>
              <a:gd name="connsiteX4" fmla="*/ 556717 w 557363"/>
              <a:gd name="connsiteY4" fmla="*/ 426292 h 703345"/>
              <a:gd name="connsiteX5" fmla="*/ 517571 w 557363"/>
              <a:gd name="connsiteY5" fmla="*/ 453485 h 703345"/>
              <a:gd name="connsiteX6" fmla="*/ 366964 w 557363"/>
              <a:gd name="connsiteY6" fmla="*/ 604092 h 703345"/>
              <a:gd name="connsiteX7" fmla="*/ 248630 w 557363"/>
              <a:gd name="connsiteY7" fmla="*/ 614849 h 703345"/>
              <a:gd name="connsiteX8" fmla="*/ 184084 w 557363"/>
              <a:gd name="connsiteY8" fmla="*/ 657880 h 703345"/>
              <a:gd name="connsiteX9" fmla="*/ 11961 w 557363"/>
              <a:gd name="connsiteY9" fmla="*/ 657880 h 703345"/>
              <a:gd name="connsiteX10" fmla="*/ 22719 w 557363"/>
              <a:gd name="connsiteY10" fmla="*/ 66209 h 703345"/>
              <a:gd name="connsiteX11" fmla="*/ 87265 w 557363"/>
              <a:gd name="connsiteY11" fmla="*/ 12421 h 703345"/>
              <a:gd name="connsiteX12" fmla="*/ 205599 w 557363"/>
              <a:gd name="connsiteY12" fmla="*/ 12421 h 703345"/>
              <a:gd name="connsiteX0" fmla="*/ 205599 w 556906"/>
              <a:gd name="connsiteY0" fmla="*/ 12421 h 703345"/>
              <a:gd name="connsiteX1" fmla="*/ 259387 w 556906"/>
              <a:gd name="connsiteY1" fmla="*/ 141513 h 703345"/>
              <a:gd name="connsiteX2" fmla="*/ 442267 w 556906"/>
              <a:gd name="connsiteY2" fmla="*/ 292120 h 703345"/>
              <a:gd name="connsiteX3" fmla="*/ 496056 w 556906"/>
              <a:gd name="connsiteY3" fmla="*/ 367423 h 703345"/>
              <a:gd name="connsiteX4" fmla="*/ 556717 w 556906"/>
              <a:gd name="connsiteY4" fmla="*/ 426292 h 703345"/>
              <a:gd name="connsiteX5" fmla="*/ 517571 w 556906"/>
              <a:gd name="connsiteY5" fmla="*/ 453485 h 703345"/>
              <a:gd name="connsiteX6" fmla="*/ 366964 w 556906"/>
              <a:gd name="connsiteY6" fmla="*/ 604092 h 703345"/>
              <a:gd name="connsiteX7" fmla="*/ 248630 w 556906"/>
              <a:gd name="connsiteY7" fmla="*/ 614849 h 703345"/>
              <a:gd name="connsiteX8" fmla="*/ 184084 w 556906"/>
              <a:gd name="connsiteY8" fmla="*/ 657880 h 703345"/>
              <a:gd name="connsiteX9" fmla="*/ 11961 w 556906"/>
              <a:gd name="connsiteY9" fmla="*/ 657880 h 703345"/>
              <a:gd name="connsiteX10" fmla="*/ 22719 w 556906"/>
              <a:gd name="connsiteY10" fmla="*/ 66209 h 703345"/>
              <a:gd name="connsiteX11" fmla="*/ 87265 w 556906"/>
              <a:gd name="connsiteY11" fmla="*/ 12421 h 703345"/>
              <a:gd name="connsiteX12" fmla="*/ 205599 w 556906"/>
              <a:gd name="connsiteY12" fmla="*/ 12421 h 703345"/>
              <a:gd name="connsiteX0" fmla="*/ 205599 w 556906"/>
              <a:gd name="connsiteY0" fmla="*/ 12421 h 703345"/>
              <a:gd name="connsiteX1" fmla="*/ 259387 w 556906"/>
              <a:gd name="connsiteY1" fmla="*/ 141513 h 703345"/>
              <a:gd name="connsiteX2" fmla="*/ 442267 w 556906"/>
              <a:gd name="connsiteY2" fmla="*/ 292120 h 703345"/>
              <a:gd name="connsiteX3" fmla="*/ 496056 w 556906"/>
              <a:gd name="connsiteY3" fmla="*/ 367423 h 703345"/>
              <a:gd name="connsiteX4" fmla="*/ 556717 w 556906"/>
              <a:gd name="connsiteY4" fmla="*/ 426292 h 703345"/>
              <a:gd name="connsiteX5" fmla="*/ 517571 w 556906"/>
              <a:gd name="connsiteY5" fmla="*/ 453485 h 703345"/>
              <a:gd name="connsiteX6" fmla="*/ 366964 w 556906"/>
              <a:gd name="connsiteY6" fmla="*/ 604092 h 703345"/>
              <a:gd name="connsiteX7" fmla="*/ 248630 w 556906"/>
              <a:gd name="connsiteY7" fmla="*/ 614849 h 703345"/>
              <a:gd name="connsiteX8" fmla="*/ 184084 w 556906"/>
              <a:gd name="connsiteY8" fmla="*/ 657880 h 703345"/>
              <a:gd name="connsiteX9" fmla="*/ 11961 w 556906"/>
              <a:gd name="connsiteY9" fmla="*/ 657880 h 703345"/>
              <a:gd name="connsiteX10" fmla="*/ 22719 w 556906"/>
              <a:gd name="connsiteY10" fmla="*/ 66209 h 703345"/>
              <a:gd name="connsiteX11" fmla="*/ 87265 w 556906"/>
              <a:gd name="connsiteY11" fmla="*/ 12421 h 703345"/>
              <a:gd name="connsiteX12" fmla="*/ 205599 w 556906"/>
              <a:gd name="connsiteY12" fmla="*/ 12421 h 703345"/>
              <a:gd name="connsiteX0" fmla="*/ 205599 w 535732"/>
              <a:gd name="connsiteY0" fmla="*/ 12421 h 703345"/>
              <a:gd name="connsiteX1" fmla="*/ 259387 w 535732"/>
              <a:gd name="connsiteY1" fmla="*/ 141513 h 703345"/>
              <a:gd name="connsiteX2" fmla="*/ 442267 w 535732"/>
              <a:gd name="connsiteY2" fmla="*/ 292120 h 703345"/>
              <a:gd name="connsiteX3" fmla="*/ 496056 w 535732"/>
              <a:gd name="connsiteY3" fmla="*/ 367423 h 703345"/>
              <a:gd name="connsiteX4" fmla="*/ 531952 w 535732"/>
              <a:gd name="connsiteY4" fmla="*/ 407242 h 703345"/>
              <a:gd name="connsiteX5" fmla="*/ 517571 w 535732"/>
              <a:gd name="connsiteY5" fmla="*/ 453485 h 703345"/>
              <a:gd name="connsiteX6" fmla="*/ 366964 w 535732"/>
              <a:gd name="connsiteY6" fmla="*/ 604092 h 703345"/>
              <a:gd name="connsiteX7" fmla="*/ 248630 w 535732"/>
              <a:gd name="connsiteY7" fmla="*/ 614849 h 703345"/>
              <a:gd name="connsiteX8" fmla="*/ 184084 w 535732"/>
              <a:gd name="connsiteY8" fmla="*/ 657880 h 703345"/>
              <a:gd name="connsiteX9" fmla="*/ 11961 w 535732"/>
              <a:gd name="connsiteY9" fmla="*/ 657880 h 703345"/>
              <a:gd name="connsiteX10" fmla="*/ 22719 w 535732"/>
              <a:gd name="connsiteY10" fmla="*/ 66209 h 703345"/>
              <a:gd name="connsiteX11" fmla="*/ 87265 w 535732"/>
              <a:gd name="connsiteY11" fmla="*/ 12421 h 703345"/>
              <a:gd name="connsiteX12" fmla="*/ 205599 w 535732"/>
              <a:gd name="connsiteY12" fmla="*/ 12421 h 703345"/>
              <a:gd name="connsiteX0" fmla="*/ 205599 w 532926"/>
              <a:gd name="connsiteY0" fmla="*/ 12421 h 703345"/>
              <a:gd name="connsiteX1" fmla="*/ 259387 w 532926"/>
              <a:gd name="connsiteY1" fmla="*/ 141513 h 703345"/>
              <a:gd name="connsiteX2" fmla="*/ 442267 w 532926"/>
              <a:gd name="connsiteY2" fmla="*/ 292120 h 703345"/>
              <a:gd name="connsiteX3" fmla="*/ 496056 w 532926"/>
              <a:gd name="connsiteY3" fmla="*/ 367423 h 703345"/>
              <a:gd name="connsiteX4" fmla="*/ 531952 w 532926"/>
              <a:gd name="connsiteY4" fmla="*/ 407242 h 703345"/>
              <a:gd name="connsiteX5" fmla="*/ 508046 w 532926"/>
              <a:gd name="connsiteY5" fmla="*/ 453485 h 703345"/>
              <a:gd name="connsiteX6" fmla="*/ 366964 w 532926"/>
              <a:gd name="connsiteY6" fmla="*/ 604092 h 703345"/>
              <a:gd name="connsiteX7" fmla="*/ 248630 w 532926"/>
              <a:gd name="connsiteY7" fmla="*/ 614849 h 703345"/>
              <a:gd name="connsiteX8" fmla="*/ 184084 w 532926"/>
              <a:gd name="connsiteY8" fmla="*/ 657880 h 703345"/>
              <a:gd name="connsiteX9" fmla="*/ 11961 w 532926"/>
              <a:gd name="connsiteY9" fmla="*/ 657880 h 703345"/>
              <a:gd name="connsiteX10" fmla="*/ 22719 w 532926"/>
              <a:gd name="connsiteY10" fmla="*/ 66209 h 703345"/>
              <a:gd name="connsiteX11" fmla="*/ 87265 w 532926"/>
              <a:gd name="connsiteY11" fmla="*/ 12421 h 703345"/>
              <a:gd name="connsiteX12" fmla="*/ 205599 w 532926"/>
              <a:gd name="connsiteY12" fmla="*/ 12421 h 703345"/>
              <a:gd name="connsiteX0" fmla="*/ 205599 w 532253"/>
              <a:gd name="connsiteY0" fmla="*/ 12421 h 703345"/>
              <a:gd name="connsiteX1" fmla="*/ 259387 w 532253"/>
              <a:gd name="connsiteY1" fmla="*/ 141513 h 703345"/>
              <a:gd name="connsiteX2" fmla="*/ 442267 w 532253"/>
              <a:gd name="connsiteY2" fmla="*/ 292120 h 703345"/>
              <a:gd name="connsiteX3" fmla="*/ 496056 w 532253"/>
              <a:gd name="connsiteY3" fmla="*/ 367423 h 703345"/>
              <a:gd name="connsiteX4" fmla="*/ 531952 w 532253"/>
              <a:gd name="connsiteY4" fmla="*/ 407242 h 703345"/>
              <a:gd name="connsiteX5" fmla="*/ 508046 w 532253"/>
              <a:gd name="connsiteY5" fmla="*/ 453485 h 703345"/>
              <a:gd name="connsiteX6" fmla="*/ 366964 w 532253"/>
              <a:gd name="connsiteY6" fmla="*/ 604092 h 703345"/>
              <a:gd name="connsiteX7" fmla="*/ 248630 w 532253"/>
              <a:gd name="connsiteY7" fmla="*/ 614849 h 703345"/>
              <a:gd name="connsiteX8" fmla="*/ 184084 w 532253"/>
              <a:gd name="connsiteY8" fmla="*/ 657880 h 703345"/>
              <a:gd name="connsiteX9" fmla="*/ 11961 w 532253"/>
              <a:gd name="connsiteY9" fmla="*/ 657880 h 703345"/>
              <a:gd name="connsiteX10" fmla="*/ 22719 w 532253"/>
              <a:gd name="connsiteY10" fmla="*/ 66209 h 703345"/>
              <a:gd name="connsiteX11" fmla="*/ 87265 w 532253"/>
              <a:gd name="connsiteY11" fmla="*/ 12421 h 703345"/>
              <a:gd name="connsiteX12" fmla="*/ 205599 w 532253"/>
              <a:gd name="connsiteY12" fmla="*/ 12421 h 703345"/>
              <a:gd name="connsiteX0" fmla="*/ 205599 w 532253"/>
              <a:gd name="connsiteY0" fmla="*/ 12421 h 703345"/>
              <a:gd name="connsiteX1" fmla="*/ 259387 w 532253"/>
              <a:gd name="connsiteY1" fmla="*/ 141513 h 703345"/>
              <a:gd name="connsiteX2" fmla="*/ 440362 w 532253"/>
              <a:gd name="connsiteY2" fmla="*/ 271165 h 703345"/>
              <a:gd name="connsiteX3" fmla="*/ 496056 w 532253"/>
              <a:gd name="connsiteY3" fmla="*/ 367423 h 703345"/>
              <a:gd name="connsiteX4" fmla="*/ 531952 w 532253"/>
              <a:gd name="connsiteY4" fmla="*/ 407242 h 703345"/>
              <a:gd name="connsiteX5" fmla="*/ 508046 w 532253"/>
              <a:gd name="connsiteY5" fmla="*/ 453485 h 703345"/>
              <a:gd name="connsiteX6" fmla="*/ 366964 w 532253"/>
              <a:gd name="connsiteY6" fmla="*/ 604092 h 703345"/>
              <a:gd name="connsiteX7" fmla="*/ 248630 w 532253"/>
              <a:gd name="connsiteY7" fmla="*/ 614849 h 703345"/>
              <a:gd name="connsiteX8" fmla="*/ 184084 w 532253"/>
              <a:gd name="connsiteY8" fmla="*/ 657880 h 703345"/>
              <a:gd name="connsiteX9" fmla="*/ 11961 w 532253"/>
              <a:gd name="connsiteY9" fmla="*/ 657880 h 703345"/>
              <a:gd name="connsiteX10" fmla="*/ 22719 w 532253"/>
              <a:gd name="connsiteY10" fmla="*/ 66209 h 703345"/>
              <a:gd name="connsiteX11" fmla="*/ 87265 w 532253"/>
              <a:gd name="connsiteY11" fmla="*/ 12421 h 703345"/>
              <a:gd name="connsiteX12" fmla="*/ 205599 w 532253"/>
              <a:gd name="connsiteY12" fmla="*/ 12421 h 703345"/>
              <a:gd name="connsiteX0" fmla="*/ 205599 w 532111"/>
              <a:gd name="connsiteY0" fmla="*/ 12421 h 703345"/>
              <a:gd name="connsiteX1" fmla="*/ 259387 w 532111"/>
              <a:gd name="connsiteY1" fmla="*/ 141513 h 703345"/>
              <a:gd name="connsiteX2" fmla="*/ 440362 w 532111"/>
              <a:gd name="connsiteY2" fmla="*/ 271165 h 703345"/>
              <a:gd name="connsiteX3" fmla="*/ 499866 w 532111"/>
              <a:gd name="connsiteY3" fmla="*/ 357898 h 703345"/>
              <a:gd name="connsiteX4" fmla="*/ 531952 w 532111"/>
              <a:gd name="connsiteY4" fmla="*/ 407242 h 703345"/>
              <a:gd name="connsiteX5" fmla="*/ 508046 w 532111"/>
              <a:gd name="connsiteY5" fmla="*/ 453485 h 703345"/>
              <a:gd name="connsiteX6" fmla="*/ 366964 w 532111"/>
              <a:gd name="connsiteY6" fmla="*/ 604092 h 703345"/>
              <a:gd name="connsiteX7" fmla="*/ 248630 w 532111"/>
              <a:gd name="connsiteY7" fmla="*/ 614849 h 703345"/>
              <a:gd name="connsiteX8" fmla="*/ 184084 w 532111"/>
              <a:gd name="connsiteY8" fmla="*/ 657880 h 703345"/>
              <a:gd name="connsiteX9" fmla="*/ 11961 w 532111"/>
              <a:gd name="connsiteY9" fmla="*/ 657880 h 703345"/>
              <a:gd name="connsiteX10" fmla="*/ 22719 w 532111"/>
              <a:gd name="connsiteY10" fmla="*/ 66209 h 703345"/>
              <a:gd name="connsiteX11" fmla="*/ 87265 w 532111"/>
              <a:gd name="connsiteY11" fmla="*/ 12421 h 703345"/>
              <a:gd name="connsiteX12" fmla="*/ 205599 w 532111"/>
              <a:gd name="connsiteY12" fmla="*/ 12421 h 703345"/>
              <a:gd name="connsiteX0" fmla="*/ 205599 w 532279"/>
              <a:gd name="connsiteY0" fmla="*/ 12421 h 703345"/>
              <a:gd name="connsiteX1" fmla="*/ 259387 w 532279"/>
              <a:gd name="connsiteY1" fmla="*/ 141513 h 703345"/>
              <a:gd name="connsiteX2" fmla="*/ 440362 w 532279"/>
              <a:gd name="connsiteY2" fmla="*/ 271165 h 703345"/>
              <a:gd name="connsiteX3" fmla="*/ 499866 w 532279"/>
              <a:gd name="connsiteY3" fmla="*/ 357898 h 703345"/>
              <a:gd name="connsiteX4" fmla="*/ 531952 w 532279"/>
              <a:gd name="connsiteY4" fmla="*/ 407242 h 703345"/>
              <a:gd name="connsiteX5" fmla="*/ 516004 w 532279"/>
              <a:gd name="connsiteY5" fmla="*/ 431521 h 703345"/>
              <a:gd name="connsiteX6" fmla="*/ 508046 w 532279"/>
              <a:gd name="connsiteY6" fmla="*/ 453485 h 703345"/>
              <a:gd name="connsiteX7" fmla="*/ 366964 w 532279"/>
              <a:gd name="connsiteY7" fmla="*/ 604092 h 703345"/>
              <a:gd name="connsiteX8" fmla="*/ 248630 w 532279"/>
              <a:gd name="connsiteY8" fmla="*/ 614849 h 703345"/>
              <a:gd name="connsiteX9" fmla="*/ 184084 w 532279"/>
              <a:gd name="connsiteY9" fmla="*/ 657880 h 703345"/>
              <a:gd name="connsiteX10" fmla="*/ 11961 w 532279"/>
              <a:gd name="connsiteY10" fmla="*/ 657880 h 703345"/>
              <a:gd name="connsiteX11" fmla="*/ 22719 w 532279"/>
              <a:gd name="connsiteY11" fmla="*/ 66209 h 703345"/>
              <a:gd name="connsiteX12" fmla="*/ 87265 w 532279"/>
              <a:gd name="connsiteY12" fmla="*/ 12421 h 703345"/>
              <a:gd name="connsiteX13" fmla="*/ 205599 w 532279"/>
              <a:gd name="connsiteY13" fmla="*/ 12421 h 703345"/>
              <a:gd name="connsiteX0" fmla="*/ 205599 w 532279"/>
              <a:gd name="connsiteY0" fmla="*/ 12421 h 703345"/>
              <a:gd name="connsiteX1" fmla="*/ 259387 w 532279"/>
              <a:gd name="connsiteY1" fmla="*/ 141513 h 703345"/>
              <a:gd name="connsiteX2" fmla="*/ 440362 w 532279"/>
              <a:gd name="connsiteY2" fmla="*/ 271165 h 703345"/>
              <a:gd name="connsiteX3" fmla="*/ 499866 w 532279"/>
              <a:gd name="connsiteY3" fmla="*/ 357898 h 703345"/>
              <a:gd name="connsiteX4" fmla="*/ 531952 w 532279"/>
              <a:gd name="connsiteY4" fmla="*/ 407242 h 703345"/>
              <a:gd name="connsiteX5" fmla="*/ 516004 w 532279"/>
              <a:gd name="connsiteY5" fmla="*/ 431521 h 703345"/>
              <a:gd name="connsiteX6" fmla="*/ 508046 w 532279"/>
              <a:gd name="connsiteY6" fmla="*/ 453485 h 703345"/>
              <a:gd name="connsiteX7" fmla="*/ 366964 w 532279"/>
              <a:gd name="connsiteY7" fmla="*/ 604092 h 703345"/>
              <a:gd name="connsiteX8" fmla="*/ 248630 w 532279"/>
              <a:gd name="connsiteY8" fmla="*/ 614849 h 703345"/>
              <a:gd name="connsiteX9" fmla="*/ 184084 w 532279"/>
              <a:gd name="connsiteY9" fmla="*/ 657880 h 703345"/>
              <a:gd name="connsiteX10" fmla="*/ 11961 w 532279"/>
              <a:gd name="connsiteY10" fmla="*/ 657880 h 703345"/>
              <a:gd name="connsiteX11" fmla="*/ 22719 w 532279"/>
              <a:gd name="connsiteY11" fmla="*/ 66209 h 703345"/>
              <a:gd name="connsiteX12" fmla="*/ 87265 w 532279"/>
              <a:gd name="connsiteY12" fmla="*/ 12421 h 703345"/>
              <a:gd name="connsiteX13" fmla="*/ 205599 w 532279"/>
              <a:gd name="connsiteY13" fmla="*/ 12421 h 703345"/>
              <a:gd name="connsiteX0" fmla="*/ 205599 w 531960"/>
              <a:gd name="connsiteY0" fmla="*/ 12421 h 703345"/>
              <a:gd name="connsiteX1" fmla="*/ 259387 w 531960"/>
              <a:gd name="connsiteY1" fmla="*/ 141513 h 703345"/>
              <a:gd name="connsiteX2" fmla="*/ 440362 w 531960"/>
              <a:gd name="connsiteY2" fmla="*/ 271165 h 703345"/>
              <a:gd name="connsiteX3" fmla="*/ 499866 w 531960"/>
              <a:gd name="connsiteY3" fmla="*/ 357898 h 703345"/>
              <a:gd name="connsiteX4" fmla="*/ 517909 w 531960"/>
              <a:gd name="connsiteY4" fmla="*/ 380086 h 703345"/>
              <a:gd name="connsiteX5" fmla="*/ 531952 w 531960"/>
              <a:gd name="connsiteY5" fmla="*/ 407242 h 703345"/>
              <a:gd name="connsiteX6" fmla="*/ 516004 w 531960"/>
              <a:gd name="connsiteY6" fmla="*/ 431521 h 703345"/>
              <a:gd name="connsiteX7" fmla="*/ 508046 w 531960"/>
              <a:gd name="connsiteY7" fmla="*/ 453485 h 703345"/>
              <a:gd name="connsiteX8" fmla="*/ 366964 w 531960"/>
              <a:gd name="connsiteY8" fmla="*/ 604092 h 703345"/>
              <a:gd name="connsiteX9" fmla="*/ 248630 w 531960"/>
              <a:gd name="connsiteY9" fmla="*/ 614849 h 703345"/>
              <a:gd name="connsiteX10" fmla="*/ 184084 w 531960"/>
              <a:gd name="connsiteY10" fmla="*/ 657880 h 703345"/>
              <a:gd name="connsiteX11" fmla="*/ 11961 w 531960"/>
              <a:gd name="connsiteY11" fmla="*/ 657880 h 703345"/>
              <a:gd name="connsiteX12" fmla="*/ 22719 w 531960"/>
              <a:gd name="connsiteY12" fmla="*/ 66209 h 703345"/>
              <a:gd name="connsiteX13" fmla="*/ 87265 w 531960"/>
              <a:gd name="connsiteY13" fmla="*/ 12421 h 703345"/>
              <a:gd name="connsiteX14" fmla="*/ 205599 w 531960"/>
              <a:gd name="connsiteY14" fmla="*/ 12421 h 703345"/>
              <a:gd name="connsiteX0" fmla="*/ 205599 w 531960"/>
              <a:gd name="connsiteY0" fmla="*/ 12421 h 703345"/>
              <a:gd name="connsiteX1" fmla="*/ 259387 w 531960"/>
              <a:gd name="connsiteY1" fmla="*/ 141513 h 703345"/>
              <a:gd name="connsiteX2" fmla="*/ 440362 w 531960"/>
              <a:gd name="connsiteY2" fmla="*/ 271165 h 703345"/>
              <a:gd name="connsiteX3" fmla="*/ 499866 w 531960"/>
              <a:gd name="connsiteY3" fmla="*/ 357898 h 703345"/>
              <a:gd name="connsiteX4" fmla="*/ 517909 w 531960"/>
              <a:gd name="connsiteY4" fmla="*/ 380086 h 703345"/>
              <a:gd name="connsiteX5" fmla="*/ 531952 w 531960"/>
              <a:gd name="connsiteY5" fmla="*/ 407242 h 703345"/>
              <a:gd name="connsiteX6" fmla="*/ 516004 w 531960"/>
              <a:gd name="connsiteY6" fmla="*/ 431521 h 703345"/>
              <a:gd name="connsiteX7" fmla="*/ 492806 w 531960"/>
              <a:gd name="connsiteY7" fmla="*/ 495395 h 703345"/>
              <a:gd name="connsiteX8" fmla="*/ 366964 w 531960"/>
              <a:gd name="connsiteY8" fmla="*/ 604092 h 703345"/>
              <a:gd name="connsiteX9" fmla="*/ 248630 w 531960"/>
              <a:gd name="connsiteY9" fmla="*/ 614849 h 703345"/>
              <a:gd name="connsiteX10" fmla="*/ 184084 w 531960"/>
              <a:gd name="connsiteY10" fmla="*/ 657880 h 703345"/>
              <a:gd name="connsiteX11" fmla="*/ 11961 w 531960"/>
              <a:gd name="connsiteY11" fmla="*/ 657880 h 703345"/>
              <a:gd name="connsiteX12" fmla="*/ 22719 w 531960"/>
              <a:gd name="connsiteY12" fmla="*/ 66209 h 703345"/>
              <a:gd name="connsiteX13" fmla="*/ 87265 w 531960"/>
              <a:gd name="connsiteY13" fmla="*/ 12421 h 703345"/>
              <a:gd name="connsiteX14" fmla="*/ 205599 w 531960"/>
              <a:gd name="connsiteY14" fmla="*/ 12421 h 703345"/>
              <a:gd name="connsiteX0" fmla="*/ 205599 w 531960"/>
              <a:gd name="connsiteY0" fmla="*/ 12421 h 703345"/>
              <a:gd name="connsiteX1" fmla="*/ 259387 w 531960"/>
              <a:gd name="connsiteY1" fmla="*/ 141513 h 703345"/>
              <a:gd name="connsiteX2" fmla="*/ 440362 w 531960"/>
              <a:gd name="connsiteY2" fmla="*/ 271165 h 703345"/>
              <a:gd name="connsiteX3" fmla="*/ 499866 w 531960"/>
              <a:gd name="connsiteY3" fmla="*/ 357898 h 703345"/>
              <a:gd name="connsiteX4" fmla="*/ 517909 w 531960"/>
              <a:gd name="connsiteY4" fmla="*/ 380086 h 703345"/>
              <a:gd name="connsiteX5" fmla="*/ 531952 w 531960"/>
              <a:gd name="connsiteY5" fmla="*/ 407242 h 703345"/>
              <a:gd name="connsiteX6" fmla="*/ 516004 w 531960"/>
              <a:gd name="connsiteY6" fmla="*/ 431521 h 703345"/>
              <a:gd name="connsiteX7" fmla="*/ 485186 w 531960"/>
              <a:gd name="connsiteY7" fmla="*/ 510635 h 703345"/>
              <a:gd name="connsiteX8" fmla="*/ 366964 w 531960"/>
              <a:gd name="connsiteY8" fmla="*/ 604092 h 703345"/>
              <a:gd name="connsiteX9" fmla="*/ 248630 w 531960"/>
              <a:gd name="connsiteY9" fmla="*/ 614849 h 703345"/>
              <a:gd name="connsiteX10" fmla="*/ 184084 w 531960"/>
              <a:gd name="connsiteY10" fmla="*/ 657880 h 703345"/>
              <a:gd name="connsiteX11" fmla="*/ 11961 w 531960"/>
              <a:gd name="connsiteY11" fmla="*/ 657880 h 703345"/>
              <a:gd name="connsiteX12" fmla="*/ 22719 w 531960"/>
              <a:gd name="connsiteY12" fmla="*/ 66209 h 703345"/>
              <a:gd name="connsiteX13" fmla="*/ 87265 w 531960"/>
              <a:gd name="connsiteY13" fmla="*/ 12421 h 703345"/>
              <a:gd name="connsiteX14" fmla="*/ 205599 w 531960"/>
              <a:gd name="connsiteY14" fmla="*/ 12421 h 703345"/>
              <a:gd name="connsiteX0" fmla="*/ 205599 w 531960"/>
              <a:gd name="connsiteY0" fmla="*/ 12421 h 703122"/>
              <a:gd name="connsiteX1" fmla="*/ 259387 w 531960"/>
              <a:gd name="connsiteY1" fmla="*/ 141513 h 703122"/>
              <a:gd name="connsiteX2" fmla="*/ 440362 w 531960"/>
              <a:gd name="connsiteY2" fmla="*/ 271165 h 703122"/>
              <a:gd name="connsiteX3" fmla="*/ 499866 w 531960"/>
              <a:gd name="connsiteY3" fmla="*/ 357898 h 703122"/>
              <a:gd name="connsiteX4" fmla="*/ 517909 w 531960"/>
              <a:gd name="connsiteY4" fmla="*/ 380086 h 703122"/>
              <a:gd name="connsiteX5" fmla="*/ 531952 w 531960"/>
              <a:gd name="connsiteY5" fmla="*/ 407242 h 703122"/>
              <a:gd name="connsiteX6" fmla="*/ 516004 w 531960"/>
              <a:gd name="connsiteY6" fmla="*/ 431521 h 703122"/>
              <a:gd name="connsiteX7" fmla="*/ 485186 w 531960"/>
              <a:gd name="connsiteY7" fmla="*/ 510635 h 703122"/>
              <a:gd name="connsiteX8" fmla="*/ 366964 w 531960"/>
              <a:gd name="connsiteY8" fmla="*/ 604092 h 703122"/>
              <a:gd name="connsiteX9" fmla="*/ 248630 w 531960"/>
              <a:gd name="connsiteY9" fmla="*/ 620564 h 703122"/>
              <a:gd name="connsiteX10" fmla="*/ 184084 w 531960"/>
              <a:gd name="connsiteY10" fmla="*/ 657880 h 703122"/>
              <a:gd name="connsiteX11" fmla="*/ 11961 w 531960"/>
              <a:gd name="connsiteY11" fmla="*/ 657880 h 703122"/>
              <a:gd name="connsiteX12" fmla="*/ 22719 w 531960"/>
              <a:gd name="connsiteY12" fmla="*/ 66209 h 703122"/>
              <a:gd name="connsiteX13" fmla="*/ 87265 w 531960"/>
              <a:gd name="connsiteY13" fmla="*/ 12421 h 703122"/>
              <a:gd name="connsiteX14" fmla="*/ 205599 w 531960"/>
              <a:gd name="connsiteY14" fmla="*/ 12421 h 703122"/>
              <a:gd name="connsiteX0" fmla="*/ 203626 w 529987"/>
              <a:gd name="connsiteY0" fmla="*/ 12421 h 718085"/>
              <a:gd name="connsiteX1" fmla="*/ 257414 w 529987"/>
              <a:gd name="connsiteY1" fmla="*/ 141513 h 718085"/>
              <a:gd name="connsiteX2" fmla="*/ 438389 w 529987"/>
              <a:gd name="connsiteY2" fmla="*/ 271165 h 718085"/>
              <a:gd name="connsiteX3" fmla="*/ 497893 w 529987"/>
              <a:gd name="connsiteY3" fmla="*/ 357898 h 718085"/>
              <a:gd name="connsiteX4" fmla="*/ 515936 w 529987"/>
              <a:gd name="connsiteY4" fmla="*/ 380086 h 718085"/>
              <a:gd name="connsiteX5" fmla="*/ 529979 w 529987"/>
              <a:gd name="connsiteY5" fmla="*/ 407242 h 718085"/>
              <a:gd name="connsiteX6" fmla="*/ 514031 w 529987"/>
              <a:gd name="connsiteY6" fmla="*/ 431521 h 718085"/>
              <a:gd name="connsiteX7" fmla="*/ 483213 w 529987"/>
              <a:gd name="connsiteY7" fmla="*/ 510635 h 718085"/>
              <a:gd name="connsiteX8" fmla="*/ 364991 w 529987"/>
              <a:gd name="connsiteY8" fmla="*/ 604092 h 718085"/>
              <a:gd name="connsiteX9" fmla="*/ 246657 w 529987"/>
              <a:gd name="connsiteY9" fmla="*/ 620564 h 718085"/>
              <a:gd name="connsiteX10" fmla="*/ 155441 w 529987"/>
              <a:gd name="connsiteY10" fmla="*/ 694075 h 718085"/>
              <a:gd name="connsiteX11" fmla="*/ 9988 w 529987"/>
              <a:gd name="connsiteY11" fmla="*/ 657880 h 718085"/>
              <a:gd name="connsiteX12" fmla="*/ 20746 w 529987"/>
              <a:gd name="connsiteY12" fmla="*/ 66209 h 718085"/>
              <a:gd name="connsiteX13" fmla="*/ 85292 w 529987"/>
              <a:gd name="connsiteY13" fmla="*/ 12421 h 718085"/>
              <a:gd name="connsiteX14" fmla="*/ 203626 w 529987"/>
              <a:gd name="connsiteY14" fmla="*/ 12421 h 718085"/>
              <a:gd name="connsiteX0" fmla="*/ 203626 w 529987"/>
              <a:gd name="connsiteY0" fmla="*/ 12421 h 716837"/>
              <a:gd name="connsiteX1" fmla="*/ 257414 w 529987"/>
              <a:gd name="connsiteY1" fmla="*/ 141513 h 716837"/>
              <a:gd name="connsiteX2" fmla="*/ 438389 w 529987"/>
              <a:gd name="connsiteY2" fmla="*/ 271165 h 716837"/>
              <a:gd name="connsiteX3" fmla="*/ 497893 w 529987"/>
              <a:gd name="connsiteY3" fmla="*/ 357898 h 716837"/>
              <a:gd name="connsiteX4" fmla="*/ 515936 w 529987"/>
              <a:gd name="connsiteY4" fmla="*/ 380086 h 716837"/>
              <a:gd name="connsiteX5" fmla="*/ 529979 w 529987"/>
              <a:gd name="connsiteY5" fmla="*/ 407242 h 716837"/>
              <a:gd name="connsiteX6" fmla="*/ 514031 w 529987"/>
              <a:gd name="connsiteY6" fmla="*/ 431521 h 716837"/>
              <a:gd name="connsiteX7" fmla="*/ 483213 w 529987"/>
              <a:gd name="connsiteY7" fmla="*/ 510635 h 716837"/>
              <a:gd name="connsiteX8" fmla="*/ 364991 w 529987"/>
              <a:gd name="connsiteY8" fmla="*/ 604092 h 716837"/>
              <a:gd name="connsiteX9" fmla="*/ 246657 w 529987"/>
              <a:gd name="connsiteY9" fmla="*/ 620564 h 716837"/>
              <a:gd name="connsiteX10" fmla="*/ 155441 w 529987"/>
              <a:gd name="connsiteY10" fmla="*/ 694075 h 716837"/>
              <a:gd name="connsiteX11" fmla="*/ 9988 w 529987"/>
              <a:gd name="connsiteY11" fmla="*/ 657880 h 716837"/>
              <a:gd name="connsiteX12" fmla="*/ 20746 w 529987"/>
              <a:gd name="connsiteY12" fmla="*/ 66209 h 716837"/>
              <a:gd name="connsiteX13" fmla="*/ 85292 w 529987"/>
              <a:gd name="connsiteY13" fmla="*/ 12421 h 716837"/>
              <a:gd name="connsiteX14" fmla="*/ 203626 w 529987"/>
              <a:gd name="connsiteY14" fmla="*/ 12421 h 716837"/>
              <a:gd name="connsiteX0" fmla="*/ 203626 w 529987"/>
              <a:gd name="connsiteY0" fmla="*/ 12421 h 695073"/>
              <a:gd name="connsiteX1" fmla="*/ 257414 w 529987"/>
              <a:gd name="connsiteY1" fmla="*/ 141513 h 695073"/>
              <a:gd name="connsiteX2" fmla="*/ 438389 w 529987"/>
              <a:gd name="connsiteY2" fmla="*/ 271165 h 695073"/>
              <a:gd name="connsiteX3" fmla="*/ 497893 w 529987"/>
              <a:gd name="connsiteY3" fmla="*/ 357898 h 695073"/>
              <a:gd name="connsiteX4" fmla="*/ 515936 w 529987"/>
              <a:gd name="connsiteY4" fmla="*/ 380086 h 695073"/>
              <a:gd name="connsiteX5" fmla="*/ 529979 w 529987"/>
              <a:gd name="connsiteY5" fmla="*/ 407242 h 695073"/>
              <a:gd name="connsiteX6" fmla="*/ 514031 w 529987"/>
              <a:gd name="connsiteY6" fmla="*/ 431521 h 695073"/>
              <a:gd name="connsiteX7" fmla="*/ 483213 w 529987"/>
              <a:gd name="connsiteY7" fmla="*/ 510635 h 695073"/>
              <a:gd name="connsiteX8" fmla="*/ 364991 w 529987"/>
              <a:gd name="connsiteY8" fmla="*/ 604092 h 695073"/>
              <a:gd name="connsiteX9" fmla="*/ 246657 w 529987"/>
              <a:gd name="connsiteY9" fmla="*/ 620564 h 695073"/>
              <a:gd name="connsiteX10" fmla="*/ 155441 w 529987"/>
              <a:gd name="connsiteY10" fmla="*/ 694075 h 695073"/>
              <a:gd name="connsiteX11" fmla="*/ 9988 w 529987"/>
              <a:gd name="connsiteY11" fmla="*/ 657880 h 695073"/>
              <a:gd name="connsiteX12" fmla="*/ 20746 w 529987"/>
              <a:gd name="connsiteY12" fmla="*/ 66209 h 695073"/>
              <a:gd name="connsiteX13" fmla="*/ 85292 w 529987"/>
              <a:gd name="connsiteY13" fmla="*/ 12421 h 695073"/>
              <a:gd name="connsiteX14" fmla="*/ 203626 w 529987"/>
              <a:gd name="connsiteY14" fmla="*/ 12421 h 695073"/>
              <a:gd name="connsiteX0" fmla="*/ 204048 w 530409"/>
              <a:gd name="connsiteY0" fmla="*/ 12421 h 711675"/>
              <a:gd name="connsiteX1" fmla="*/ 257836 w 530409"/>
              <a:gd name="connsiteY1" fmla="*/ 141513 h 711675"/>
              <a:gd name="connsiteX2" fmla="*/ 438811 w 530409"/>
              <a:gd name="connsiteY2" fmla="*/ 271165 h 711675"/>
              <a:gd name="connsiteX3" fmla="*/ 498315 w 530409"/>
              <a:gd name="connsiteY3" fmla="*/ 357898 h 711675"/>
              <a:gd name="connsiteX4" fmla="*/ 516358 w 530409"/>
              <a:gd name="connsiteY4" fmla="*/ 380086 h 711675"/>
              <a:gd name="connsiteX5" fmla="*/ 530401 w 530409"/>
              <a:gd name="connsiteY5" fmla="*/ 407242 h 711675"/>
              <a:gd name="connsiteX6" fmla="*/ 514453 w 530409"/>
              <a:gd name="connsiteY6" fmla="*/ 431521 h 711675"/>
              <a:gd name="connsiteX7" fmla="*/ 483635 w 530409"/>
              <a:gd name="connsiteY7" fmla="*/ 510635 h 711675"/>
              <a:gd name="connsiteX8" fmla="*/ 365413 w 530409"/>
              <a:gd name="connsiteY8" fmla="*/ 604092 h 711675"/>
              <a:gd name="connsiteX9" fmla="*/ 247079 w 530409"/>
              <a:gd name="connsiteY9" fmla="*/ 620564 h 711675"/>
              <a:gd name="connsiteX10" fmla="*/ 161578 w 530409"/>
              <a:gd name="connsiteY10" fmla="*/ 682645 h 711675"/>
              <a:gd name="connsiteX11" fmla="*/ 10410 w 530409"/>
              <a:gd name="connsiteY11" fmla="*/ 657880 h 711675"/>
              <a:gd name="connsiteX12" fmla="*/ 21168 w 530409"/>
              <a:gd name="connsiteY12" fmla="*/ 66209 h 711675"/>
              <a:gd name="connsiteX13" fmla="*/ 85714 w 530409"/>
              <a:gd name="connsiteY13" fmla="*/ 12421 h 711675"/>
              <a:gd name="connsiteX14" fmla="*/ 204048 w 530409"/>
              <a:gd name="connsiteY14" fmla="*/ 12421 h 711675"/>
              <a:gd name="connsiteX0" fmla="*/ 200666 w 527027"/>
              <a:gd name="connsiteY0" fmla="*/ 12421 h 685903"/>
              <a:gd name="connsiteX1" fmla="*/ 254454 w 527027"/>
              <a:gd name="connsiteY1" fmla="*/ 141513 h 685903"/>
              <a:gd name="connsiteX2" fmla="*/ 435429 w 527027"/>
              <a:gd name="connsiteY2" fmla="*/ 271165 h 685903"/>
              <a:gd name="connsiteX3" fmla="*/ 494933 w 527027"/>
              <a:gd name="connsiteY3" fmla="*/ 357898 h 685903"/>
              <a:gd name="connsiteX4" fmla="*/ 512976 w 527027"/>
              <a:gd name="connsiteY4" fmla="*/ 380086 h 685903"/>
              <a:gd name="connsiteX5" fmla="*/ 527019 w 527027"/>
              <a:gd name="connsiteY5" fmla="*/ 407242 h 685903"/>
              <a:gd name="connsiteX6" fmla="*/ 511071 w 527027"/>
              <a:gd name="connsiteY6" fmla="*/ 431521 h 685903"/>
              <a:gd name="connsiteX7" fmla="*/ 480253 w 527027"/>
              <a:gd name="connsiteY7" fmla="*/ 510635 h 685903"/>
              <a:gd name="connsiteX8" fmla="*/ 362031 w 527027"/>
              <a:gd name="connsiteY8" fmla="*/ 604092 h 685903"/>
              <a:gd name="connsiteX9" fmla="*/ 243697 w 527027"/>
              <a:gd name="connsiteY9" fmla="*/ 620564 h 685903"/>
              <a:gd name="connsiteX10" fmla="*/ 158196 w 527027"/>
              <a:gd name="connsiteY10" fmla="*/ 682645 h 685903"/>
              <a:gd name="connsiteX11" fmla="*/ 7028 w 527027"/>
              <a:gd name="connsiteY11" fmla="*/ 657880 h 685903"/>
              <a:gd name="connsiteX12" fmla="*/ 17786 w 527027"/>
              <a:gd name="connsiteY12" fmla="*/ 66209 h 685903"/>
              <a:gd name="connsiteX13" fmla="*/ 82332 w 527027"/>
              <a:gd name="connsiteY13" fmla="*/ 12421 h 685903"/>
              <a:gd name="connsiteX14" fmla="*/ 200666 w 527027"/>
              <a:gd name="connsiteY14" fmla="*/ 12421 h 685903"/>
              <a:gd name="connsiteX0" fmla="*/ 200666 w 527027"/>
              <a:gd name="connsiteY0" fmla="*/ 20125 h 693607"/>
              <a:gd name="connsiteX1" fmla="*/ 254454 w 527027"/>
              <a:gd name="connsiteY1" fmla="*/ 149217 h 693607"/>
              <a:gd name="connsiteX2" fmla="*/ 435429 w 527027"/>
              <a:gd name="connsiteY2" fmla="*/ 278869 h 693607"/>
              <a:gd name="connsiteX3" fmla="*/ 494933 w 527027"/>
              <a:gd name="connsiteY3" fmla="*/ 365602 h 693607"/>
              <a:gd name="connsiteX4" fmla="*/ 512976 w 527027"/>
              <a:gd name="connsiteY4" fmla="*/ 387790 h 693607"/>
              <a:gd name="connsiteX5" fmla="*/ 527019 w 527027"/>
              <a:gd name="connsiteY5" fmla="*/ 414946 h 693607"/>
              <a:gd name="connsiteX6" fmla="*/ 511071 w 527027"/>
              <a:gd name="connsiteY6" fmla="*/ 439225 h 693607"/>
              <a:gd name="connsiteX7" fmla="*/ 480253 w 527027"/>
              <a:gd name="connsiteY7" fmla="*/ 518339 h 693607"/>
              <a:gd name="connsiteX8" fmla="*/ 362031 w 527027"/>
              <a:gd name="connsiteY8" fmla="*/ 611796 h 693607"/>
              <a:gd name="connsiteX9" fmla="*/ 243697 w 527027"/>
              <a:gd name="connsiteY9" fmla="*/ 628268 h 693607"/>
              <a:gd name="connsiteX10" fmla="*/ 158196 w 527027"/>
              <a:gd name="connsiteY10" fmla="*/ 690349 h 693607"/>
              <a:gd name="connsiteX11" fmla="*/ 7028 w 527027"/>
              <a:gd name="connsiteY11" fmla="*/ 665584 h 693607"/>
              <a:gd name="connsiteX12" fmla="*/ 17786 w 527027"/>
              <a:gd name="connsiteY12" fmla="*/ 73913 h 693607"/>
              <a:gd name="connsiteX13" fmla="*/ 82332 w 527027"/>
              <a:gd name="connsiteY13" fmla="*/ 6790 h 693607"/>
              <a:gd name="connsiteX14" fmla="*/ 200666 w 527027"/>
              <a:gd name="connsiteY14" fmla="*/ 20125 h 693607"/>
              <a:gd name="connsiteX0" fmla="*/ 200666 w 527027"/>
              <a:gd name="connsiteY0" fmla="*/ 20125 h 693607"/>
              <a:gd name="connsiteX1" fmla="*/ 254454 w 527027"/>
              <a:gd name="connsiteY1" fmla="*/ 149217 h 693607"/>
              <a:gd name="connsiteX2" fmla="*/ 435429 w 527027"/>
              <a:gd name="connsiteY2" fmla="*/ 278869 h 693607"/>
              <a:gd name="connsiteX3" fmla="*/ 494933 w 527027"/>
              <a:gd name="connsiteY3" fmla="*/ 365602 h 693607"/>
              <a:gd name="connsiteX4" fmla="*/ 512976 w 527027"/>
              <a:gd name="connsiteY4" fmla="*/ 387790 h 693607"/>
              <a:gd name="connsiteX5" fmla="*/ 527019 w 527027"/>
              <a:gd name="connsiteY5" fmla="*/ 414946 h 693607"/>
              <a:gd name="connsiteX6" fmla="*/ 511071 w 527027"/>
              <a:gd name="connsiteY6" fmla="*/ 439225 h 693607"/>
              <a:gd name="connsiteX7" fmla="*/ 480253 w 527027"/>
              <a:gd name="connsiteY7" fmla="*/ 518339 h 693607"/>
              <a:gd name="connsiteX8" fmla="*/ 362031 w 527027"/>
              <a:gd name="connsiteY8" fmla="*/ 611796 h 693607"/>
              <a:gd name="connsiteX9" fmla="*/ 243697 w 527027"/>
              <a:gd name="connsiteY9" fmla="*/ 628268 h 693607"/>
              <a:gd name="connsiteX10" fmla="*/ 158196 w 527027"/>
              <a:gd name="connsiteY10" fmla="*/ 690349 h 693607"/>
              <a:gd name="connsiteX11" fmla="*/ 7028 w 527027"/>
              <a:gd name="connsiteY11" fmla="*/ 665584 h 693607"/>
              <a:gd name="connsiteX12" fmla="*/ 17786 w 527027"/>
              <a:gd name="connsiteY12" fmla="*/ 73913 h 693607"/>
              <a:gd name="connsiteX13" fmla="*/ 82332 w 527027"/>
              <a:gd name="connsiteY13" fmla="*/ 6790 h 693607"/>
              <a:gd name="connsiteX14" fmla="*/ 200666 w 527027"/>
              <a:gd name="connsiteY14" fmla="*/ 20125 h 693607"/>
              <a:gd name="connsiteX0" fmla="*/ 200666 w 527027"/>
              <a:gd name="connsiteY0" fmla="*/ 27462 h 700944"/>
              <a:gd name="connsiteX1" fmla="*/ 254454 w 527027"/>
              <a:gd name="connsiteY1" fmla="*/ 156554 h 700944"/>
              <a:gd name="connsiteX2" fmla="*/ 435429 w 527027"/>
              <a:gd name="connsiteY2" fmla="*/ 286206 h 700944"/>
              <a:gd name="connsiteX3" fmla="*/ 494933 w 527027"/>
              <a:gd name="connsiteY3" fmla="*/ 372939 h 700944"/>
              <a:gd name="connsiteX4" fmla="*/ 512976 w 527027"/>
              <a:gd name="connsiteY4" fmla="*/ 395127 h 700944"/>
              <a:gd name="connsiteX5" fmla="*/ 527019 w 527027"/>
              <a:gd name="connsiteY5" fmla="*/ 422283 h 700944"/>
              <a:gd name="connsiteX6" fmla="*/ 511071 w 527027"/>
              <a:gd name="connsiteY6" fmla="*/ 446562 h 700944"/>
              <a:gd name="connsiteX7" fmla="*/ 480253 w 527027"/>
              <a:gd name="connsiteY7" fmla="*/ 525676 h 700944"/>
              <a:gd name="connsiteX8" fmla="*/ 362031 w 527027"/>
              <a:gd name="connsiteY8" fmla="*/ 619133 h 700944"/>
              <a:gd name="connsiteX9" fmla="*/ 243697 w 527027"/>
              <a:gd name="connsiteY9" fmla="*/ 635605 h 700944"/>
              <a:gd name="connsiteX10" fmla="*/ 158196 w 527027"/>
              <a:gd name="connsiteY10" fmla="*/ 697686 h 700944"/>
              <a:gd name="connsiteX11" fmla="*/ 7028 w 527027"/>
              <a:gd name="connsiteY11" fmla="*/ 672921 h 700944"/>
              <a:gd name="connsiteX12" fmla="*/ 17786 w 527027"/>
              <a:gd name="connsiteY12" fmla="*/ 81250 h 700944"/>
              <a:gd name="connsiteX13" fmla="*/ 82332 w 527027"/>
              <a:gd name="connsiteY13" fmla="*/ 4602 h 700944"/>
              <a:gd name="connsiteX14" fmla="*/ 200666 w 527027"/>
              <a:gd name="connsiteY14" fmla="*/ 27462 h 700944"/>
              <a:gd name="connsiteX0" fmla="*/ 200666 w 527027"/>
              <a:gd name="connsiteY0" fmla="*/ 26438 h 699920"/>
              <a:gd name="connsiteX1" fmla="*/ 254454 w 527027"/>
              <a:gd name="connsiteY1" fmla="*/ 155530 h 699920"/>
              <a:gd name="connsiteX2" fmla="*/ 435429 w 527027"/>
              <a:gd name="connsiteY2" fmla="*/ 285182 h 699920"/>
              <a:gd name="connsiteX3" fmla="*/ 494933 w 527027"/>
              <a:gd name="connsiteY3" fmla="*/ 371915 h 699920"/>
              <a:gd name="connsiteX4" fmla="*/ 512976 w 527027"/>
              <a:gd name="connsiteY4" fmla="*/ 394103 h 699920"/>
              <a:gd name="connsiteX5" fmla="*/ 527019 w 527027"/>
              <a:gd name="connsiteY5" fmla="*/ 421259 h 699920"/>
              <a:gd name="connsiteX6" fmla="*/ 511071 w 527027"/>
              <a:gd name="connsiteY6" fmla="*/ 445538 h 699920"/>
              <a:gd name="connsiteX7" fmla="*/ 480253 w 527027"/>
              <a:gd name="connsiteY7" fmla="*/ 524652 h 699920"/>
              <a:gd name="connsiteX8" fmla="*/ 362031 w 527027"/>
              <a:gd name="connsiteY8" fmla="*/ 618109 h 699920"/>
              <a:gd name="connsiteX9" fmla="*/ 243697 w 527027"/>
              <a:gd name="connsiteY9" fmla="*/ 634581 h 699920"/>
              <a:gd name="connsiteX10" fmla="*/ 158196 w 527027"/>
              <a:gd name="connsiteY10" fmla="*/ 696662 h 699920"/>
              <a:gd name="connsiteX11" fmla="*/ 7028 w 527027"/>
              <a:gd name="connsiteY11" fmla="*/ 671897 h 699920"/>
              <a:gd name="connsiteX12" fmla="*/ 17786 w 527027"/>
              <a:gd name="connsiteY12" fmla="*/ 80226 h 699920"/>
              <a:gd name="connsiteX13" fmla="*/ 82332 w 527027"/>
              <a:gd name="connsiteY13" fmla="*/ 3578 h 699920"/>
              <a:gd name="connsiteX14" fmla="*/ 200666 w 527027"/>
              <a:gd name="connsiteY14" fmla="*/ 26438 h 699920"/>
              <a:gd name="connsiteX0" fmla="*/ 200666 w 527027"/>
              <a:gd name="connsiteY0" fmla="*/ 24983 h 698465"/>
              <a:gd name="connsiteX1" fmla="*/ 254454 w 527027"/>
              <a:gd name="connsiteY1" fmla="*/ 154075 h 698465"/>
              <a:gd name="connsiteX2" fmla="*/ 435429 w 527027"/>
              <a:gd name="connsiteY2" fmla="*/ 283727 h 698465"/>
              <a:gd name="connsiteX3" fmla="*/ 494933 w 527027"/>
              <a:gd name="connsiteY3" fmla="*/ 370460 h 698465"/>
              <a:gd name="connsiteX4" fmla="*/ 512976 w 527027"/>
              <a:gd name="connsiteY4" fmla="*/ 392648 h 698465"/>
              <a:gd name="connsiteX5" fmla="*/ 527019 w 527027"/>
              <a:gd name="connsiteY5" fmla="*/ 419804 h 698465"/>
              <a:gd name="connsiteX6" fmla="*/ 511071 w 527027"/>
              <a:gd name="connsiteY6" fmla="*/ 444083 h 698465"/>
              <a:gd name="connsiteX7" fmla="*/ 480253 w 527027"/>
              <a:gd name="connsiteY7" fmla="*/ 523197 h 698465"/>
              <a:gd name="connsiteX8" fmla="*/ 362031 w 527027"/>
              <a:gd name="connsiteY8" fmla="*/ 616654 h 698465"/>
              <a:gd name="connsiteX9" fmla="*/ 243697 w 527027"/>
              <a:gd name="connsiteY9" fmla="*/ 633126 h 698465"/>
              <a:gd name="connsiteX10" fmla="*/ 158196 w 527027"/>
              <a:gd name="connsiteY10" fmla="*/ 695207 h 698465"/>
              <a:gd name="connsiteX11" fmla="*/ 7028 w 527027"/>
              <a:gd name="connsiteY11" fmla="*/ 670442 h 698465"/>
              <a:gd name="connsiteX12" fmla="*/ 17786 w 527027"/>
              <a:gd name="connsiteY12" fmla="*/ 78771 h 698465"/>
              <a:gd name="connsiteX13" fmla="*/ 82332 w 527027"/>
              <a:gd name="connsiteY13" fmla="*/ 2123 h 698465"/>
              <a:gd name="connsiteX14" fmla="*/ 200666 w 527027"/>
              <a:gd name="connsiteY14" fmla="*/ 24983 h 698465"/>
              <a:gd name="connsiteX0" fmla="*/ 199088 w 525449"/>
              <a:gd name="connsiteY0" fmla="*/ 24957 h 698439"/>
              <a:gd name="connsiteX1" fmla="*/ 252876 w 525449"/>
              <a:gd name="connsiteY1" fmla="*/ 154049 h 698439"/>
              <a:gd name="connsiteX2" fmla="*/ 433851 w 525449"/>
              <a:gd name="connsiteY2" fmla="*/ 283701 h 698439"/>
              <a:gd name="connsiteX3" fmla="*/ 493355 w 525449"/>
              <a:gd name="connsiteY3" fmla="*/ 370434 h 698439"/>
              <a:gd name="connsiteX4" fmla="*/ 511398 w 525449"/>
              <a:gd name="connsiteY4" fmla="*/ 392622 h 698439"/>
              <a:gd name="connsiteX5" fmla="*/ 525441 w 525449"/>
              <a:gd name="connsiteY5" fmla="*/ 419778 h 698439"/>
              <a:gd name="connsiteX6" fmla="*/ 509493 w 525449"/>
              <a:gd name="connsiteY6" fmla="*/ 444057 h 698439"/>
              <a:gd name="connsiteX7" fmla="*/ 478675 w 525449"/>
              <a:gd name="connsiteY7" fmla="*/ 523171 h 698439"/>
              <a:gd name="connsiteX8" fmla="*/ 360453 w 525449"/>
              <a:gd name="connsiteY8" fmla="*/ 616628 h 698439"/>
              <a:gd name="connsiteX9" fmla="*/ 242119 w 525449"/>
              <a:gd name="connsiteY9" fmla="*/ 633100 h 698439"/>
              <a:gd name="connsiteX10" fmla="*/ 156618 w 525449"/>
              <a:gd name="connsiteY10" fmla="*/ 695181 h 698439"/>
              <a:gd name="connsiteX11" fmla="*/ 5450 w 525449"/>
              <a:gd name="connsiteY11" fmla="*/ 670416 h 698439"/>
              <a:gd name="connsiteX12" fmla="*/ 16208 w 525449"/>
              <a:gd name="connsiteY12" fmla="*/ 78745 h 698439"/>
              <a:gd name="connsiteX13" fmla="*/ 25623 w 525449"/>
              <a:gd name="connsiteY13" fmla="*/ 9717 h 698439"/>
              <a:gd name="connsiteX14" fmla="*/ 80754 w 525449"/>
              <a:gd name="connsiteY14" fmla="*/ 2097 h 698439"/>
              <a:gd name="connsiteX15" fmla="*/ 199088 w 525449"/>
              <a:gd name="connsiteY15" fmla="*/ 24957 h 6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449" h="698439">
                <a:moveTo>
                  <a:pt x="199088" y="24957"/>
                </a:moveTo>
                <a:cubicBezTo>
                  <a:pt x="227775" y="50282"/>
                  <a:pt x="213749" y="110925"/>
                  <a:pt x="252876" y="154049"/>
                </a:cubicBezTo>
                <a:cubicBezTo>
                  <a:pt x="292003" y="197173"/>
                  <a:pt x="393771" y="247637"/>
                  <a:pt x="433851" y="283701"/>
                </a:cubicBezTo>
                <a:cubicBezTo>
                  <a:pt x="473931" y="319765"/>
                  <a:pt x="480431" y="352281"/>
                  <a:pt x="493355" y="370434"/>
                </a:cubicBezTo>
                <a:cubicBezTo>
                  <a:pt x="506279" y="388587"/>
                  <a:pt x="506050" y="384398"/>
                  <a:pt x="511398" y="392622"/>
                </a:cubicBezTo>
                <a:cubicBezTo>
                  <a:pt x="516746" y="400846"/>
                  <a:pt x="525758" y="411206"/>
                  <a:pt x="525441" y="419778"/>
                </a:cubicBezTo>
                <a:cubicBezTo>
                  <a:pt x="525124" y="428350"/>
                  <a:pt x="513477" y="436350"/>
                  <a:pt x="509493" y="444057"/>
                </a:cubicBezTo>
                <a:cubicBezTo>
                  <a:pt x="505509" y="451764"/>
                  <a:pt x="503515" y="494409"/>
                  <a:pt x="478675" y="523171"/>
                </a:cubicBezTo>
                <a:cubicBezTo>
                  <a:pt x="453835" y="551933"/>
                  <a:pt x="399879" y="598307"/>
                  <a:pt x="360453" y="616628"/>
                </a:cubicBezTo>
                <a:cubicBezTo>
                  <a:pt x="321027" y="634949"/>
                  <a:pt x="276092" y="620008"/>
                  <a:pt x="242119" y="633100"/>
                </a:cubicBezTo>
                <a:cubicBezTo>
                  <a:pt x="208147" y="646192"/>
                  <a:pt x="184633" y="692772"/>
                  <a:pt x="156618" y="695181"/>
                </a:cubicBezTo>
                <a:cubicBezTo>
                  <a:pt x="128603" y="697590"/>
                  <a:pt x="21232" y="708385"/>
                  <a:pt x="5450" y="670416"/>
                </a:cubicBezTo>
                <a:cubicBezTo>
                  <a:pt x="-10332" y="632447"/>
                  <a:pt x="12846" y="188861"/>
                  <a:pt x="16208" y="78745"/>
                </a:cubicBezTo>
                <a:cubicBezTo>
                  <a:pt x="19570" y="-31371"/>
                  <a:pt x="14865" y="22492"/>
                  <a:pt x="25623" y="9717"/>
                </a:cubicBezTo>
                <a:cubicBezTo>
                  <a:pt x="36381" y="-3058"/>
                  <a:pt x="51843" y="-443"/>
                  <a:pt x="80754" y="2097"/>
                </a:cubicBezTo>
                <a:cubicBezTo>
                  <a:pt x="109665" y="4637"/>
                  <a:pt x="170401" y="-368"/>
                  <a:pt x="199088" y="2495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1E58BBE-0987-4616-AE09-3B72627B6C54}"/>
              </a:ext>
            </a:extLst>
          </p:cNvPr>
          <p:cNvSpPr/>
          <p:nvPr/>
        </p:nvSpPr>
        <p:spPr>
          <a:xfrm>
            <a:off x="465750" y="3608398"/>
            <a:ext cx="1237911" cy="1192593"/>
          </a:xfrm>
          <a:custGeom>
            <a:avLst/>
            <a:gdLst>
              <a:gd name="connsiteX0" fmla="*/ 179635 w 1240874"/>
              <a:gd name="connsiteY0" fmla="*/ 892178 h 1157541"/>
              <a:gd name="connsiteX1" fmla="*/ 27235 w 1240874"/>
              <a:gd name="connsiteY1" fmla="*/ 770258 h 1157541"/>
              <a:gd name="connsiteX2" fmla="*/ 37395 w 1240874"/>
              <a:gd name="connsiteY2" fmla="*/ 546738 h 1157541"/>
              <a:gd name="connsiteX3" fmla="*/ 6915 w 1240874"/>
              <a:gd name="connsiteY3" fmla="*/ 201298 h 1157541"/>
              <a:gd name="connsiteX4" fmla="*/ 189795 w 1240874"/>
              <a:gd name="connsiteY4" fmla="*/ 38738 h 1157541"/>
              <a:gd name="connsiteX5" fmla="*/ 707955 w 1240874"/>
              <a:gd name="connsiteY5" fmla="*/ 8258 h 1157541"/>
              <a:gd name="connsiteX6" fmla="*/ 1094035 w 1240874"/>
              <a:gd name="connsiteY6" fmla="*/ 48898 h 1157541"/>
              <a:gd name="connsiteX7" fmla="*/ 1236275 w 1240874"/>
              <a:gd name="connsiteY7" fmla="*/ 475618 h 1157541"/>
              <a:gd name="connsiteX8" fmla="*/ 1175315 w 1240874"/>
              <a:gd name="connsiteY8" fmla="*/ 851538 h 1157541"/>
              <a:gd name="connsiteX9" fmla="*/ 880675 w 1240874"/>
              <a:gd name="connsiteY9" fmla="*/ 932818 h 1157541"/>
              <a:gd name="connsiteX10" fmla="*/ 748595 w 1240874"/>
              <a:gd name="connsiteY10" fmla="*/ 1054738 h 1157541"/>
              <a:gd name="connsiteX11" fmla="*/ 667315 w 1240874"/>
              <a:gd name="connsiteY11" fmla="*/ 1156338 h 1157541"/>
              <a:gd name="connsiteX12" fmla="*/ 535235 w 1240874"/>
              <a:gd name="connsiteY12" fmla="*/ 1095378 h 1157541"/>
              <a:gd name="connsiteX13" fmla="*/ 504755 w 1240874"/>
              <a:gd name="connsiteY13" fmla="*/ 882018 h 1157541"/>
              <a:gd name="connsiteX14" fmla="*/ 687635 w 1240874"/>
              <a:gd name="connsiteY14" fmla="*/ 780418 h 1157541"/>
              <a:gd name="connsiteX15" fmla="*/ 911155 w 1240874"/>
              <a:gd name="connsiteY15" fmla="*/ 760098 h 1157541"/>
              <a:gd name="connsiteX16" fmla="*/ 961955 w 1240874"/>
              <a:gd name="connsiteY16" fmla="*/ 506098 h 1157541"/>
              <a:gd name="connsiteX17" fmla="*/ 931475 w 1240874"/>
              <a:gd name="connsiteY17" fmla="*/ 302898 h 1157541"/>
              <a:gd name="connsiteX18" fmla="*/ 728275 w 1240874"/>
              <a:gd name="connsiteY18" fmla="*/ 272418 h 1157541"/>
              <a:gd name="connsiteX19" fmla="*/ 372675 w 1240874"/>
              <a:gd name="connsiteY19" fmla="*/ 282578 h 1157541"/>
              <a:gd name="connsiteX20" fmla="*/ 260915 w 1240874"/>
              <a:gd name="connsiteY20" fmla="*/ 434978 h 1157541"/>
              <a:gd name="connsiteX21" fmla="*/ 291395 w 1240874"/>
              <a:gd name="connsiteY21" fmla="*/ 719458 h 1157541"/>
              <a:gd name="connsiteX22" fmla="*/ 352355 w 1240874"/>
              <a:gd name="connsiteY22" fmla="*/ 882018 h 1157541"/>
              <a:gd name="connsiteX23" fmla="*/ 240595 w 1240874"/>
              <a:gd name="connsiteY23" fmla="*/ 953138 h 1157541"/>
              <a:gd name="connsiteX24" fmla="*/ 179635 w 1240874"/>
              <a:gd name="connsiteY24" fmla="*/ 892178 h 1157541"/>
              <a:gd name="connsiteX0" fmla="*/ 179635 w 1240206"/>
              <a:gd name="connsiteY0" fmla="*/ 892178 h 1157541"/>
              <a:gd name="connsiteX1" fmla="*/ 27235 w 1240206"/>
              <a:gd name="connsiteY1" fmla="*/ 770258 h 1157541"/>
              <a:gd name="connsiteX2" fmla="*/ 37395 w 1240206"/>
              <a:gd name="connsiteY2" fmla="*/ 546738 h 1157541"/>
              <a:gd name="connsiteX3" fmla="*/ 6915 w 1240206"/>
              <a:gd name="connsiteY3" fmla="*/ 201298 h 1157541"/>
              <a:gd name="connsiteX4" fmla="*/ 189795 w 1240206"/>
              <a:gd name="connsiteY4" fmla="*/ 38738 h 1157541"/>
              <a:gd name="connsiteX5" fmla="*/ 707955 w 1240206"/>
              <a:gd name="connsiteY5" fmla="*/ 8258 h 1157541"/>
              <a:gd name="connsiteX6" fmla="*/ 1175315 w 1240206"/>
              <a:gd name="connsiteY6" fmla="*/ 48898 h 1157541"/>
              <a:gd name="connsiteX7" fmla="*/ 1236275 w 1240206"/>
              <a:gd name="connsiteY7" fmla="*/ 475618 h 1157541"/>
              <a:gd name="connsiteX8" fmla="*/ 1175315 w 1240206"/>
              <a:gd name="connsiteY8" fmla="*/ 851538 h 1157541"/>
              <a:gd name="connsiteX9" fmla="*/ 880675 w 1240206"/>
              <a:gd name="connsiteY9" fmla="*/ 932818 h 1157541"/>
              <a:gd name="connsiteX10" fmla="*/ 748595 w 1240206"/>
              <a:gd name="connsiteY10" fmla="*/ 1054738 h 1157541"/>
              <a:gd name="connsiteX11" fmla="*/ 667315 w 1240206"/>
              <a:gd name="connsiteY11" fmla="*/ 1156338 h 1157541"/>
              <a:gd name="connsiteX12" fmla="*/ 535235 w 1240206"/>
              <a:gd name="connsiteY12" fmla="*/ 1095378 h 1157541"/>
              <a:gd name="connsiteX13" fmla="*/ 504755 w 1240206"/>
              <a:gd name="connsiteY13" fmla="*/ 882018 h 1157541"/>
              <a:gd name="connsiteX14" fmla="*/ 687635 w 1240206"/>
              <a:gd name="connsiteY14" fmla="*/ 780418 h 1157541"/>
              <a:gd name="connsiteX15" fmla="*/ 911155 w 1240206"/>
              <a:gd name="connsiteY15" fmla="*/ 760098 h 1157541"/>
              <a:gd name="connsiteX16" fmla="*/ 961955 w 1240206"/>
              <a:gd name="connsiteY16" fmla="*/ 506098 h 1157541"/>
              <a:gd name="connsiteX17" fmla="*/ 931475 w 1240206"/>
              <a:gd name="connsiteY17" fmla="*/ 302898 h 1157541"/>
              <a:gd name="connsiteX18" fmla="*/ 728275 w 1240206"/>
              <a:gd name="connsiteY18" fmla="*/ 272418 h 1157541"/>
              <a:gd name="connsiteX19" fmla="*/ 372675 w 1240206"/>
              <a:gd name="connsiteY19" fmla="*/ 282578 h 1157541"/>
              <a:gd name="connsiteX20" fmla="*/ 260915 w 1240206"/>
              <a:gd name="connsiteY20" fmla="*/ 434978 h 1157541"/>
              <a:gd name="connsiteX21" fmla="*/ 291395 w 1240206"/>
              <a:gd name="connsiteY21" fmla="*/ 719458 h 1157541"/>
              <a:gd name="connsiteX22" fmla="*/ 352355 w 1240206"/>
              <a:gd name="connsiteY22" fmla="*/ 882018 h 1157541"/>
              <a:gd name="connsiteX23" fmla="*/ 240595 w 1240206"/>
              <a:gd name="connsiteY23" fmla="*/ 953138 h 1157541"/>
              <a:gd name="connsiteX24" fmla="*/ 179635 w 1240206"/>
              <a:gd name="connsiteY24" fmla="*/ 892178 h 1157541"/>
              <a:gd name="connsiteX0" fmla="*/ 180279 w 1240850"/>
              <a:gd name="connsiteY0" fmla="*/ 924917 h 1190280"/>
              <a:gd name="connsiteX1" fmla="*/ 27879 w 1240850"/>
              <a:gd name="connsiteY1" fmla="*/ 802997 h 1190280"/>
              <a:gd name="connsiteX2" fmla="*/ 38039 w 1240850"/>
              <a:gd name="connsiteY2" fmla="*/ 579477 h 1190280"/>
              <a:gd name="connsiteX3" fmla="*/ 7559 w 1240850"/>
              <a:gd name="connsiteY3" fmla="*/ 234037 h 1190280"/>
              <a:gd name="connsiteX4" fmla="*/ 200599 w 1240850"/>
              <a:gd name="connsiteY4" fmla="*/ 10517 h 1190280"/>
              <a:gd name="connsiteX5" fmla="*/ 708599 w 1240850"/>
              <a:gd name="connsiteY5" fmla="*/ 40997 h 1190280"/>
              <a:gd name="connsiteX6" fmla="*/ 1175959 w 1240850"/>
              <a:gd name="connsiteY6" fmla="*/ 81637 h 1190280"/>
              <a:gd name="connsiteX7" fmla="*/ 1236919 w 1240850"/>
              <a:gd name="connsiteY7" fmla="*/ 508357 h 1190280"/>
              <a:gd name="connsiteX8" fmla="*/ 1175959 w 1240850"/>
              <a:gd name="connsiteY8" fmla="*/ 884277 h 1190280"/>
              <a:gd name="connsiteX9" fmla="*/ 881319 w 1240850"/>
              <a:gd name="connsiteY9" fmla="*/ 965557 h 1190280"/>
              <a:gd name="connsiteX10" fmla="*/ 749239 w 1240850"/>
              <a:gd name="connsiteY10" fmla="*/ 1087477 h 1190280"/>
              <a:gd name="connsiteX11" fmla="*/ 667959 w 1240850"/>
              <a:gd name="connsiteY11" fmla="*/ 1189077 h 1190280"/>
              <a:gd name="connsiteX12" fmla="*/ 535879 w 1240850"/>
              <a:gd name="connsiteY12" fmla="*/ 1128117 h 1190280"/>
              <a:gd name="connsiteX13" fmla="*/ 505399 w 1240850"/>
              <a:gd name="connsiteY13" fmla="*/ 914757 h 1190280"/>
              <a:gd name="connsiteX14" fmla="*/ 688279 w 1240850"/>
              <a:gd name="connsiteY14" fmla="*/ 813157 h 1190280"/>
              <a:gd name="connsiteX15" fmla="*/ 911799 w 1240850"/>
              <a:gd name="connsiteY15" fmla="*/ 792837 h 1190280"/>
              <a:gd name="connsiteX16" fmla="*/ 962599 w 1240850"/>
              <a:gd name="connsiteY16" fmla="*/ 538837 h 1190280"/>
              <a:gd name="connsiteX17" fmla="*/ 932119 w 1240850"/>
              <a:gd name="connsiteY17" fmla="*/ 335637 h 1190280"/>
              <a:gd name="connsiteX18" fmla="*/ 728919 w 1240850"/>
              <a:gd name="connsiteY18" fmla="*/ 305157 h 1190280"/>
              <a:gd name="connsiteX19" fmla="*/ 373319 w 1240850"/>
              <a:gd name="connsiteY19" fmla="*/ 315317 h 1190280"/>
              <a:gd name="connsiteX20" fmla="*/ 261559 w 1240850"/>
              <a:gd name="connsiteY20" fmla="*/ 467717 h 1190280"/>
              <a:gd name="connsiteX21" fmla="*/ 292039 w 1240850"/>
              <a:gd name="connsiteY21" fmla="*/ 752197 h 1190280"/>
              <a:gd name="connsiteX22" fmla="*/ 352999 w 1240850"/>
              <a:gd name="connsiteY22" fmla="*/ 914757 h 1190280"/>
              <a:gd name="connsiteX23" fmla="*/ 241239 w 1240850"/>
              <a:gd name="connsiteY23" fmla="*/ 985877 h 1190280"/>
              <a:gd name="connsiteX24" fmla="*/ 180279 w 1240850"/>
              <a:gd name="connsiteY24" fmla="*/ 924917 h 1190280"/>
              <a:gd name="connsiteX0" fmla="*/ 180279 w 1240850"/>
              <a:gd name="connsiteY0" fmla="*/ 920828 h 1186191"/>
              <a:gd name="connsiteX1" fmla="*/ 27879 w 1240850"/>
              <a:gd name="connsiteY1" fmla="*/ 798908 h 1186191"/>
              <a:gd name="connsiteX2" fmla="*/ 38039 w 1240850"/>
              <a:gd name="connsiteY2" fmla="*/ 575388 h 1186191"/>
              <a:gd name="connsiteX3" fmla="*/ 7559 w 1240850"/>
              <a:gd name="connsiteY3" fmla="*/ 168988 h 1186191"/>
              <a:gd name="connsiteX4" fmla="*/ 200599 w 1240850"/>
              <a:gd name="connsiteY4" fmla="*/ 6428 h 1186191"/>
              <a:gd name="connsiteX5" fmla="*/ 708599 w 1240850"/>
              <a:gd name="connsiteY5" fmla="*/ 36908 h 1186191"/>
              <a:gd name="connsiteX6" fmla="*/ 1175959 w 1240850"/>
              <a:gd name="connsiteY6" fmla="*/ 77548 h 1186191"/>
              <a:gd name="connsiteX7" fmla="*/ 1236919 w 1240850"/>
              <a:gd name="connsiteY7" fmla="*/ 504268 h 1186191"/>
              <a:gd name="connsiteX8" fmla="*/ 1175959 w 1240850"/>
              <a:gd name="connsiteY8" fmla="*/ 880188 h 1186191"/>
              <a:gd name="connsiteX9" fmla="*/ 881319 w 1240850"/>
              <a:gd name="connsiteY9" fmla="*/ 961468 h 1186191"/>
              <a:gd name="connsiteX10" fmla="*/ 749239 w 1240850"/>
              <a:gd name="connsiteY10" fmla="*/ 1083388 h 1186191"/>
              <a:gd name="connsiteX11" fmla="*/ 667959 w 1240850"/>
              <a:gd name="connsiteY11" fmla="*/ 1184988 h 1186191"/>
              <a:gd name="connsiteX12" fmla="*/ 535879 w 1240850"/>
              <a:gd name="connsiteY12" fmla="*/ 1124028 h 1186191"/>
              <a:gd name="connsiteX13" fmla="*/ 505399 w 1240850"/>
              <a:gd name="connsiteY13" fmla="*/ 910668 h 1186191"/>
              <a:gd name="connsiteX14" fmla="*/ 688279 w 1240850"/>
              <a:gd name="connsiteY14" fmla="*/ 809068 h 1186191"/>
              <a:gd name="connsiteX15" fmla="*/ 911799 w 1240850"/>
              <a:gd name="connsiteY15" fmla="*/ 788748 h 1186191"/>
              <a:gd name="connsiteX16" fmla="*/ 962599 w 1240850"/>
              <a:gd name="connsiteY16" fmla="*/ 534748 h 1186191"/>
              <a:gd name="connsiteX17" fmla="*/ 932119 w 1240850"/>
              <a:gd name="connsiteY17" fmla="*/ 331548 h 1186191"/>
              <a:gd name="connsiteX18" fmla="*/ 728919 w 1240850"/>
              <a:gd name="connsiteY18" fmla="*/ 301068 h 1186191"/>
              <a:gd name="connsiteX19" fmla="*/ 373319 w 1240850"/>
              <a:gd name="connsiteY19" fmla="*/ 311228 h 1186191"/>
              <a:gd name="connsiteX20" fmla="*/ 261559 w 1240850"/>
              <a:gd name="connsiteY20" fmla="*/ 463628 h 1186191"/>
              <a:gd name="connsiteX21" fmla="*/ 292039 w 1240850"/>
              <a:gd name="connsiteY21" fmla="*/ 748108 h 1186191"/>
              <a:gd name="connsiteX22" fmla="*/ 352999 w 1240850"/>
              <a:gd name="connsiteY22" fmla="*/ 910668 h 1186191"/>
              <a:gd name="connsiteX23" fmla="*/ 241239 w 1240850"/>
              <a:gd name="connsiteY23" fmla="*/ 981788 h 1186191"/>
              <a:gd name="connsiteX24" fmla="*/ 180279 w 1240850"/>
              <a:gd name="connsiteY24" fmla="*/ 920828 h 1186191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28919 w 1242798"/>
              <a:gd name="connsiteY18" fmla="*/ 309767 h 1194890"/>
              <a:gd name="connsiteX19" fmla="*/ 373319 w 1242798"/>
              <a:gd name="connsiteY19" fmla="*/ 31992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08599 w 1242798"/>
              <a:gd name="connsiteY18" fmla="*/ 258967 h 1194890"/>
              <a:gd name="connsiteX19" fmla="*/ 373319 w 1242798"/>
              <a:gd name="connsiteY19" fmla="*/ 31992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08599 w 1242798"/>
              <a:gd name="connsiteY18" fmla="*/ 258967 h 1194890"/>
              <a:gd name="connsiteX19" fmla="*/ 322519 w 1242798"/>
              <a:gd name="connsiteY19" fmla="*/ 34024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28919 w 1242798"/>
              <a:gd name="connsiteY18" fmla="*/ 319927 h 1194890"/>
              <a:gd name="connsiteX19" fmla="*/ 322519 w 1242798"/>
              <a:gd name="connsiteY19" fmla="*/ 34024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322519 w 1237718"/>
              <a:gd name="connsiteY19" fmla="*/ 34684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86959 w 1237718"/>
              <a:gd name="connsiteY19" fmla="*/ 31636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86959 w 1237718"/>
              <a:gd name="connsiteY19" fmla="*/ 31636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51399 w 1237718"/>
              <a:gd name="connsiteY19" fmla="*/ 27064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51399 w 1237718"/>
              <a:gd name="connsiteY19" fmla="*/ 27064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33999 w 1237718"/>
              <a:gd name="connsiteY18" fmla="*/ 27064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33999 w 1237718"/>
              <a:gd name="connsiteY18" fmla="*/ 27064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986083 w 1237718"/>
              <a:gd name="connsiteY18" fmla="*/ 248503 h 1201484"/>
              <a:gd name="connsiteX19" fmla="*/ 733999 w 1237718"/>
              <a:gd name="connsiteY19" fmla="*/ 270641 h 1201484"/>
              <a:gd name="connsiteX20" fmla="*/ 467923 w 1237718"/>
              <a:gd name="connsiteY20" fmla="*/ 271363 h 1201484"/>
              <a:gd name="connsiteX21" fmla="*/ 251399 w 1237718"/>
              <a:gd name="connsiteY21" fmla="*/ 270641 h 1201484"/>
              <a:gd name="connsiteX22" fmla="*/ 261559 w 1237718"/>
              <a:gd name="connsiteY22" fmla="*/ 478921 h 1201484"/>
              <a:gd name="connsiteX23" fmla="*/ 292039 w 1237718"/>
              <a:gd name="connsiteY23" fmla="*/ 763401 h 1201484"/>
              <a:gd name="connsiteX24" fmla="*/ 352999 w 1237718"/>
              <a:gd name="connsiteY24" fmla="*/ 925961 h 1201484"/>
              <a:gd name="connsiteX25" fmla="*/ 241239 w 1237718"/>
              <a:gd name="connsiteY25" fmla="*/ 997081 h 1201484"/>
              <a:gd name="connsiteX26" fmla="*/ 180279 w 1237718"/>
              <a:gd name="connsiteY26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72759 w 1237718"/>
              <a:gd name="connsiteY17" fmla="*/ 359541 h 1201484"/>
              <a:gd name="connsiteX18" fmla="*/ 986083 w 1237718"/>
              <a:gd name="connsiteY18" fmla="*/ 248503 h 1201484"/>
              <a:gd name="connsiteX19" fmla="*/ 733999 w 1237718"/>
              <a:gd name="connsiteY19" fmla="*/ 270641 h 1201484"/>
              <a:gd name="connsiteX20" fmla="*/ 467923 w 1237718"/>
              <a:gd name="connsiteY20" fmla="*/ 271363 h 1201484"/>
              <a:gd name="connsiteX21" fmla="*/ 251399 w 1237718"/>
              <a:gd name="connsiteY21" fmla="*/ 270641 h 1201484"/>
              <a:gd name="connsiteX22" fmla="*/ 261559 w 1237718"/>
              <a:gd name="connsiteY22" fmla="*/ 478921 h 1201484"/>
              <a:gd name="connsiteX23" fmla="*/ 292039 w 1237718"/>
              <a:gd name="connsiteY23" fmla="*/ 763401 h 1201484"/>
              <a:gd name="connsiteX24" fmla="*/ 352999 w 1237718"/>
              <a:gd name="connsiteY24" fmla="*/ 925961 h 1201484"/>
              <a:gd name="connsiteX25" fmla="*/ 241239 w 1237718"/>
              <a:gd name="connsiteY25" fmla="*/ 997081 h 1201484"/>
              <a:gd name="connsiteX26" fmla="*/ 180279 w 1237718"/>
              <a:gd name="connsiteY26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90539 w 1237718"/>
              <a:gd name="connsiteY16" fmla="*/ 562741 h 1201484"/>
              <a:gd name="connsiteX17" fmla="*/ 972759 w 1237718"/>
              <a:gd name="connsiteY17" fmla="*/ 359541 h 1201484"/>
              <a:gd name="connsiteX18" fmla="*/ 986083 w 1237718"/>
              <a:gd name="connsiteY18" fmla="*/ 248503 h 1201484"/>
              <a:gd name="connsiteX19" fmla="*/ 733999 w 1237718"/>
              <a:gd name="connsiteY19" fmla="*/ 270641 h 1201484"/>
              <a:gd name="connsiteX20" fmla="*/ 467923 w 1237718"/>
              <a:gd name="connsiteY20" fmla="*/ 271363 h 1201484"/>
              <a:gd name="connsiteX21" fmla="*/ 251399 w 1237718"/>
              <a:gd name="connsiteY21" fmla="*/ 270641 h 1201484"/>
              <a:gd name="connsiteX22" fmla="*/ 261559 w 1237718"/>
              <a:gd name="connsiteY22" fmla="*/ 478921 h 1201484"/>
              <a:gd name="connsiteX23" fmla="*/ 292039 w 1237718"/>
              <a:gd name="connsiteY23" fmla="*/ 763401 h 1201484"/>
              <a:gd name="connsiteX24" fmla="*/ 352999 w 1237718"/>
              <a:gd name="connsiteY24" fmla="*/ 925961 h 1201484"/>
              <a:gd name="connsiteX25" fmla="*/ 241239 w 1237718"/>
              <a:gd name="connsiteY25" fmla="*/ 997081 h 1201484"/>
              <a:gd name="connsiteX26" fmla="*/ 180279 w 1237718"/>
              <a:gd name="connsiteY26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83543 w 1237718"/>
              <a:gd name="connsiteY16" fmla="*/ 695543 h 1201484"/>
              <a:gd name="connsiteX17" fmla="*/ 990539 w 1237718"/>
              <a:gd name="connsiteY17" fmla="*/ 562741 h 1201484"/>
              <a:gd name="connsiteX18" fmla="*/ 972759 w 1237718"/>
              <a:gd name="connsiteY18" fmla="*/ 359541 h 1201484"/>
              <a:gd name="connsiteX19" fmla="*/ 986083 w 1237718"/>
              <a:gd name="connsiteY19" fmla="*/ 248503 h 1201484"/>
              <a:gd name="connsiteX20" fmla="*/ 733999 w 1237718"/>
              <a:gd name="connsiteY20" fmla="*/ 270641 h 1201484"/>
              <a:gd name="connsiteX21" fmla="*/ 467923 w 1237718"/>
              <a:gd name="connsiteY21" fmla="*/ 271363 h 1201484"/>
              <a:gd name="connsiteX22" fmla="*/ 251399 w 1237718"/>
              <a:gd name="connsiteY22" fmla="*/ 270641 h 1201484"/>
              <a:gd name="connsiteX23" fmla="*/ 261559 w 1237718"/>
              <a:gd name="connsiteY23" fmla="*/ 478921 h 1201484"/>
              <a:gd name="connsiteX24" fmla="*/ 292039 w 1237718"/>
              <a:gd name="connsiteY24" fmla="*/ 763401 h 1201484"/>
              <a:gd name="connsiteX25" fmla="*/ 352999 w 1237718"/>
              <a:gd name="connsiteY25" fmla="*/ 925961 h 1201484"/>
              <a:gd name="connsiteX26" fmla="*/ 241239 w 1237718"/>
              <a:gd name="connsiteY26" fmla="*/ 997081 h 1201484"/>
              <a:gd name="connsiteX27" fmla="*/ 180279 w 1237718"/>
              <a:gd name="connsiteY27" fmla="*/ 936121 h 1201484"/>
              <a:gd name="connsiteX0" fmla="*/ 180279 w 1237911"/>
              <a:gd name="connsiteY0" fmla="*/ 927230 h 1192593"/>
              <a:gd name="connsiteX1" fmla="*/ 27879 w 1237911"/>
              <a:gd name="connsiteY1" fmla="*/ 805310 h 1192593"/>
              <a:gd name="connsiteX2" fmla="*/ 38039 w 1237911"/>
              <a:gd name="connsiteY2" fmla="*/ 581790 h 1192593"/>
              <a:gd name="connsiteX3" fmla="*/ 7559 w 1237911"/>
              <a:gd name="connsiteY3" fmla="*/ 175390 h 1192593"/>
              <a:gd name="connsiteX4" fmla="*/ 200599 w 1237911"/>
              <a:gd name="connsiteY4" fmla="*/ 12830 h 1192593"/>
              <a:gd name="connsiteX5" fmla="*/ 667959 w 1237911"/>
              <a:gd name="connsiteY5" fmla="*/ 12830 h 1192593"/>
              <a:gd name="connsiteX6" fmla="*/ 1155639 w 1237911"/>
              <a:gd name="connsiteY6" fmla="*/ 33150 h 1192593"/>
              <a:gd name="connsiteX7" fmla="*/ 1209603 w 1237911"/>
              <a:gd name="connsiteY7" fmla="*/ 318352 h 1192593"/>
              <a:gd name="connsiteX8" fmla="*/ 1236919 w 1237911"/>
              <a:gd name="connsiteY8" fmla="*/ 510670 h 1192593"/>
              <a:gd name="connsiteX9" fmla="*/ 1175959 w 1237911"/>
              <a:gd name="connsiteY9" fmla="*/ 886590 h 1192593"/>
              <a:gd name="connsiteX10" fmla="*/ 881319 w 1237911"/>
              <a:gd name="connsiteY10" fmla="*/ 967870 h 1192593"/>
              <a:gd name="connsiteX11" fmla="*/ 749239 w 1237911"/>
              <a:gd name="connsiteY11" fmla="*/ 1089790 h 1192593"/>
              <a:gd name="connsiteX12" fmla="*/ 667959 w 1237911"/>
              <a:gd name="connsiteY12" fmla="*/ 1191390 h 1192593"/>
              <a:gd name="connsiteX13" fmla="*/ 535879 w 1237911"/>
              <a:gd name="connsiteY13" fmla="*/ 1130430 h 1192593"/>
              <a:gd name="connsiteX14" fmla="*/ 505399 w 1237911"/>
              <a:gd name="connsiteY14" fmla="*/ 917070 h 1192593"/>
              <a:gd name="connsiteX15" fmla="*/ 688279 w 1237911"/>
              <a:gd name="connsiteY15" fmla="*/ 815470 h 1192593"/>
              <a:gd name="connsiteX16" fmla="*/ 911799 w 1237911"/>
              <a:gd name="connsiteY16" fmla="*/ 795150 h 1192593"/>
              <a:gd name="connsiteX17" fmla="*/ 983543 w 1237911"/>
              <a:gd name="connsiteY17" fmla="*/ 686652 h 1192593"/>
              <a:gd name="connsiteX18" fmla="*/ 990539 w 1237911"/>
              <a:gd name="connsiteY18" fmla="*/ 553850 h 1192593"/>
              <a:gd name="connsiteX19" fmla="*/ 972759 w 1237911"/>
              <a:gd name="connsiteY19" fmla="*/ 350650 h 1192593"/>
              <a:gd name="connsiteX20" fmla="*/ 986083 w 1237911"/>
              <a:gd name="connsiteY20" fmla="*/ 239612 h 1192593"/>
              <a:gd name="connsiteX21" fmla="*/ 733999 w 1237911"/>
              <a:gd name="connsiteY21" fmla="*/ 261750 h 1192593"/>
              <a:gd name="connsiteX22" fmla="*/ 467923 w 1237911"/>
              <a:gd name="connsiteY22" fmla="*/ 262472 h 1192593"/>
              <a:gd name="connsiteX23" fmla="*/ 251399 w 1237911"/>
              <a:gd name="connsiteY23" fmla="*/ 261750 h 1192593"/>
              <a:gd name="connsiteX24" fmla="*/ 261559 w 1237911"/>
              <a:gd name="connsiteY24" fmla="*/ 470030 h 1192593"/>
              <a:gd name="connsiteX25" fmla="*/ 292039 w 1237911"/>
              <a:gd name="connsiteY25" fmla="*/ 754510 h 1192593"/>
              <a:gd name="connsiteX26" fmla="*/ 352999 w 1237911"/>
              <a:gd name="connsiteY26" fmla="*/ 917070 h 1192593"/>
              <a:gd name="connsiteX27" fmla="*/ 241239 w 1237911"/>
              <a:gd name="connsiteY27" fmla="*/ 988190 h 1192593"/>
              <a:gd name="connsiteX28" fmla="*/ 180279 w 1237911"/>
              <a:gd name="connsiteY28" fmla="*/ 927230 h 11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37911" h="1192593">
                <a:moveTo>
                  <a:pt x="180279" y="927230"/>
                </a:moveTo>
                <a:cubicBezTo>
                  <a:pt x="144719" y="896750"/>
                  <a:pt x="51586" y="862883"/>
                  <a:pt x="27879" y="805310"/>
                </a:cubicBezTo>
                <a:cubicBezTo>
                  <a:pt x="4172" y="747737"/>
                  <a:pt x="41426" y="686777"/>
                  <a:pt x="38039" y="581790"/>
                </a:cubicBezTo>
                <a:cubicBezTo>
                  <a:pt x="34652" y="476803"/>
                  <a:pt x="-19534" y="270217"/>
                  <a:pt x="7559" y="175390"/>
                </a:cubicBezTo>
                <a:cubicBezTo>
                  <a:pt x="34652" y="80563"/>
                  <a:pt x="90532" y="39923"/>
                  <a:pt x="200599" y="12830"/>
                </a:cubicBezTo>
                <a:cubicBezTo>
                  <a:pt x="310666" y="-14263"/>
                  <a:pt x="508786" y="9443"/>
                  <a:pt x="667959" y="12830"/>
                </a:cubicBezTo>
                <a:cubicBezTo>
                  <a:pt x="827132" y="16217"/>
                  <a:pt x="1065365" y="-17770"/>
                  <a:pt x="1155639" y="33150"/>
                </a:cubicBezTo>
                <a:cubicBezTo>
                  <a:pt x="1245913" y="84070"/>
                  <a:pt x="1196056" y="238765"/>
                  <a:pt x="1209603" y="318352"/>
                </a:cubicBezTo>
                <a:cubicBezTo>
                  <a:pt x="1223150" y="397939"/>
                  <a:pt x="1242526" y="415964"/>
                  <a:pt x="1236919" y="510670"/>
                </a:cubicBezTo>
                <a:cubicBezTo>
                  <a:pt x="1231312" y="605376"/>
                  <a:pt x="1235226" y="810390"/>
                  <a:pt x="1175959" y="886590"/>
                </a:cubicBezTo>
                <a:cubicBezTo>
                  <a:pt x="1116692" y="962790"/>
                  <a:pt x="952439" y="934003"/>
                  <a:pt x="881319" y="967870"/>
                </a:cubicBezTo>
                <a:cubicBezTo>
                  <a:pt x="810199" y="1001737"/>
                  <a:pt x="784799" y="1052537"/>
                  <a:pt x="749239" y="1089790"/>
                </a:cubicBezTo>
                <a:cubicBezTo>
                  <a:pt x="713679" y="1127043"/>
                  <a:pt x="703519" y="1184617"/>
                  <a:pt x="667959" y="1191390"/>
                </a:cubicBezTo>
                <a:cubicBezTo>
                  <a:pt x="632399" y="1198163"/>
                  <a:pt x="562972" y="1176150"/>
                  <a:pt x="535879" y="1130430"/>
                </a:cubicBezTo>
                <a:cubicBezTo>
                  <a:pt x="508786" y="1084710"/>
                  <a:pt x="479999" y="969563"/>
                  <a:pt x="505399" y="917070"/>
                </a:cubicBezTo>
                <a:cubicBezTo>
                  <a:pt x="530799" y="864577"/>
                  <a:pt x="620546" y="835790"/>
                  <a:pt x="688279" y="815470"/>
                </a:cubicBezTo>
                <a:cubicBezTo>
                  <a:pt x="756012" y="795150"/>
                  <a:pt x="862588" y="816620"/>
                  <a:pt x="911799" y="795150"/>
                </a:cubicBezTo>
                <a:cubicBezTo>
                  <a:pt x="961010" y="773680"/>
                  <a:pt x="970420" y="726869"/>
                  <a:pt x="983543" y="686652"/>
                </a:cubicBezTo>
                <a:cubicBezTo>
                  <a:pt x="996666" y="646435"/>
                  <a:pt x="992336" y="609850"/>
                  <a:pt x="990539" y="553850"/>
                </a:cubicBezTo>
                <a:cubicBezTo>
                  <a:pt x="988742" y="497850"/>
                  <a:pt x="973502" y="403023"/>
                  <a:pt x="972759" y="350650"/>
                </a:cubicBezTo>
                <a:cubicBezTo>
                  <a:pt x="972016" y="298277"/>
                  <a:pt x="1019103" y="252312"/>
                  <a:pt x="986083" y="239612"/>
                </a:cubicBezTo>
                <a:cubicBezTo>
                  <a:pt x="953063" y="226912"/>
                  <a:pt x="820359" y="257940"/>
                  <a:pt x="733999" y="261750"/>
                </a:cubicBezTo>
                <a:cubicBezTo>
                  <a:pt x="647639" y="265560"/>
                  <a:pt x="547510" y="271785"/>
                  <a:pt x="467923" y="262472"/>
                </a:cubicBezTo>
                <a:cubicBezTo>
                  <a:pt x="388336" y="283639"/>
                  <a:pt x="285793" y="227157"/>
                  <a:pt x="251399" y="261750"/>
                </a:cubicBezTo>
                <a:cubicBezTo>
                  <a:pt x="217005" y="296343"/>
                  <a:pt x="254786" y="387903"/>
                  <a:pt x="261559" y="470030"/>
                </a:cubicBezTo>
                <a:cubicBezTo>
                  <a:pt x="268332" y="552157"/>
                  <a:pt x="276799" y="680003"/>
                  <a:pt x="292039" y="754510"/>
                </a:cubicBezTo>
                <a:cubicBezTo>
                  <a:pt x="307279" y="829017"/>
                  <a:pt x="361466" y="878123"/>
                  <a:pt x="352999" y="917070"/>
                </a:cubicBezTo>
                <a:cubicBezTo>
                  <a:pt x="344532" y="956017"/>
                  <a:pt x="273412" y="981417"/>
                  <a:pt x="241239" y="988190"/>
                </a:cubicBezTo>
                <a:cubicBezTo>
                  <a:pt x="209066" y="994963"/>
                  <a:pt x="215839" y="957710"/>
                  <a:pt x="180279" y="927230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1AC1BD-45D2-42C1-8000-E9D73898A77A}"/>
              </a:ext>
            </a:extLst>
          </p:cNvPr>
          <p:cNvGrpSpPr/>
          <p:nvPr/>
        </p:nvGrpSpPr>
        <p:grpSpPr>
          <a:xfrm>
            <a:off x="128453" y="1970363"/>
            <a:ext cx="1733525" cy="976509"/>
            <a:chOff x="3029089" y="4199093"/>
            <a:chExt cx="1733525" cy="976509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3847772-CCF3-4694-97BE-7D12102267BA}"/>
                </a:ext>
              </a:extLst>
            </p:cNvPr>
            <p:cNvSpPr/>
            <p:nvPr/>
          </p:nvSpPr>
          <p:spPr>
            <a:xfrm>
              <a:off x="3029089" y="4199093"/>
              <a:ext cx="1733525" cy="976507"/>
            </a:xfrm>
            <a:custGeom>
              <a:avLst/>
              <a:gdLst>
                <a:gd name="connsiteX0" fmla="*/ 78172 w 1437229"/>
                <a:gd name="connsiteY0" fmla="*/ 161854 h 1051159"/>
                <a:gd name="connsiteX1" fmla="*/ 218022 w 1437229"/>
                <a:gd name="connsiteY1" fmla="*/ 22005 h 1051159"/>
                <a:gd name="connsiteX2" fmla="*/ 529993 w 1437229"/>
                <a:gd name="connsiteY2" fmla="*/ 161854 h 1051159"/>
                <a:gd name="connsiteX3" fmla="*/ 691358 w 1437229"/>
                <a:gd name="connsiteY3" fmla="*/ 108066 h 1051159"/>
                <a:gd name="connsiteX4" fmla="*/ 949542 w 1437229"/>
                <a:gd name="connsiteY4" fmla="*/ 140339 h 1051159"/>
                <a:gd name="connsiteX5" fmla="*/ 1229240 w 1437229"/>
                <a:gd name="connsiteY5" fmla="*/ 489 h 1051159"/>
                <a:gd name="connsiteX6" fmla="*/ 1422878 w 1437229"/>
                <a:gd name="connsiteY6" fmla="*/ 97308 h 1051159"/>
                <a:gd name="connsiteX7" fmla="*/ 1412120 w 1437229"/>
                <a:gd name="connsiteY7" fmla="*/ 183369 h 1051159"/>
                <a:gd name="connsiteX8" fmla="*/ 1326059 w 1437229"/>
                <a:gd name="connsiteY8" fmla="*/ 237158 h 1051159"/>
                <a:gd name="connsiteX9" fmla="*/ 1218483 w 1437229"/>
                <a:gd name="connsiteY9" fmla="*/ 161854 h 1051159"/>
                <a:gd name="connsiteX10" fmla="*/ 1089391 w 1437229"/>
                <a:gd name="connsiteY10" fmla="*/ 237158 h 1051159"/>
                <a:gd name="connsiteX11" fmla="*/ 1003330 w 1437229"/>
                <a:gd name="connsiteY11" fmla="*/ 441553 h 1051159"/>
                <a:gd name="connsiteX12" fmla="*/ 895753 w 1437229"/>
                <a:gd name="connsiteY12" fmla="*/ 678221 h 1051159"/>
                <a:gd name="connsiteX13" fmla="*/ 852723 w 1437229"/>
                <a:gd name="connsiteY13" fmla="*/ 871859 h 1051159"/>
                <a:gd name="connsiteX14" fmla="*/ 831207 w 1437229"/>
                <a:gd name="connsiteY14" fmla="*/ 1011708 h 1051159"/>
                <a:gd name="connsiteX15" fmla="*/ 648327 w 1437229"/>
                <a:gd name="connsiteY15" fmla="*/ 1033224 h 1051159"/>
                <a:gd name="connsiteX16" fmla="*/ 648327 w 1437229"/>
                <a:gd name="connsiteY16" fmla="*/ 775040 h 1051159"/>
                <a:gd name="connsiteX17" fmla="*/ 519236 w 1437229"/>
                <a:gd name="connsiteY17" fmla="*/ 430795 h 1051159"/>
                <a:gd name="connsiteX18" fmla="*/ 411659 w 1437229"/>
                <a:gd name="connsiteY18" fmla="*/ 258673 h 1051159"/>
                <a:gd name="connsiteX19" fmla="*/ 228779 w 1437229"/>
                <a:gd name="connsiteY19" fmla="*/ 151096 h 1051159"/>
                <a:gd name="connsiteX20" fmla="*/ 153476 w 1437229"/>
                <a:gd name="connsiteY20" fmla="*/ 355492 h 1051159"/>
                <a:gd name="connsiteX21" fmla="*/ 2869 w 1437229"/>
                <a:gd name="connsiteY21" fmla="*/ 258673 h 1051159"/>
                <a:gd name="connsiteX22" fmla="*/ 78172 w 1437229"/>
                <a:gd name="connsiteY22" fmla="*/ 161854 h 1051159"/>
                <a:gd name="connsiteX0" fmla="*/ 78172 w 1437229"/>
                <a:gd name="connsiteY0" fmla="*/ 161854 h 1051159"/>
                <a:gd name="connsiteX1" fmla="*/ 218022 w 1437229"/>
                <a:gd name="connsiteY1" fmla="*/ 22005 h 1051159"/>
                <a:gd name="connsiteX2" fmla="*/ 529993 w 1437229"/>
                <a:gd name="connsiteY2" fmla="*/ 161854 h 1051159"/>
                <a:gd name="connsiteX3" fmla="*/ 752318 w 1437229"/>
                <a:gd name="connsiteY3" fmla="*/ 77586 h 1051159"/>
                <a:gd name="connsiteX4" fmla="*/ 949542 w 1437229"/>
                <a:gd name="connsiteY4" fmla="*/ 140339 h 1051159"/>
                <a:gd name="connsiteX5" fmla="*/ 1229240 w 1437229"/>
                <a:gd name="connsiteY5" fmla="*/ 489 h 1051159"/>
                <a:gd name="connsiteX6" fmla="*/ 1422878 w 1437229"/>
                <a:gd name="connsiteY6" fmla="*/ 97308 h 1051159"/>
                <a:gd name="connsiteX7" fmla="*/ 1412120 w 1437229"/>
                <a:gd name="connsiteY7" fmla="*/ 183369 h 1051159"/>
                <a:gd name="connsiteX8" fmla="*/ 1326059 w 1437229"/>
                <a:gd name="connsiteY8" fmla="*/ 237158 h 1051159"/>
                <a:gd name="connsiteX9" fmla="*/ 1218483 w 1437229"/>
                <a:gd name="connsiteY9" fmla="*/ 161854 h 1051159"/>
                <a:gd name="connsiteX10" fmla="*/ 1089391 w 1437229"/>
                <a:gd name="connsiteY10" fmla="*/ 237158 h 1051159"/>
                <a:gd name="connsiteX11" fmla="*/ 1003330 w 1437229"/>
                <a:gd name="connsiteY11" fmla="*/ 441553 h 1051159"/>
                <a:gd name="connsiteX12" fmla="*/ 895753 w 1437229"/>
                <a:gd name="connsiteY12" fmla="*/ 678221 h 1051159"/>
                <a:gd name="connsiteX13" fmla="*/ 852723 w 1437229"/>
                <a:gd name="connsiteY13" fmla="*/ 871859 h 1051159"/>
                <a:gd name="connsiteX14" fmla="*/ 831207 w 1437229"/>
                <a:gd name="connsiteY14" fmla="*/ 1011708 h 1051159"/>
                <a:gd name="connsiteX15" fmla="*/ 648327 w 1437229"/>
                <a:gd name="connsiteY15" fmla="*/ 1033224 h 1051159"/>
                <a:gd name="connsiteX16" fmla="*/ 648327 w 1437229"/>
                <a:gd name="connsiteY16" fmla="*/ 775040 h 1051159"/>
                <a:gd name="connsiteX17" fmla="*/ 519236 w 1437229"/>
                <a:gd name="connsiteY17" fmla="*/ 430795 h 1051159"/>
                <a:gd name="connsiteX18" fmla="*/ 411659 w 1437229"/>
                <a:gd name="connsiteY18" fmla="*/ 258673 h 1051159"/>
                <a:gd name="connsiteX19" fmla="*/ 228779 w 1437229"/>
                <a:gd name="connsiteY19" fmla="*/ 151096 h 1051159"/>
                <a:gd name="connsiteX20" fmla="*/ 153476 w 1437229"/>
                <a:gd name="connsiteY20" fmla="*/ 355492 h 1051159"/>
                <a:gd name="connsiteX21" fmla="*/ 2869 w 1437229"/>
                <a:gd name="connsiteY21" fmla="*/ 258673 h 1051159"/>
                <a:gd name="connsiteX22" fmla="*/ 78172 w 1437229"/>
                <a:gd name="connsiteY22" fmla="*/ 161854 h 1051159"/>
                <a:gd name="connsiteX0" fmla="*/ 78172 w 1609255"/>
                <a:gd name="connsiteY0" fmla="*/ 161371 h 1050676"/>
                <a:gd name="connsiteX1" fmla="*/ 218022 w 1609255"/>
                <a:gd name="connsiteY1" fmla="*/ 21522 h 1050676"/>
                <a:gd name="connsiteX2" fmla="*/ 529993 w 1609255"/>
                <a:gd name="connsiteY2" fmla="*/ 161371 h 1050676"/>
                <a:gd name="connsiteX3" fmla="*/ 752318 w 1609255"/>
                <a:gd name="connsiteY3" fmla="*/ 77103 h 1050676"/>
                <a:gd name="connsiteX4" fmla="*/ 949542 w 1609255"/>
                <a:gd name="connsiteY4" fmla="*/ 139856 h 1050676"/>
                <a:gd name="connsiteX5" fmla="*/ 1229240 w 1609255"/>
                <a:gd name="connsiteY5" fmla="*/ 6 h 1050676"/>
                <a:gd name="connsiteX6" fmla="*/ 1605758 w 1609255"/>
                <a:gd name="connsiteY6" fmla="*/ 145593 h 1050676"/>
                <a:gd name="connsiteX7" fmla="*/ 1412120 w 1609255"/>
                <a:gd name="connsiteY7" fmla="*/ 182886 h 1050676"/>
                <a:gd name="connsiteX8" fmla="*/ 1326059 w 1609255"/>
                <a:gd name="connsiteY8" fmla="*/ 236675 h 1050676"/>
                <a:gd name="connsiteX9" fmla="*/ 1218483 w 1609255"/>
                <a:gd name="connsiteY9" fmla="*/ 161371 h 1050676"/>
                <a:gd name="connsiteX10" fmla="*/ 1089391 w 1609255"/>
                <a:gd name="connsiteY10" fmla="*/ 236675 h 1050676"/>
                <a:gd name="connsiteX11" fmla="*/ 1003330 w 1609255"/>
                <a:gd name="connsiteY11" fmla="*/ 441070 h 1050676"/>
                <a:gd name="connsiteX12" fmla="*/ 895753 w 1609255"/>
                <a:gd name="connsiteY12" fmla="*/ 677738 h 1050676"/>
                <a:gd name="connsiteX13" fmla="*/ 852723 w 1609255"/>
                <a:gd name="connsiteY13" fmla="*/ 871376 h 1050676"/>
                <a:gd name="connsiteX14" fmla="*/ 831207 w 1609255"/>
                <a:gd name="connsiteY14" fmla="*/ 1011225 h 1050676"/>
                <a:gd name="connsiteX15" fmla="*/ 648327 w 1609255"/>
                <a:gd name="connsiteY15" fmla="*/ 1032741 h 1050676"/>
                <a:gd name="connsiteX16" fmla="*/ 648327 w 1609255"/>
                <a:gd name="connsiteY16" fmla="*/ 774557 h 1050676"/>
                <a:gd name="connsiteX17" fmla="*/ 519236 w 1609255"/>
                <a:gd name="connsiteY17" fmla="*/ 430312 h 1050676"/>
                <a:gd name="connsiteX18" fmla="*/ 411659 w 1609255"/>
                <a:gd name="connsiteY18" fmla="*/ 258190 h 1050676"/>
                <a:gd name="connsiteX19" fmla="*/ 228779 w 1609255"/>
                <a:gd name="connsiteY19" fmla="*/ 150613 h 1050676"/>
                <a:gd name="connsiteX20" fmla="*/ 153476 w 1609255"/>
                <a:gd name="connsiteY20" fmla="*/ 355009 h 1050676"/>
                <a:gd name="connsiteX21" fmla="*/ 2869 w 1609255"/>
                <a:gd name="connsiteY21" fmla="*/ 258190 h 1050676"/>
                <a:gd name="connsiteX22" fmla="*/ 78172 w 1609255"/>
                <a:gd name="connsiteY22" fmla="*/ 161371 h 1050676"/>
                <a:gd name="connsiteX0" fmla="*/ 78172 w 1613086"/>
                <a:gd name="connsiteY0" fmla="*/ 161371 h 1050676"/>
                <a:gd name="connsiteX1" fmla="*/ 218022 w 1613086"/>
                <a:gd name="connsiteY1" fmla="*/ 21522 h 1050676"/>
                <a:gd name="connsiteX2" fmla="*/ 529993 w 1613086"/>
                <a:gd name="connsiteY2" fmla="*/ 161371 h 1050676"/>
                <a:gd name="connsiteX3" fmla="*/ 752318 w 1613086"/>
                <a:gd name="connsiteY3" fmla="*/ 77103 h 1050676"/>
                <a:gd name="connsiteX4" fmla="*/ 949542 w 1613086"/>
                <a:gd name="connsiteY4" fmla="*/ 139856 h 1050676"/>
                <a:gd name="connsiteX5" fmla="*/ 1229240 w 1613086"/>
                <a:gd name="connsiteY5" fmla="*/ 6 h 1050676"/>
                <a:gd name="connsiteX6" fmla="*/ 1605758 w 1613086"/>
                <a:gd name="connsiteY6" fmla="*/ 145593 h 1050676"/>
                <a:gd name="connsiteX7" fmla="*/ 1466984 w 1613086"/>
                <a:gd name="connsiteY7" fmla="*/ 201174 h 1050676"/>
                <a:gd name="connsiteX8" fmla="*/ 1326059 w 1613086"/>
                <a:gd name="connsiteY8" fmla="*/ 236675 h 1050676"/>
                <a:gd name="connsiteX9" fmla="*/ 1218483 w 1613086"/>
                <a:gd name="connsiteY9" fmla="*/ 161371 h 1050676"/>
                <a:gd name="connsiteX10" fmla="*/ 1089391 w 1613086"/>
                <a:gd name="connsiteY10" fmla="*/ 236675 h 1050676"/>
                <a:gd name="connsiteX11" fmla="*/ 1003330 w 1613086"/>
                <a:gd name="connsiteY11" fmla="*/ 441070 h 1050676"/>
                <a:gd name="connsiteX12" fmla="*/ 895753 w 1613086"/>
                <a:gd name="connsiteY12" fmla="*/ 677738 h 1050676"/>
                <a:gd name="connsiteX13" fmla="*/ 852723 w 1613086"/>
                <a:gd name="connsiteY13" fmla="*/ 871376 h 1050676"/>
                <a:gd name="connsiteX14" fmla="*/ 831207 w 1613086"/>
                <a:gd name="connsiteY14" fmla="*/ 1011225 h 1050676"/>
                <a:gd name="connsiteX15" fmla="*/ 648327 w 1613086"/>
                <a:gd name="connsiteY15" fmla="*/ 1032741 h 1050676"/>
                <a:gd name="connsiteX16" fmla="*/ 648327 w 1613086"/>
                <a:gd name="connsiteY16" fmla="*/ 774557 h 1050676"/>
                <a:gd name="connsiteX17" fmla="*/ 519236 w 1613086"/>
                <a:gd name="connsiteY17" fmla="*/ 430312 h 1050676"/>
                <a:gd name="connsiteX18" fmla="*/ 411659 w 1613086"/>
                <a:gd name="connsiteY18" fmla="*/ 258190 h 1050676"/>
                <a:gd name="connsiteX19" fmla="*/ 228779 w 1613086"/>
                <a:gd name="connsiteY19" fmla="*/ 150613 h 1050676"/>
                <a:gd name="connsiteX20" fmla="*/ 153476 w 1613086"/>
                <a:gd name="connsiteY20" fmla="*/ 355009 h 1050676"/>
                <a:gd name="connsiteX21" fmla="*/ 2869 w 1613086"/>
                <a:gd name="connsiteY21" fmla="*/ 258190 h 1050676"/>
                <a:gd name="connsiteX22" fmla="*/ 78172 w 1613086"/>
                <a:gd name="connsiteY22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218483 w 1612560"/>
                <a:gd name="connsiteY9" fmla="*/ 161371 h 1050676"/>
                <a:gd name="connsiteX10" fmla="*/ 1089391 w 1612560"/>
                <a:gd name="connsiteY10" fmla="*/ 236675 h 1050676"/>
                <a:gd name="connsiteX11" fmla="*/ 1003330 w 1612560"/>
                <a:gd name="connsiteY11" fmla="*/ 441070 h 1050676"/>
                <a:gd name="connsiteX12" fmla="*/ 895753 w 1612560"/>
                <a:gd name="connsiteY12" fmla="*/ 677738 h 1050676"/>
                <a:gd name="connsiteX13" fmla="*/ 852723 w 1612560"/>
                <a:gd name="connsiteY13" fmla="*/ 871376 h 1050676"/>
                <a:gd name="connsiteX14" fmla="*/ 831207 w 1612560"/>
                <a:gd name="connsiteY14" fmla="*/ 1011225 h 1050676"/>
                <a:gd name="connsiteX15" fmla="*/ 648327 w 1612560"/>
                <a:gd name="connsiteY15" fmla="*/ 1032741 h 1050676"/>
                <a:gd name="connsiteX16" fmla="*/ 648327 w 1612560"/>
                <a:gd name="connsiteY16" fmla="*/ 774557 h 1050676"/>
                <a:gd name="connsiteX17" fmla="*/ 519236 w 1612560"/>
                <a:gd name="connsiteY17" fmla="*/ 430312 h 1050676"/>
                <a:gd name="connsiteX18" fmla="*/ 411659 w 1612560"/>
                <a:gd name="connsiteY18" fmla="*/ 258190 h 1050676"/>
                <a:gd name="connsiteX19" fmla="*/ 228779 w 1612560"/>
                <a:gd name="connsiteY19" fmla="*/ 150613 h 1050676"/>
                <a:gd name="connsiteX20" fmla="*/ 153476 w 1612560"/>
                <a:gd name="connsiteY20" fmla="*/ 355009 h 1050676"/>
                <a:gd name="connsiteX21" fmla="*/ 2869 w 1612560"/>
                <a:gd name="connsiteY21" fmla="*/ 258190 h 1050676"/>
                <a:gd name="connsiteX22" fmla="*/ 78172 w 1612560"/>
                <a:gd name="connsiteY22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26079 w 1612560"/>
                <a:gd name="connsiteY9" fmla="*/ 159546 h 1050676"/>
                <a:gd name="connsiteX10" fmla="*/ 1218483 w 1612560"/>
                <a:gd name="connsiteY10" fmla="*/ 161371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26079 w 1612560"/>
                <a:gd name="connsiteY9" fmla="*/ 159546 h 1050676"/>
                <a:gd name="connsiteX10" fmla="*/ 1188003 w 1612560"/>
                <a:gd name="connsiteY10" fmla="*/ 124795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38271 w 1612560"/>
                <a:gd name="connsiteY9" fmla="*/ 98586 h 1050676"/>
                <a:gd name="connsiteX10" fmla="*/ 1188003 w 1612560"/>
                <a:gd name="connsiteY10" fmla="*/ 124795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38271 w 1612560"/>
                <a:gd name="connsiteY9" fmla="*/ 98586 h 1050676"/>
                <a:gd name="connsiteX10" fmla="*/ 1163619 w 1612560"/>
                <a:gd name="connsiteY10" fmla="*/ 124795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38271 w 1612560"/>
                <a:gd name="connsiteY9" fmla="*/ 98586 h 1050676"/>
                <a:gd name="connsiteX10" fmla="*/ 1163619 w 1612560"/>
                <a:gd name="connsiteY10" fmla="*/ 124795 h 1050676"/>
                <a:gd name="connsiteX11" fmla="*/ 1052815 w 1612560"/>
                <a:gd name="connsiteY11" fmla="*/ 20619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6545"/>
                <a:gd name="connsiteX1" fmla="*/ 218022 w 1612560"/>
                <a:gd name="connsiteY1" fmla="*/ 21522 h 1056545"/>
                <a:gd name="connsiteX2" fmla="*/ 529993 w 1612560"/>
                <a:gd name="connsiteY2" fmla="*/ 161371 h 1056545"/>
                <a:gd name="connsiteX3" fmla="*/ 752318 w 1612560"/>
                <a:gd name="connsiteY3" fmla="*/ 77103 h 1056545"/>
                <a:gd name="connsiteX4" fmla="*/ 949542 w 1612560"/>
                <a:gd name="connsiteY4" fmla="*/ 139856 h 1056545"/>
                <a:gd name="connsiteX5" fmla="*/ 1229240 w 1612560"/>
                <a:gd name="connsiteY5" fmla="*/ 6 h 1056545"/>
                <a:gd name="connsiteX6" fmla="*/ 1605758 w 1612560"/>
                <a:gd name="connsiteY6" fmla="*/ 145593 h 1056545"/>
                <a:gd name="connsiteX7" fmla="*/ 1466984 w 1612560"/>
                <a:gd name="connsiteY7" fmla="*/ 201174 h 1056545"/>
                <a:gd name="connsiteX8" fmla="*/ 1405307 w 1612560"/>
                <a:gd name="connsiteY8" fmla="*/ 297635 h 1056545"/>
                <a:gd name="connsiteX9" fmla="*/ 1338271 w 1612560"/>
                <a:gd name="connsiteY9" fmla="*/ 98586 h 1056545"/>
                <a:gd name="connsiteX10" fmla="*/ 1163619 w 1612560"/>
                <a:gd name="connsiteY10" fmla="*/ 124795 h 1056545"/>
                <a:gd name="connsiteX11" fmla="*/ 1052815 w 1612560"/>
                <a:gd name="connsiteY11" fmla="*/ 206195 h 1056545"/>
                <a:gd name="connsiteX12" fmla="*/ 1003330 w 1612560"/>
                <a:gd name="connsiteY12" fmla="*/ 441070 h 1056545"/>
                <a:gd name="connsiteX13" fmla="*/ 895753 w 1612560"/>
                <a:gd name="connsiteY13" fmla="*/ 677738 h 1056545"/>
                <a:gd name="connsiteX14" fmla="*/ 852723 w 1612560"/>
                <a:gd name="connsiteY14" fmla="*/ 871376 h 1056545"/>
                <a:gd name="connsiteX15" fmla="*/ 831207 w 1612560"/>
                <a:gd name="connsiteY15" fmla="*/ 1011225 h 1056545"/>
                <a:gd name="connsiteX16" fmla="*/ 648327 w 1612560"/>
                <a:gd name="connsiteY16" fmla="*/ 1032741 h 1056545"/>
                <a:gd name="connsiteX17" fmla="*/ 648327 w 1612560"/>
                <a:gd name="connsiteY17" fmla="*/ 695309 h 1056545"/>
                <a:gd name="connsiteX18" fmla="*/ 519236 w 1612560"/>
                <a:gd name="connsiteY18" fmla="*/ 430312 h 1056545"/>
                <a:gd name="connsiteX19" fmla="*/ 411659 w 1612560"/>
                <a:gd name="connsiteY19" fmla="*/ 258190 h 1056545"/>
                <a:gd name="connsiteX20" fmla="*/ 228779 w 1612560"/>
                <a:gd name="connsiteY20" fmla="*/ 150613 h 1056545"/>
                <a:gd name="connsiteX21" fmla="*/ 153476 w 1612560"/>
                <a:gd name="connsiteY21" fmla="*/ 355009 h 1056545"/>
                <a:gd name="connsiteX22" fmla="*/ 2869 w 1612560"/>
                <a:gd name="connsiteY22" fmla="*/ 258190 h 1056545"/>
                <a:gd name="connsiteX23" fmla="*/ 78172 w 1612560"/>
                <a:gd name="connsiteY23" fmla="*/ 161371 h 1056545"/>
                <a:gd name="connsiteX0" fmla="*/ 78172 w 1612560"/>
                <a:gd name="connsiteY0" fmla="*/ 161371 h 1056545"/>
                <a:gd name="connsiteX1" fmla="*/ 218022 w 1612560"/>
                <a:gd name="connsiteY1" fmla="*/ 21522 h 1056545"/>
                <a:gd name="connsiteX2" fmla="*/ 529993 w 1612560"/>
                <a:gd name="connsiteY2" fmla="*/ 161371 h 1056545"/>
                <a:gd name="connsiteX3" fmla="*/ 752318 w 1612560"/>
                <a:gd name="connsiteY3" fmla="*/ 77103 h 1056545"/>
                <a:gd name="connsiteX4" fmla="*/ 949542 w 1612560"/>
                <a:gd name="connsiteY4" fmla="*/ 139856 h 1056545"/>
                <a:gd name="connsiteX5" fmla="*/ 1229240 w 1612560"/>
                <a:gd name="connsiteY5" fmla="*/ 6 h 1056545"/>
                <a:gd name="connsiteX6" fmla="*/ 1605758 w 1612560"/>
                <a:gd name="connsiteY6" fmla="*/ 145593 h 1056545"/>
                <a:gd name="connsiteX7" fmla="*/ 1466984 w 1612560"/>
                <a:gd name="connsiteY7" fmla="*/ 201174 h 1056545"/>
                <a:gd name="connsiteX8" fmla="*/ 1405307 w 1612560"/>
                <a:gd name="connsiteY8" fmla="*/ 297635 h 1056545"/>
                <a:gd name="connsiteX9" fmla="*/ 1338271 w 1612560"/>
                <a:gd name="connsiteY9" fmla="*/ 98586 h 1056545"/>
                <a:gd name="connsiteX10" fmla="*/ 1163619 w 1612560"/>
                <a:gd name="connsiteY10" fmla="*/ 124795 h 1056545"/>
                <a:gd name="connsiteX11" fmla="*/ 1052815 w 1612560"/>
                <a:gd name="connsiteY11" fmla="*/ 206195 h 1056545"/>
                <a:gd name="connsiteX12" fmla="*/ 1003330 w 1612560"/>
                <a:gd name="connsiteY12" fmla="*/ 441070 h 1056545"/>
                <a:gd name="connsiteX13" fmla="*/ 895753 w 1612560"/>
                <a:gd name="connsiteY13" fmla="*/ 677738 h 1056545"/>
                <a:gd name="connsiteX14" fmla="*/ 852723 w 1612560"/>
                <a:gd name="connsiteY14" fmla="*/ 871376 h 1056545"/>
                <a:gd name="connsiteX15" fmla="*/ 831207 w 1612560"/>
                <a:gd name="connsiteY15" fmla="*/ 1011225 h 1056545"/>
                <a:gd name="connsiteX16" fmla="*/ 648327 w 1612560"/>
                <a:gd name="connsiteY16" fmla="*/ 1032741 h 1056545"/>
                <a:gd name="connsiteX17" fmla="*/ 648327 w 1612560"/>
                <a:gd name="connsiteY17" fmla="*/ 695309 h 1056545"/>
                <a:gd name="connsiteX18" fmla="*/ 519236 w 1612560"/>
                <a:gd name="connsiteY18" fmla="*/ 430312 h 1056545"/>
                <a:gd name="connsiteX19" fmla="*/ 411659 w 1612560"/>
                <a:gd name="connsiteY19" fmla="*/ 258190 h 1056545"/>
                <a:gd name="connsiteX20" fmla="*/ 228779 w 1612560"/>
                <a:gd name="connsiteY20" fmla="*/ 150613 h 1056545"/>
                <a:gd name="connsiteX21" fmla="*/ 153476 w 1612560"/>
                <a:gd name="connsiteY21" fmla="*/ 355009 h 1056545"/>
                <a:gd name="connsiteX22" fmla="*/ 2869 w 1612560"/>
                <a:gd name="connsiteY22" fmla="*/ 258190 h 1056545"/>
                <a:gd name="connsiteX23" fmla="*/ 78172 w 1612560"/>
                <a:gd name="connsiteY23" fmla="*/ 161371 h 1056545"/>
                <a:gd name="connsiteX0" fmla="*/ 78172 w 1612560"/>
                <a:gd name="connsiteY0" fmla="*/ 161371 h 1016764"/>
                <a:gd name="connsiteX1" fmla="*/ 218022 w 1612560"/>
                <a:gd name="connsiteY1" fmla="*/ 21522 h 1016764"/>
                <a:gd name="connsiteX2" fmla="*/ 529993 w 1612560"/>
                <a:gd name="connsiteY2" fmla="*/ 161371 h 1016764"/>
                <a:gd name="connsiteX3" fmla="*/ 752318 w 1612560"/>
                <a:gd name="connsiteY3" fmla="*/ 77103 h 1016764"/>
                <a:gd name="connsiteX4" fmla="*/ 949542 w 1612560"/>
                <a:gd name="connsiteY4" fmla="*/ 139856 h 1016764"/>
                <a:gd name="connsiteX5" fmla="*/ 1229240 w 1612560"/>
                <a:gd name="connsiteY5" fmla="*/ 6 h 1016764"/>
                <a:gd name="connsiteX6" fmla="*/ 1605758 w 1612560"/>
                <a:gd name="connsiteY6" fmla="*/ 145593 h 1016764"/>
                <a:gd name="connsiteX7" fmla="*/ 1466984 w 1612560"/>
                <a:gd name="connsiteY7" fmla="*/ 201174 h 1016764"/>
                <a:gd name="connsiteX8" fmla="*/ 1405307 w 1612560"/>
                <a:gd name="connsiteY8" fmla="*/ 297635 h 1016764"/>
                <a:gd name="connsiteX9" fmla="*/ 1338271 w 1612560"/>
                <a:gd name="connsiteY9" fmla="*/ 98586 h 1016764"/>
                <a:gd name="connsiteX10" fmla="*/ 1163619 w 1612560"/>
                <a:gd name="connsiteY10" fmla="*/ 124795 h 1016764"/>
                <a:gd name="connsiteX11" fmla="*/ 1052815 w 1612560"/>
                <a:gd name="connsiteY11" fmla="*/ 206195 h 1016764"/>
                <a:gd name="connsiteX12" fmla="*/ 1003330 w 1612560"/>
                <a:gd name="connsiteY12" fmla="*/ 441070 h 1016764"/>
                <a:gd name="connsiteX13" fmla="*/ 895753 w 1612560"/>
                <a:gd name="connsiteY13" fmla="*/ 677738 h 1016764"/>
                <a:gd name="connsiteX14" fmla="*/ 852723 w 1612560"/>
                <a:gd name="connsiteY14" fmla="*/ 871376 h 1016764"/>
                <a:gd name="connsiteX15" fmla="*/ 831207 w 1612560"/>
                <a:gd name="connsiteY15" fmla="*/ 1011225 h 1016764"/>
                <a:gd name="connsiteX16" fmla="*/ 709287 w 1612560"/>
                <a:gd name="connsiteY16" fmla="*/ 959589 h 1016764"/>
                <a:gd name="connsiteX17" fmla="*/ 648327 w 1612560"/>
                <a:gd name="connsiteY17" fmla="*/ 695309 h 1016764"/>
                <a:gd name="connsiteX18" fmla="*/ 519236 w 1612560"/>
                <a:gd name="connsiteY18" fmla="*/ 430312 h 1016764"/>
                <a:gd name="connsiteX19" fmla="*/ 411659 w 1612560"/>
                <a:gd name="connsiteY19" fmla="*/ 258190 h 1016764"/>
                <a:gd name="connsiteX20" fmla="*/ 228779 w 1612560"/>
                <a:gd name="connsiteY20" fmla="*/ 150613 h 1016764"/>
                <a:gd name="connsiteX21" fmla="*/ 153476 w 1612560"/>
                <a:gd name="connsiteY21" fmla="*/ 355009 h 1016764"/>
                <a:gd name="connsiteX22" fmla="*/ 2869 w 1612560"/>
                <a:gd name="connsiteY22" fmla="*/ 258190 h 1016764"/>
                <a:gd name="connsiteX23" fmla="*/ 78172 w 1612560"/>
                <a:gd name="connsiteY23" fmla="*/ 161371 h 1016764"/>
                <a:gd name="connsiteX0" fmla="*/ 78172 w 1612560"/>
                <a:gd name="connsiteY0" fmla="*/ 161371 h 1001932"/>
                <a:gd name="connsiteX1" fmla="*/ 218022 w 1612560"/>
                <a:gd name="connsiteY1" fmla="*/ 21522 h 1001932"/>
                <a:gd name="connsiteX2" fmla="*/ 529993 w 1612560"/>
                <a:gd name="connsiteY2" fmla="*/ 161371 h 1001932"/>
                <a:gd name="connsiteX3" fmla="*/ 752318 w 1612560"/>
                <a:gd name="connsiteY3" fmla="*/ 77103 h 1001932"/>
                <a:gd name="connsiteX4" fmla="*/ 949542 w 1612560"/>
                <a:gd name="connsiteY4" fmla="*/ 139856 h 1001932"/>
                <a:gd name="connsiteX5" fmla="*/ 1229240 w 1612560"/>
                <a:gd name="connsiteY5" fmla="*/ 6 h 1001932"/>
                <a:gd name="connsiteX6" fmla="*/ 1605758 w 1612560"/>
                <a:gd name="connsiteY6" fmla="*/ 145593 h 1001932"/>
                <a:gd name="connsiteX7" fmla="*/ 1466984 w 1612560"/>
                <a:gd name="connsiteY7" fmla="*/ 201174 h 1001932"/>
                <a:gd name="connsiteX8" fmla="*/ 1405307 w 1612560"/>
                <a:gd name="connsiteY8" fmla="*/ 297635 h 1001932"/>
                <a:gd name="connsiteX9" fmla="*/ 1338271 w 1612560"/>
                <a:gd name="connsiteY9" fmla="*/ 98586 h 1001932"/>
                <a:gd name="connsiteX10" fmla="*/ 1163619 w 1612560"/>
                <a:gd name="connsiteY10" fmla="*/ 124795 h 1001932"/>
                <a:gd name="connsiteX11" fmla="*/ 1052815 w 1612560"/>
                <a:gd name="connsiteY11" fmla="*/ 206195 h 1001932"/>
                <a:gd name="connsiteX12" fmla="*/ 1003330 w 1612560"/>
                <a:gd name="connsiteY12" fmla="*/ 441070 h 1001932"/>
                <a:gd name="connsiteX13" fmla="*/ 895753 w 1612560"/>
                <a:gd name="connsiteY13" fmla="*/ 677738 h 1001932"/>
                <a:gd name="connsiteX14" fmla="*/ 852723 w 1612560"/>
                <a:gd name="connsiteY14" fmla="*/ 871376 h 1001932"/>
                <a:gd name="connsiteX15" fmla="*/ 831207 w 1612560"/>
                <a:gd name="connsiteY15" fmla="*/ 992937 h 1001932"/>
                <a:gd name="connsiteX16" fmla="*/ 709287 w 1612560"/>
                <a:gd name="connsiteY16" fmla="*/ 959589 h 1001932"/>
                <a:gd name="connsiteX17" fmla="*/ 648327 w 1612560"/>
                <a:gd name="connsiteY17" fmla="*/ 695309 h 1001932"/>
                <a:gd name="connsiteX18" fmla="*/ 519236 w 1612560"/>
                <a:gd name="connsiteY18" fmla="*/ 430312 h 1001932"/>
                <a:gd name="connsiteX19" fmla="*/ 411659 w 1612560"/>
                <a:gd name="connsiteY19" fmla="*/ 258190 h 1001932"/>
                <a:gd name="connsiteX20" fmla="*/ 228779 w 1612560"/>
                <a:gd name="connsiteY20" fmla="*/ 150613 h 1001932"/>
                <a:gd name="connsiteX21" fmla="*/ 153476 w 1612560"/>
                <a:gd name="connsiteY21" fmla="*/ 355009 h 1001932"/>
                <a:gd name="connsiteX22" fmla="*/ 2869 w 1612560"/>
                <a:gd name="connsiteY22" fmla="*/ 258190 h 1001932"/>
                <a:gd name="connsiteX23" fmla="*/ 78172 w 1612560"/>
                <a:gd name="connsiteY23" fmla="*/ 161371 h 1001932"/>
                <a:gd name="connsiteX0" fmla="*/ 78172 w 1612560"/>
                <a:gd name="connsiteY0" fmla="*/ 161371 h 975589"/>
                <a:gd name="connsiteX1" fmla="*/ 218022 w 1612560"/>
                <a:gd name="connsiteY1" fmla="*/ 21522 h 975589"/>
                <a:gd name="connsiteX2" fmla="*/ 529993 w 1612560"/>
                <a:gd name="connsiteY2" fmla="*/ 161371 h 975589"/>
                <a:gd name="connsiteX3" fmla="*/ 752318 w 1612560"/>
                <a:gd name="connsiteY3" fmla="*/ 77103 h 975589"/>
                <a:gd name="connsiteX4" fmla="*/ 949542 w 1612560"/>
                <a:gd name="connsiteY4" fmla="*/ 139856 h 975589"/>
                <a:gd name="connsiteX5" fmla="*/ 1229240 w 1612560"/>
                <a:gd name="connsiteY5" fmla="*/ 6 h 975589"/>
                <a:gd name="connsiteX6" fmla="*/ 1605758 w 1612560"/>
                <a:gd name="connsiteY6" fmla="*/ 145593 h 975589"/>
                <a:gd name="connsiteX7" fmla="*/ 1466984 w 1612560"/>
                <a:gd name="connsiteY7" fmla="*/ 201174 h 975589"/>
                <a:gd name="connsiteX8" fmla="*/ 1405307 w 1612560"/>
                <a:gd name="connsiteY8" fmla="*/ 297635 h 975589"/>
                <a:gd name="connsiteX9" fmla="*/ 1338271 w 1612560"/>
                <a:gd name="connsiteY9" fmla="*/ 98586 h 975589"/>
                <a:gd name="connsiteX10" fmla="*/ 1163619 w 1612560"/>
                <a:gd name="connsiteY10" fmla="*/ 124795 h 975589"/>
                <a:gd name="connsiteX11" fmla="*/ 1052815 w 1612560"/>
                <a:gd name="connsiteY11" fmla="*/ 206195 h 975589"/>
                <a:gd name="connsiteX12" fmla="*/ 1003330 w 1612560"/>
                <a:gd name="connsiteY12" fmla="*/ 441070 h 975589"/>
                <a:gd name="connsiteX13" fmla="*/ 895753 w 1612560"/>
                <a:gd name="connsiteY13" fmla="*/ 677738 h 975589"/>
                <a:gd name="connsiteX14" fmla="*/ 852723 w 1612560"/>
                <a:gd name="connsiteY14" fmla="*/ 871376 h 975589"/>
                <a:gd name="connsiteX15" fmla="*/ 812919 w 1612560"/>
                <a:gd name="connsiteY15" fmla="*/ 938073 h 975589"/>
                <a:gd name="connsiteX16" fmla="*/ 709287 w 1612560"/>
                <a:gd name="connsiteY16" fmla="*/ 959589 h 975589"/>
                <a:gd name="connsiteX17" fmla="*/ 648327 w 1612560"/>
                <a:gd name="connsiteY17" fmla="*/ 695309 h 975589"/>
                <a:gd name="connsiteX18" fmla="*/ 519236 w 1612560"/>
                <a:gd name="connsiteY18" fmla="*/ 430312 h 975589"/>
                <a:gd name="connsiteX19" fmla="*/ 411659 w 1612560"/>
                <a:gd name="connsiteY19" fmla="*/ 258190 h 975589"/>
                <a:gd name="connsiteX20" fmla="*/ 228779 w 1612560"/>
                <a:gd name="connsiteY20" fmla="*/ 150613 h 975589"/>
                <a:gd name="connsiteX21" fmla="*/ 153476 w 1612560"/>
                <a:gd name="connsiteY21" fmla="*/ 355009 h 975589"/>
                <a:gd name="connsiteX22" fmla="*/ 2869 w 1612560"/>
                <a:gd name="connsiteY22" fmla="*/ 258190 h 975589"/>
                <a:gd name="connsiteX23" fmla="*/ 78172 w 1612560"/>
                <a:gd name="connsiteY23" fmla="*/ 161371 h 975589"/>
                <a:gd name="connsiteX0" fmla="*/ 78172 w 1612560"/>
                <a:gd name="connsiteY0" fmla="*/ 161371 h 966508"/>
                <a:gd name="connsiteX1" fmla="*/ 218022 w 1612560"/>
                <a:gd name="connsiteY1" fmla="*/ 21522 h 966508"/>
                <a:gd name="connsiteX2" fmla="*/ 529993 w 1612560"/>
                <a:gd name="connsiteY2" fmla="*/ 161371 h 966508"/>
                <a:gd name="connsiteX3" fmla="*/ 752318 w 1612560"/>
                <a:gd name="connsiteY3" fmla="*/ 77103 h 966508"/>
                <a:gd name="connsiteX4" fmla="*/ 949542 w 1612560"/>
                <a:gd name="connsiteY4" fmla="*/ 139856 h 966508"/>
                <a:gd name="connsiteX5" fmla="*/ 1229240 w 1612560"/>
                <a:gd name="connsiteY5" fmla="*/ 6 h 966508"/>
                <a:gd name="connsiteX6" fmla="*/ 1605758 w 1612560"/>
                <a:gd name="connsiteY6" fmla="*/ 145593 h 966508"/>
                <a:gd name="connsiteX7" fmla="*/ 1466984 w 1612560"/>
                <a:gd name="connsiteY7" fmla="*/ 201174 h 966508"/>
                <a:gd name="connsiteX8" fmla="*/ 1405307 w 1612560"/>
                <a:gd name="connsiteY8" fmla="*/ 297635 h 966508"/>
                <a:gd name="connsiteX9" fmla="*/ 1338271 w 1612560"/>
                <a:gd name="connsiteY9" fmla="*/ 98586 h 966508"/>
                <a:gd name="connsiteX10" fmla="*/ 1163619 w 1612560"/>
                <a:gd name="connsiteY10" fmla="*/ 124795 h 966508"/>
                <a:gd name="connsiteX11" fmla="*/ 1052815 w 1612560"/>
                <a:gd name="connsiteY11" fmla="*/ 206195 h 966508"/>
                <a:gd name="connsiteX12" fmla="*/ 1003330 w 1612560"/>
                <a:gd name="connsiteY12" fmla="*/ 441070 h 966508"/>
                <a:gd name="connsiteX13" fmla="*/ 895753 w 1612560"/>
                <a:gd name="connsiteY13" fmla="*/ 677738 h 966508"/>
                <a:gd name="connsiteX14" fmla="*/ 852723 w 1612560"/>
                <a:gd name="connsiteY14" fmla="*/ 871376 h 966508"/>
                <a:gd name="connsiteX15" fmla="*/ 709287 w 1612560"/>
                <a:gd name="connsiteY15" fmla="*/ 959589 h 966508"/>
                <a:gd name="connsiteX16" fmla="*/ 648327 w 1612560"/>
                <a:gd name="connsiteY16" fmla="*/ 695309 h 966508"/>
                <a:gd name="connsiteX17" fmla="*/ 519236 w 1612560"/>
                <a:gd name="connsiteY17" fmla="*/ 430312 h 966508"/>
                <a:gd name="connsiteX18" fmla="*/ 411659 w 1612560"/>
                <a:gd name="connsiteY18" fmla="*/ 258190 h 966508"/>
                <a:gd name="connsiteX19" fmla="*/ 228779 w 1612560"/>
                <a:gd name="connsiteY19" fmla="*/ 150613 h 966508"/>
                <a:gd name="connsiteX20" fmla="*/ 153476 w 1612560"/>
                <a:gd name="connsiteY20" fmla="*/ 355009 h 966508"/>
                <a:gd name="connsiteX21" fmla="*/ 2869 w 1612560"/>
                <a:gd name="connsiteY21" fmla="*/ 258190 h 966508"/>
                <a:gd name="connsiteX22" fmla="*/ 78172 w 1612560"/>
                <a:gd name="connsiteY22" fmla="*/ 161371 h 966508"/>
                <a:gd name="connsiteX0" fmla="*/ 78172 w 1612560"/>
                <a:gd name="connsiteY0" fmla="*/ 161371 h 976507"/>
                <a:gd name="connsiteX1" fmla="*/ 218022 w 1612560"/>
                <a:gd name="connsiteY1" fmla="*/ 21522 h 976507"/>
                <a:gd name="connsiteX2" fmla="*/ 529993 w 1612560"/>
                <a:gd name="connsiteY2" fmla="*/ 161371 h 976507"/>
                <a:gd name="connsiteX3" fmla="*/ 752318 w 1612560"/>
                <a:gd name="connsiteY3" fmla="*/ 77103 h 976507"/>
                <a:gd name="connsiteX4" fmla="*/ 949542 w 1612560"/>
                <a:gd name="connsiteY4" fmla="*/ 139856 h 976507"/>
                <a:gd name="connsiteX5" fmla="*/ 1229240 w 1612560"/>
                <a:gd name="connsiteY5" fmla="*/ 6 h 976507"/>
                <a:gd name="connsiteX6" fmla="*/ 1605758 w 1612560"/>
                <a:gd name="connsiteY6" fmla="*/ 145593 h 976507"/>
                <a:gd name="connsiteX7" fmla="*/ 1466984 w 1612560"/>
                <a:gd name="connsiteY7" fmla="*/ 201174 h 976507"/>
                <a:gd name="connsiteX8" fmla="*/ 1405307 w 1612560"/>
                <a:gd name="connsiteY8" fmla="*/ 297635 h 976507"/>
                <a:gd name="connsiteX9" fmla="*/ 1338271 w 1612560"/>
                <a:gd name="connsiteY9" fmla="*/ 98586 h 976507"/>
                <a:gd name="connsiteX10" fmla="*/ 1163619 w 1612560"/>
                <a:gd name="connsiteY10" fmla="*/ 124795 h 976507"/>
                <a:gd name="connsiteX11" fmla="*/ 1052815 w 1612560"/>
                <a:gd name="connsiteY11" fmla="*/ 206195 h 976507"/>
                <a:gd name="connsiteX12" fmla="*/ 1003330 w 1612560"/>
                <a:gd name="connsiteY12" fmla="*/ 441070 h 976507"/>
                <a:gd name="connsiteX13" fmla="*/ 895753 w 1612560"/>
                <a:gd name="connsiteY13" fmla="*/ 677738 h 976507"/>
                <a:gd name="connsiteX14" fmla="*/ 864915 w 1612560"/>
                <a:gd name="connsiteY14" fmla="*/ 920144 h 976507"/>
                <a:gd name="connsiteX15" fmla="*/ 709287 w 1612560"/>
                <a:gd name="connsiteY15" fmla="*/ 959589 h 976507"/>
                <a:gd name="connsiteX16" fmla="*/ 648327 w 1612560"/>
                <a:gd name="connsiteY16" fmla="*/ 695309 h 976507"/>
                <a:gd name="connsiteX17" fmla="*/ 519236 w 1612560"/>
                <a:gd name="connsiteY17" fmla="*/ 430312 h 976507"/>
                <a:gd name="connsiteX18" fmla="*/ 411659 w 1612560"/>
                <a:gd name="connsiteY18" fmla="*/ 258190 h 976507"/>
                <a:gd name="connsiteX19" fmla="*/ 228779 w 1612560"/>
                <a:gd name="connsiteY19" fmla="*/ 150613 h 976507"/>
                <a:gd name="connsiteX20" fmla="*/ 153476 w 1612560"/>
                <a:gd name="connsiteY20" fmla="*/ 355009 h 976507"/>
                <a:gd name="connsiteX21" fmla="*/ 2869 w 1612560"/>
                <a:gd name="connsiteY21" fmla="*/ 258190 h 976507"/>
                <a:gd name="connsiteX22" fmla="*/ 78172 w 1612560"/>
                <a:gd name="connsiteY22" fmla="*/ 161371 h 976507"/>
                <a:gd name="connsiteX0" fmla="*/ 198379 w 1732767"/>
                <a:gd name="connsiteY0" fmla="*/ 161371 h 976507"/>
                <a:gd name="connsiteX1" fmla="*/ 338229 w 1732767"/>
                <a:gd name="connsiteY1" fmla="*/ 21522 h 976507"/>
                <a:gd name="connsiteX2" fmla="*/ 650200 w 1732767"/>
                <a:gd name="connsiteY2" fmla="*/ 161371 h 976507"/>
                <a:gd name="connsiteX3" fmla="*/ 872525 w 1732767"/>
                <a:gd name="connsiteY3" fmla="*/ 77103 h 976507"/>
                <a:gd name="connsiteX4" fmla="*/ 1069749 w 1732767"/>
                <a:gd name="connsiteY4" fmla="*/ 139856 h 976507"/>
                <a:gd name="connsiteX5" fmla="*/ 1349447 w 1732767"/>
                <a:gd name="connsiteY5" fmla="*/ 6 h 976507"/>
                <a:gd name="connsiteX6" fmla="*/ 1725965 w 1732767"/>
                <a:gd name="connsiteY6" fmla="*/ 145593 h 976507"/>
                <a:gd name="connsiteX7" fmla="*/ 1587191 w 1732767"/>
                <a:gd name="connsiteY7" fmla="*/ 201174 h 976507"/>
                <a:gd name="connsiteX8" fmla="*/ 1525514 w 1732767"/>
                <a:gd name="connsiteY8" fmla="*/ 297635 h 976507"/>
                <a:gd name="connsiteX9" fmla="*/ 1458478 w 1732767"/>
                <a:gd name="connsiteY9" fmla="*/ 98586 h 976507"/>
                <a:gd name="connsiteX10" fmla="*/ 1283826 w 1732767"/>
                <a:gd name="connsiteY10" fmla="*/ 124795 h 976507"/>
                <a:gd name="connsiteX11" fmla="*/ 1173022 w 1732767"/>
                <a:gd name="connsiteY11" fmla="*/ 206195 h 976507"/>
                <a:gd name="connsiteX12" fmla="*/ 1123537 w 1732767"/>
                <a:gd name="connsiteY12" fmla="*/ 441070 h 976507"/>
                <a:gd name="connsiteX13" fmla="*/ 1015960 w 1732767"/>
                <a:gd name="connsiteY13" fmla="*/ 677738 h 976507"/>
                <a:gd name="connsiteX14" fmla="*/ 985122 w 1732767"/>
                <a:gd name="connsiteY14" fmla="*/ 920144 h 976507"/>
                <a:gd name="connsiteX15" fmla="*/ 829494 w 1732767"/>
                <a:gd name="connsiteY15" fmla="*/ 959589 h 976507"/>
                <a:gd name="connsiteX16" fmla="*/ 768534 w 1732767"/>
                <a:gd name="connsiteY16" fmla="*/ 695309 h 976507"/>
                <a:gd name="connsiteX17" fmla="*/ 639443 w 1732767"/>
                <a:gd name="connsiteY17" fmla="*/ 430312 h 976507"/>
                <a:gd name="connsiteX18" fmla="*/ 531866 w 1732767"/>
                <a:gd name="connsiteY18" fmla="*/ 258190 h 976507"/>
                <a:gd name="connsiteX19" fmla="*/ 348986 w 1732767"/>
                <a:gd name="connsiteY19" fmla="*/ 150613 h 976507"/>
                <a:gd name="connsiteX20" fmla="*/ 273683 w 1732767"/>
                <a:gd name="connsiteY20" fmla="*/ 355009 h 976507"/>
                <a:gd name="connsiteX21" fmla="*/ 1156 w 1732767"/>
                <a:gd name="connsiteY21" fmla="*/ 270382 h 976507"/>
                <a:gd name="connsiteX22" fmla="*/ 198379 w 1732767"/>
                <a:gd name="connsiteY22" fmla="*/ 161371 h 976507"/>
                <a:gd name="connsiteX0" fmla="*/ 197843 w 1732231"/>
                <a:gd name="connsiteY0" fmla="*/ 161371 h 976507"/>
                <a:gd name="connsiteX1" fmla="*/ 337693 w 1732231"/>
                <a:gd name="connsiteY1" fmla="*/ 21522 h 976507"/>
                <a:gd name="connsiteX2" fmla="*/ 649664 w 1732231"/>
                <a:gd name="connsiteY2" fmla="*/ 161371 h 976507"/>
                <a:gd name="connsiteX3" fmla="*/ 871989 w 1732231"/>
                <a:gd name="connsiteY3" fmla="*/ 77103 h 976507"/>
                <a:gd name="connsiteX4" fmla="*/ 1069213 w 1732231"/>
                <a:gd name="connsiteY4" fmla="*/ 139856 h 976507"/>
                <a:gd name="connsiteX5" fmla="*/ 1348911 w 1732231"/>
                <a:gd name="connsiteY5" fmla="*/ 6 h 976507"/>
                <a:gd name="connsiteX6" fmla="*/ 1725429 w 1732231"/>
                <a:gd name="connsiteY6" fmla="*/ 145593 h 976507"/>
                <a:gd name="connsiteX7" fmla="*/ 1586655 w 1732231"/>
                <a:gd name="connsiteY7" fmla="*/ 201174 h 976507"/>
                <a:gd name="connsiteX8" fmla="*/ 1524978 w 1732231"/>
                <a:gd name="connsiteY8" fmla="*/ 297635 h 976507"/>
                <a:gd name="connsiteX9" fmla="*/ 1457942 w 1732231"/>
                <a:gd name="connsiteY9" fmla="*/ 98586 h 976507"/>
                <a:gd name="connsiteX10" fmla="*/ 1283290 w 1732231"/>
                <a:gd name="connsiteY10" fmla="*/ 124795 h 976507"/>
                <a:gd name="connsiteX11" fmla="*/ 1172486 w 1732231"/>
                <a:gd name="connsiteY11" fmla="*/ 206195 h 976507"/>
                <a:gd name="connsiteX12" fmla="*/ 1123001 w 1732231"/>
                <a:gd name="connsiteY12" fmla="*/ 441070 h 976507"/>
                <a:gd name="connsiteX13" fmla="*/ 1015424 w 1732231"/>
                <a:gd name="connsiteY13" fmla="*/ 677738 h 976507"/>
                <a:gd name="connsiteX14" fmla="*/ 984586 w 1732231"/>
                <a:gd name="connsiteY14" fmla="*/ 920144 h 976507"/>
                <a:gd name="connsiteX15" fmla="*/ 828958 w 1732231"/>
                <a:gd name="connsiteY15" fmla="*/ 959589 h 976507"/>
                <a:gd name="connsiteX16" fmla="*/ 767998 w 1732231"/>
                <a:gd name="connsiteY16" fmla="*/ 695309 h 976507"/>
                <a:gd name="connsiteX17" fmla="*/ 638907 w 1732231"/>
                <a:gd name="connsiteY17" fmla="*/ 430312 h 976507"/>
                <a:gd name="connsiteX18" fmla="*/ 531330 w 1732231"/>
                <a:gd name="connsiteY18" fmla="*/ 258190 h 976507"/>
                <a:gd name="connsiteX19" fmla="*/ 348450 w 1732231"/>
                <a:gd name="connsiteY19" fmla="*/ 150613 h 976507"/>
                <a:gd name="connsiteX20" fmla="*/ 267051 w 1732231"/>
                <a:gd name="connsiteY20" fmla="*/ 422065 h 976507"/>
                <a:gd name="connsiteX21" fmla="*/ 620 w 1732231"/>
                <a:gd name="connsiteY21" fmla="*/ 270382 h 976507"/>
                <a:gd name="connsiteX22" fmla="*/ 197843 w 1732231"/>
                <a:gd name="connsiteY22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30955 w 1731856"/>
                <a:gd name="connsiteY18" fmla="*/ 258190 h 976507"/>
                <a:gd name="connsiteX19" fmla="*/ 348075 w 1731856"/>
                <a:gd name="connsiteY19" fmla="*/ 150613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30955 w 1731856"/>
                <a:gd name="connsiteY18" fmla="*/ 258190 h 976507"/>
                <a:gd name="connsiteX19" fmla="*/ 348075 w 1731856"/>
                <a:gd name="connsiteY19" fmla="*/ 150613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49243 w 1731856"/>
                <a:gd name="connsiteY18" fmla="*/ 233806 h 976507"/>
                <a:gd name="connsiteX19" fmla="*/ 348075 w 1731856"/>
                <a:gd name="connsiteY19" fmla="*/ 150613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49243 w 1731856"/>
                <a:gd name="connsiteY18" fmla="*/ 233806 h 976507"/>
                <a:gd name="connsiteX19" fmla="*/ 348075 w 1731856"/>
                <a:gd name="connsiteY19" fmla="*/ 114037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390511 w 1731856"/>
                <a:gd name="connsiteY9" fmla="*/ 86394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49243 w 1731856"/>
                <a:gd name="connsiteY18" fmla="*/ 233806 h 976507"/>
                <a:gd name="connsiteX19" fmla="*/ 348075 w 1731856"/>
                <a:gd name="connsiteY19" fmla="*/ 114037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94143 w 1731856"/>
                <a:gd name="connsiteY9" fmla="*/ 177835 h 976507"/>
                <a:gd name="connsiteX10" fmla="*/ 1390511 w 1731856"/>
                <a:gd name="connsiteY10" fmla="*/ 86394 h 976507"/>
                <a:gd name="connsiteX11" fmla="*/ 1282915 w 1731856"/>
                <a:gd name="connsiteY11" fmla="*/ 124795 h 976507"/>
                <a:gd name="connsiteX12" fmla="*/ 1172111 w 1731856"/>
                <a:gd name="connsiteY12" fmla="*/ 206195 h 976507"/>
                <a:gd name="connsiteX13" fmla="*/ 1122626 w 1731856"/>
                <a:gd name="connsiteY13" fmla="*/ 441070 h 976507"/>
                <a:gd name="connsiteX14" fmla="*/ 1015049 w 1731856"/>
                <a:gd name="connsiteY14" fmla="*/ 677738 h 976507"/>
                <a:gd name="connsiteX15" fmla="*/ 984211 w 1731856"/>
                <a:gd name="connsiteY15" fmla="*/ 920144 h 976507"/>
                <a:gd name="connsiteX16" fmla="*/ 828583 w 1731856"/>
                <a:gd name="connsiteY16" fmla="*/ 959589 h 976507"/>
                <a:gd name="connsiteX17" fmla="*/ 767623 w 1731856"/>
                <a:gd name="connsiteY17" fmla="*/ 695309 h 976507"/>
                <a:gd name="connsiteX18" fmla="*/ 638532 w 1731856"/>
                <a:gd name="connsiteY18" fmla="*/ 430312 h 976507"/>
                <a:gd name="connsiteX19" fmla="*/ 549243 w 1731856"/>
                <a:gd name="connsiteY19" fmla="*/ 233806 h 976507"/>
                <a:gd name="connsiteX20" fmla="*/ 348075 w 1731856"/>
                <a:gd name="connsiteY20" fmla="*/ 114037 h 976507"/>
                <a:gd name="connsiteX21" fmla="*/ 266676 w 1731856"/>
                <a:gd name="connsiteY21" fmla="*/ 422065 h 976507"/>
                <a:gd name="connsiteX22" fmla="*/ 159120 w 1731856"/>
                <a:gd name="connsiteY22" fmla="*/ 324139 h 976507"/>
                <a:gd name="connsiteX23" fmla="*/ 245 w 1731856"/>
                <a:gd name="connsiteY23" fmla="*/ 270382 h 976507"/>
                <a:gd name="connsiteX24" fmla="*/ 197468 w 1731856"/>
                <a:gd name="connsiteY24" fmla="*/ 161371 h 976507"/>
                <a:gd name="connsiteX0" fmla="*/ 197468 w 1731818"/>
                <a:gd name="connsiteY0" fmla="*/ 161371 h 976507"/>
                <a:gd name="connsiteX1" fmla="*/ 337318 w 1731818"/>
                <a:gd name="connsiteY1" fmla="*/ 21522 h 976507"/>
                <a:gd name="connsiteX2" fmla="*/ 649289 w 1731818"/>
                <a:gd name="connsiteY2" fmla="*/ 161371 h 976507"/>
                <a:gd name="connsiteX3" fmla="*/ 871614 w 1731818"/>
                <a:gd name="connsiteY3" fmla="*/ 77103 h 976507"/>
                <a:gd name="connsiteX4" fmla="*/ 1068838 w 1731818"/>
                <a:gd name="connsiteY4" fmla="*/ 139856 h 976507"/>
                <a:gd name="connsiteX5" fmla="*/ 1348536 w 1731818"/>
                <a:gd name="connsiteY5" fmla="*/ 6 h 976507"/>
                <a:gd name="connsiteX6" fmla="*/ 1725054 w 1731818"/>
                <a:gd name="connsiteY6" fmla="*/ 145593 h 976507"/>
                <a:gd name="connsiteX7" fmla="*/ 1586280 w 1731818"/>
                <a:gd name="connsiteY7" fmla="*/ 201174 h 976507"/>
                <a:gd name="connsiteX8" fmla="*/ 1530699 w 1731818"/>
                <a:gd name="connsiteY8" fmla="*/ 328115 h 976507"/>
                <a:gd name="connsiteX9" fmla="*/ 1494143 w 1731818"/>
                <a:gd name="connsiteY9" fmla="*/ 177835 h 976507"/>
                <a:gd name="connsiteX10" fmla="*/ 1390511 w 1731818"/>
                <a:gd name="connsiteY10" fmla="*/ 86394 h 976507"/>
                <a:gd name="connsiteX11" fmla="*/ 1282915 w 1731818"/>
                <a:gd name="connsiteY11" fmla="*/ 124795 h 976507"/>
                <a:gd name="connsiteX12" fmla="*/ 1172111 w 1731818"/>
                <a:gd name="connsiteY12" fmla="*/ 206195 h 976507"/>
                <a:gd name="connsiteX13" fmla="*/ 1122626 w 1731818"/>
                <a:gd name="connsiteY13" fmla="*/ 441070 h 976507"/>
                <a:gd name="connsiteX14" fmla="*/ 1015049 w 1731818"/>
                <a:gd name="connsiteY14" fmla="*/ 677738 h 976507"/>
                <a:gd name="connsiteX15" fmla="*/ 984211 w 1731818"/>
                <a:gd name="connsiteY15" fmla="*/ 920144 h 976507"/>
                <a:gd name="connsiteX16" fmla="*/ 828583 w 1731818"/>
                <a:gd name="connsiteY16" fmla="*/ 959589 h 976507"/>
                <a:gd name="connsiteX17" fmla="*/ 767623 w 1731818"/>
                <a:gd name="connsiteY17" fmla="*/ 695309 h 976507"/>
                <a:gd name="connsiteX18" fmla="*/ 638532 w 1731818"/>
                <a:gd name="connsiteY18" fmla="*/ 430312 h 976507"/>
                <a:gd name="connsiteX19" fmla="*/ 549243 w 1731818"/>
                <a:gd name="connsiteY19" fmla="*/ 233806 h 976507"/>
                <a:gd name="connsiteX20" fmla="*/ 348075 w 1731818"/>
                <a:gd name="connsiteY20" fmla="*/ 114037 h 976507"/>
                <a:gd name="connsiteX21" fmla="*/ 266676 w 1731818"/>
                <a:gd name="connsiteY21" fmla="*/ 422065 h 976507"/>
                <a:gd name="connsiteX22" fmla="*/ 159120 w 1731818"/>
                <a:gd name="connsiteY22" fmla="*/ 324139 h 976507"/>
                <a:gd name="connsiteX23" fmla="*/ 245 w 1731818"/>
                <a:gd name="connsiteY23" fmla="*/ 270382 h 976507"/>
                <a:gd name="connsiteX24" fmla="*/ 197468 w 1731818"/>
                <a:gd name="connsiteY24" fmla="*/ 161371 h 976507"/>
                <a:gd name="connsiteX0" fmla="*/ 197468 w 1733525"/>
                <a:gd name="connsiteY0" fmla="*/ 161371 h 976507"/>
                <a:gd name="connsiteX1" fmla="*/ 337318 w 1733525"/>
                <a:gd name="connsiteY1" fmla="*/ 21522 h 976507"/>
                <a:gd name="connsiteX2" fmla="*/ 649289 w 1733525"/>
                <a:gd name="connsiteY2" fmla="*/ 161371 h 976507"/>
                <a:gd name="connsiteX3" fmla="*/ 871614 w 1733525"/>
                <a:gd name="connsiteY3" fmla="*/ 77103 h 976507"/>
                <a:gd name="connsiteX4" fmla="*/ 1068838 w 1733525"/>
                <a:gd name="connsiteY4" fmla="*/ 139856 h 976507"/>
                <a:gd name="connsiteX5" fmla="*/ 1348536 w 1733525"/>
                <a:gd name="connsiteY5" fmla="*/ 6 h 976507"/>
                <a:gd name="connsiteX6" fmla="*/ 1725054 w 1733525"/>
                <a:gd name="connsiteY6" fmla="*/ 145593 h 976507"/>
                <a:gd name="connsiteX7" fmla="*/ 1604568 w 1733525"/>
                <a:gd name="connsiteY7" fmla="*/ 207270 h 976507"/>
                <a:gd name="connsiteX8" fmla="*/ 1530699 w 1733525"/>
                <a:gd name="connsiteY8" fmla="*/ 328115 h 976507"/>
                <a:gd name="connsiteX9" fmla="*/ 1494143 w 1733525"/>
                <a:gd name="connsiteY9" fmla="*/ 177835 h 976507"/>
                <a:gd name="connsiteX10" fmla="*/ 1390511 w 1733525"/>
                <a:gd name="connsiteY10" fmla="*/ 86394 h 976507"/>
                <a:gd name="connsiteX11" fmla="*/ 1282915 w 1733525"/>
                <a:gd name="connsiteY11" fmla="*/ 124795 h 976507"/>
                <a:gd name="connsiteX12" fmla="*/ 1172111 w 1733525"/>
                <a:gd name="connsiteY12" fmla="*/ 206195 h 976507"/>
                <a:gd name="connsiteX13" fmla="*/ 1122626 w 1733525"/>
                <a:gd name="connsiteY13" fmla="*/ 441070 h 976507"/>
                <a:gd name="connsiteX14" fmla="*/ 1015049 w 1733525"/>
                <a:gd name="connsiteY14" fmla="*/ 677738 h 976507"/>
                <a:gd name="connsiteX15" fmla="*/ 984211 w 1733525"/>
                <a:gd name="connsiteY15" fmla="*/ 920144 h 976507"/>
                <a:gd name="connsiteX16" fmla="*/ 828583 w 1733525"/>
                <a:gd name="connsiteY16" fmla="*/ 959589 h 976507"/>
                <a:gd name="connsiteX17" fmla="*/ 767623 w 1733525"/>
                <a:gd name="connsiteY17" fmla="*/ 695309 h 976507"/>
                <a:gd name="connsiteX18" fmla="*/ 638532 w 1733525"/>
                <a:gd name="connsiteY18" fmla="*/ 430312 h 976507"/>
                <a:gd name="connsiteX19" fmla="*/ 549243 w 1733525"/>
                <a:gd name="connsiteY19" fmla="*/ 233806 h 976507"/>
                <a:gd name="connsiteX20" fmla="*/ 348075 w 1733525"/>
                <a:gd name="connsiteY20" fmla="*/ 114037 h 976507"/>
                <a:gd name="connsiteX21" fmla="*/ 266676 w 1733525"/>
                <a:gd name="connsiteY21" fmla="*/ 422065 h 976507"/>
                <a:gd name="connsiteX22" fmla="*/ 159120 w 1733525"/>
                <a:gd name="connsiteY22" fmla="*/ 324139 h 976507"/>
                <a:gd name="connsiteX23" fmla="*/ 245 w 1733525"/>
                <a:gd name="connsiteY23" fmla="*/ 270382 h 976507"/>
                <a:gd name="connsiteX24" fmla="*/ 197468 w 1733525"/>
                <a:gd name="connsiteY24" fmla="*/ 161371 h 97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33525" h="976507">
                  <a:moveTo>
                    <a:pt x="197468" y="161371"/>
                  </a:moveTo>
                  <a:cubicBezTo>
                    <a:pt x="253647" y="119894"/>
                    <a:pt x="262015" y="21522"/>
                    <a:pt x="337318" y="21522"/>
                  </a:cubicBezTo>
                  <a:cubicBezTo>
                    <a:pt x="412621" y="21522"/>
                    <a:pt x="560240" y="152108"/>
                    <a:pt x="649289" y="161371"/>
                  </a:cubicBezTo>
                  <a:cubicBezTo>
                    <a:pt x="738338" y="170634"/>
                    <a:pt x="801689" y="80689"/>
                    <a:pt x="871614" y="77103"/>
                  </a:cubicBezTo>
                  <a:cubicBezTo>
                    <a:pt x="941539" y="73517"/>
                    <a:pt x="989351" y="152705"/>
                    <a:pt x="1068838" y="139856"/>
                  </a:cubicBezTo>
                  <a:cubicBezTo>
                    <a:pt x="1148325" y="127007"/>
                    <a:pt x="1239167" y="-950"/>
                    <a:pt x="1348536" y="6"/>
                  </a:cubicBezTo>
                  <a:cubicBezTo>
                    <a:pt x="1457905" y="962"/>
                    <a:pt x="1682382" y="111049"/>
                    <a:pt x="1725054" y="145593"/>
                  </a:cubicBezTo>
                  <a:cubicBezTo>
                    <a:pt x="1767726" y="180137"/>
                    <a:pt x="1636960" y="176850"/>
                    <a:pt x="1604568" y="207270"/>
                  </a:cubicBezTo>
                  <a:cubicBezTo>
                    <a:pt x="1572176" y="237690"/>
                    <a:pt x="1549103" y="333021"/>
                    <a:pt x="1530699" y="328115"/>
                  </a:cubicBezTo>
                  <a:cubicBezTo>
                    <a:pt x="1512295" y="323209"/>
                    <a:pt x="1516492" y="213042"/>
                    <a:pt x="1494143" y="177835"/>
                  </a:cubicBezTo>
                  <a:cubicBezTo>
                    <a:pt x="1471794" y="142628"/>
                    <a:pt x="1417588" y="95234"/>
                    <a:pt x="1390511" y="86394"/>
                  </a:cubicBezTo>
                  <a:cubicBezTo>
                    <a:pt x="1363434" y="77554"/>
                    <a:pt x="1319315" y="104828"/>
                    <a:pt x="1282915" y="124795"/>
                  </a:cubicBezTo>
                  <a:cubicBezTo>
                    <a:pt x="1246515" y="144762"/>
                    <a:pt x="1198826" y="153483"/>
                    <a:pt x="1172111" y="206195"/>
                  </a:cubicBezTo>
                  <a:cubicBezTo>
                    <a:pt x="1145396" y="258907"/>
                    <a:pt x="1148803" y="362480"/>
                    <a:pt x="1122626" y="441070"/>
                  </a:cubicBezTo>
                  <a:cubicBezTo>
                    <a:pt x="1096449" y="519660"/>
                    <a:pt x="1038118" y="597892"/>
                    <a:pt x="1015049" y="677738"/>
                  </a:cubicBezTo>
                  <a:cubicBezTo>
                    <a:pt x="991980" y="757584"/>
                    <a:pt x="1015289" y="873169"/>
                    <a:pt x="984211" y="920144"/>
                  </a:cubicBezTo>
                  <a:cubicBezTo>
                    <a:pt x="953133" y="967119"/>
                    <a:pt x="864681" y="997061"/>
                    <a:pt x="828583" y="959589"/>
                  </a:cubicBezTo>
                  <a:cubicBezTo>
                    <a:pt x="792485" y="922117"/>
                    <a:pt x="799298" y="783522"/>
                    <a:pt x="767623" y="695309"/>
                  </a:cubicBezTo>
                  <a:cubicBezTo>
                    <a:pt x="735948" y="607096"/>
                    <a:pt x="674929" y="507229"/>
                    <a:pt x="638532" y="430312"/>
                  </a:cubicBezTo>
                  <a:cubicBezTo>
                    <a:pt x="602135" y="353395"/>
                    <a:pt x="597652" y="286518"/>
                    <a:pt x="549243" y="233806"/>
                  </a:cubicBezTo>
                  <a:cubicBezTo>
                    <a:pt x="500834" y="181094"/>
                    <a:pt x="395169" y="82661"/>
                    <a:pt x="348075" y="114037"/>
                  </a:cubicBezTo>
                  <a:cubicBezTo>
                    <a:pt x="300981" y="145413"/>
                    <a:pt x="302232" y="387048"/>
                    <a:pt x="266676" y="422065"/>
                  </a:cubicBezTo>
                  <a:cubicBezTo>
                    <a:pt x="231120" y="457082"/>
                    <a:pt x="203525" y="349419"/>
                    <a:pt x="159120" y="324139"/>
                  </a:cubicBezTo>
                  <a:cubicBezTo>
                    <a:pt x="114715" y="298859"/>
                    <a:pt x="-6146" y="297510"/>
                    <a:pt x="245" y="270382"/>
                  </a:cubicBezTo>
                  <a:cubicBezTo>
                    <a:pt x="6636" y="243254"/>
                    <a:pt x="141289" y="202848"/>
                    <a:pt x="197468" y="161371"/>
                  </a:cubicBez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612C9E5-EA08-4721-AA6B-F6F91C937441}"/>
                </a:ext>
              </a:extLst>
            </p:cNvPr>
            <p:cNvSpPr/>
            <p:nvPr/>
          </p:nvSpPr>
          <p:spPr>
            <a:xfrm>
              <a:off x="3722012" y="4427789"/>
              <a:ext cx="355289" cy="747813"/>
            </a:xfrm>
            <a:custGeom>
              <a:avLst/>
              <a:gdLst>
                <a:gd name="connsiteX0" fmla="*/ 67732 w 346228"/>
                <a:gd name="connsiteY0" fmla="*/ 108143 h 791277"/>
                <a:gd name="connsiteX1" fmla="*/ 140884 w 346228"/>
                <a:gd name="connsiteY1" fmla="*/ 333695 h 791277"/>
                <a:gd name="connsiteX2" fmla="*/ 195748 w 346228"/>
                <a:gd name="connsiteY2" fmla="*/ 583631 h 791277"/>
                <a:gd name="connsiteX3" fmla="*/ 183556 w 346228"/>
                <a:gd name="connsiteY3" fmla="*/ 766511 h 791277"/>
                <a:gd name="connsiteX4" fmla="*/ 226228 w 346228"/>
                <a:gd name="connsiteY4" fmla="*/ 748223 h 791277"/>
                <a:gd name="connsiteX5" fmla="*/ 256708 w 346228"/>
                <a:gd name="connsiteY5" fmla="*/ 388559 h 791277"/>
                <a:gd name="connsiteX6" fmla="*/ 342052 w 346228"/>
                <a:gd name="connsiteY6" fmla="*/ 211775 h 791277"/>
                <a:gd name="connsiteX7" fmla="*/ 311572 w 346228"/>
                <a:gd name="connsiteY7" fmla="*/ 16703 h 791277"/>
                <a:gd name="connsiteX8" fmla="*/ 128692 w 346228"/>
                <a:gd name="connsiteY8" fmla="*/ 16703 h 791277"/>
                <a:gd name="connsiteX9" fmla="*/ 676 w 346228"/>
                <a:gd name="connsiteY9" fmla="*/ 71567 h 791277"/>
                <a:gd name="connsiteX10" fmla="*/ 67732 w 346228"/>
                <a:gd name="connsiteY10" fmla="*/ 108143 h 791277"/>
                <a:gd name="connsiteX0" fmla="*/ 40869 w 349845"/>
                <a:gd name="connsiteY0" fmla="*/ 181295 h 791277"/>
                <a:gd name="connsiteX1" fmla="*/ 144501 w 349845"/>
                <a:gd name="connsiteY1" fmla="*/ 333695 h 791277"/>
                <a:gd name="connsiteX2" fmla="*/ 199365 w 349845"/>
                <a:gd name="connsiteY2" fmla="*/ 583631 h 791277"/>
                <a:gd name="connsiteX3" fmla="*/ 187173 w 349845"/>
                <a:gd name="connsiteY3" fmla="*/ 766511 h 791277"/>
                <a:gd name="connsiteX4" fmla="*/ 229845 w 349845"/>
                <a:gd name="connsiteY4" fmla="*/ 748223 h 791277"/>
                <a:gd name="connsiteX5" fmla="*/ 260325 w 349845"/>
                <a:gd name="connsiteY5" fmla="*/ 388559 h 791277"/>
                <a:gd name="connsiteX6" fmla="*/ 345669 w 349845"/>
                <a:gd name="connsiteY6" fmla="*/ 211775 h 791277"/>
                <a:gd name="connsiteX7" fmla="*/ 315189 w 349845"/>
                <a:gd name="connsiteY7" fmla="*/ 16703 h 791277"/>
                <a:gd name="connsiteX8" fmla="*/ 132309 w 349845"/>
                <a:gd name="connsiteY8" fmla="*/ 16703 h 791277"/>
                <a:gd name="connsiteX9" fmla="*/ 4293 w 349845"/>
                <a:gd name="connsiteY9" fmla="*/ 71567 h 791277"/>
                <a:gd name="connsiteX10" fmla="*/ 40869 w 349845"/>
                <a:gd name="connsiteY10" fmla="*/ 181295 h 791277"/>
                <a:gd name="connsiteX0" fmla="*/ 40603 w 349579"/>
                <a:gd name="connsiteY0" fmla="*/ 181295 h 791277"/>
                <a:gd name="connsiteX1" fmla="*/ 125947 w 349579"/>
                <a:gd name="connsiteY1" fmla="*/ 345887 h 791277"/>
                <a:gd name="connsiteX2" fmla="*/ 199099 w 349579"/>
                <a:gd name="connsiteY2" fmla="*/ 583631 h 791277"/>
                <a:gd name="connsiteX3" fmla="*/ 186907 w 349579"/>
                <a:gd name="connsiteY3" fmla="*/ 766511 h 791277"/>
                <a:gd name="connsiteX4" fmla="*/ 229579 w 349579"/>
                <a:gd name="connsiteY4" fmla="*/ 748223 h 791277"/>
                <a:gd name="connsiteX5" fmla="*/ 260059 w 349579"/>
                <a:gd name="connsiteY5" fmla="*/ 388559 h 791277"/>
                <a:gd name="connsiteX6" fmla="*/ 345403 w 349579"/>
                <a:gd name="connsiteY6" fmla="*/ 211775 h 791277"/>
                <a:gd name="connsiteX7" fmla="*/ 314923 w 349579"/>
                <a:gd name="connsiteY7" fmla="*/ 16703 h 791277"/>
                <a:gd name="connsiteX8" fmla="*/ 132043 w 349579"/>
                <a:gd name="connsiteY8" fmla="*/ 16703 h 791277"/>
                <a:gd name="connsiteX9" fmla="*/ 4027 w 349579"/>
                <a:gd name="connsiteY9" fmla="*/ 71567 h 791277"/>
                <a:gd name="connsiteX10" fmla="*/ 40603 w 349579"/>
                <a:gd name="connsiteY10" fmla="*/ 181295 h 791277"/>
                <a:gd name="connsiteX0" fmla="*/ 40603 w 349579"/>
                <a:gd name="connsiteY0" fmla="*/ 168268 h 778250"/>
                <a:gd name="connsiteX1" fmla="*/ 125947 w 349579"/>
                <a:gd name="connsiteY1" fmla="*/ 332860 h 778250"/>
                <a:gd name="connsiteX2" fmla="*/ 199099 w 349579"/>
                <a:gd name="connsiteY2" fmla="*/ 570604 h 778250"/>
                <a:gd name="connsiteX3" fmla="*/ 186907 w 349579"/>
                <a:gd name="connsiteY3" fmla="*/ 753484 h 778250"/>
                <a:gd name="connsiteX4" fmla="*/ 229579 w 349579"/>
                <a:gd name="connsiteY4" fmla="*/ 735196 h 778250"/>
                <a:gd name="connsiteX5" fmla="*/ 260059 w 349579"/>
                <a:gd name="connsiteY5" fmla="*/ 375532 h 778250"/>
                <a:gd name="connsiteX6" fmla="*/ 345403 w 349579"/>
                <a:gd name="connsiteY6" fmla="*/ 198748 h 778250"/>
                <a:gd name="connsiteX7" fmla="*/ 314923 w 349579"/>
                <a:gd name="connsiteY7" fmla="*/ 34156 h 778250"/>
                <a:gd name="connsiteX8" fmla="*/ 132043 w 349579"/>
                <a:gd name="connsiteY8" fmla="*/ 3676 h 778250"/>
                <a:gd name="connsiteX9" fmla="*/ 4027 w 349579"/>
                <a:gd name="connsiteY9" fmla="*/ 58540 h 778250"/>
                <a:gd name="connsiteX10" fmla="*/ 40603 w 349579"/>
                <a:gd name="connsiteY10" fmla="*/ 168268 h 778250"/>
                <a:gd name="connsiteX0" fmla="*/ 40603 w 388859"/>
                <a:gd name="connsiteY0" fmla="*/ 167425 h 777407"/>
                <a:gd name="connsiteX1" fmla="*/ 125947 w 388859"/>
                <a:gd name="connsiteY1" fmla="*/ 332017 h 777407"/>
                <a:gd name="connsiteX2" fmla="*/ 199099 w 388859"/>
                <a:gd name="connsiteY2" fmla="*/ 569761 h 777407"/>
                <a:gd name="connsiteX3" fmla="*/ 186907 w 388859"/>
                <a:gd name="connsiteY3" fmla="*/ 752641 h 777407"/>
                <a:gd name="connsiteX4" fmla="*/ 229579 w 388859"/>
                <a:gd name="connsiteY4" fmla="*/ 734353 h 777407"/>
                <a:gd name="connsiteX5" fmla="*/ 260059 w 388859"/>
                <a:gd name="connsiteY5" fmla="*/ 374689 h 777407"/>
                <a:gd name="connsiteX6" fmla="*/ 345403 w 388859"/>
                <a:gd name="connsiteY6" fmla="*/ 197905 h 777407"/>
                <a:gd name="connsiteX7" fmla="*/ 375883 w 388859"/>
                <a:gd name="connsiteY7" fmla="*/ 39409 h 777407"/>
                <a:gd name="connsiteX8" fmla="*/ 132043 w 388859"/>
                <a:gd name="connsiteY8" fmla="*/ 2833 h 777407"/>
                <a:gd name="connsiteX9" fmla="*/ 4027 w 388859"/>
                <a:gd name="connsiteY9" fmla="*/ 57697 h 777407"/>
                <a:gd name="connsiteX10" fmla="*/ 40603 w 388859"/>
                <a:gd name="connsiteY10" fmla="*/ 167425 h 777407"/>
                <a:gd name="connsiteX0" fmla="*/ 40603 w 383207"/>
                <a:gd name="connsiteY0" fmla="*/ 178280 h 788262"/>
                <a:gd name="connsiteX1" fmla="*/ 125947 w 383207"/>
                <a:gd name="connsiteY1" fmla="*/ 342872 h 788262"/>
                <a:gd name="connsiteX2" fmla="*/ 199099 w 383207"/>
                <a:gd name="connsiteY2" fmla="*/ 580616 h 788262"/>
                <a:gd name="connsiteX3" fmla="*/ 186907 w 383207"/>
                <a:gd name="connsiteY3" fmla="*/ 763496 h 788262"/>
                <a:gd name="connsiteX4" fmla="*/ 229579 w 383207"/>
                <a:gd name="connsiteY4" fmla="*/ 745208 h 788262"/>
                <a:gd name="connsiteX5" fmla="*/ 260059 w 383207"/>
                <a:gd name="connsiteY5" fmla="*/ 385544 h 788262"/>
                <a:gd name="connsiteX6" fmla="*/ 345403 w 383207"/>
                <a:gd name="connsiteY6" fmla="*/ 208760 h 788262"/>
                <a:gd name="connsiteX7" fmla="*/ 375883 w 383207"/>
                <a:gd name="connsiteY7" fmla="*/ 50264 h 788262"/>
                <a:gd name="connsiteX8" fmla="*/ 212535 w 383207"/>
                <a:gd name="connsiteY8" fmla="*/ 1781 h 788262"/>
                <a:gd name="connsiteX9" fmla="*/ 132043 w 383207"/>
                <a:gd name="connsiteY9" fmla="*/ 13688 h 788262"/>
                <a:gd name="connsiteX10" fmla="*/ 4027 w 383207"/>
                <a:gd name="connsiteY10" fmla="*/ 68552 h 788262"/>
                <a:gd name="connsiteX11" fmla="*/ 40603 w 383207"/>
                <a:gd name="connsiteY11" fmla="*/ 178280 h 788262"/>
                <a:gd name="connsiteX0" fmla="*/ 40603 w 383207"/>
                <a:gd name="connsiteY0" fmla="*/ 177203 h 787185"/>
                <a:gd name="connsiteX1" fmla="*/ 125947 w 383207"/>
                <a:gd name="connsiteY1" fmla="*/ 341795 h 787185"/>
                <a:gd name="connsiteX2" fmla="*/ 199099 w 383207"/>
                <a:gd name="connsiteY2" fmla="*/ 579539 h 787185"/>
                <a:gd name="connsiteX3" fmla="*/ 186907 w 383207"/>
                <a:gd name="connsiteY3" fmla="*/ 762419 h 787185"/>
                <a:gd name="connsiteX4" fmla="*/ 229579 w 383207"/>
                <a:gd name="connsiteY4" fmla="*/ 744131 h 787185"/>
                <a:gd name="connsiteX5" fmla="*/ 260059 w 383207"/>
                <a:gd name="connsiteY5" fmla="*/ 384467 h 787185"/>
                <a:gd name="connsiteX6" fmla="*/ 345403 w 383207"/>
                <a:gd name="connsiteY6" fmla="*/ 207683 h 787185"/>
                <a:gd name="connsiteX7" fmla="*/ 375883 w 383207"/>
                <a:gd name="connsiteY7" fmla="*/ 49187 h 787185"/>
                <a:gd name="connsiteX8" fmla="*/ 212535 w 383207"/>
                <a:gd name="connsiteY8" fmla="*/ 704 h 787185"/>
                <a:gd name="connsiteX9" fmla="*/ 132043 w 383207"/>
                <a:gd name="connsiteY9" fmla="*/ 36995 h 787185"/>
                <a:gd name="connsiteX10" fmla="*/ 4027 w 383207"/>
                <a:gd name="connsiteY10" fmla="*/ 67475 h 787185"/>
                <a:gd name="connsiteX11" fmla="*/ 40603 w 383207"/>
                <a:gd name="connsiteY11" fmla="*/ 177203 h 787185"/>
                <a:gd name="connsiteX0" fmla="*/ 40603 w 383207"/>
                <a:gd name="connsiteY0" fmla="*/ 177203 h 787185"/>
                <a:gd name="connsiteX1" fmla="*/ 125947 w 383207"/>
                <a:gd name="connsiteY1" fmla="*/ 341795 h 787185"/>
                <a:gd name="connsiteX2" fmla="*/ 199099 w 383207"/>
                <a:gd name="connsiteY2" fmla="*/ 579539 h 787185"/>
                <a:gd name="connsiteX3" fmla="*/ 186907 w 383207"/>
                <a:gd name="connsiteY3" fmla="*/ 762419 h 787185"/>
                <a:gd name="connsiteX4" fmla="*/ 229579 w 383207"/>
                <a:gd name="connsiteY4" fmla="*/ 744131 h 787185"/>
                <a:gd name="connsiteX5" fmla="*/ 260059 w 383207"/>
                <a:gd name="connsiteY5" fmla="*/ 384467 h 787185"/>
                <a:gd name="connsiteX6" fmla="*/ 345403 w 383207"/>
                <a:gd name="connsiteY6" fmla="*/ 207683 h 787185"/>
                <a:gd name="connsiteX7" fmla="*/ 375883 w 383207"/>
                <a:gd name="connsiteY7" fmla="*/ 49187 h 787185"/>
                <a:gd name="connsiteX8" fmla="*/ 212535 w 383207"/>
                <a:gd name="connsiteY8" fmla="*/ 704 h 787185"/>
                <a:gd name="connsiteX9" fmla="*/ 132043 w 383207"/>
                <a:gd name="connsiteY9" fmla="*/ 36995 h 787185"/>
                <a:gd name="connsiteX10" fmla="*/ 4027 w 383207"/>
                <a:gd name="connsiteY10" fmla="*/ 67475 h 787185"/>
                <a:gd name="connsiteX11" fmla="*/ 40603 w 383207"/>
                <a:gd name="connsiteY11" fmla="*/ 177203 h 787185"/>
                <a:gd name="connsiteX0" fmla="*/ 40603 w 383207"/>
                <a:gd name="connsiteY0" fmla="*/ 177203 h 787185"/>
                <a:gd name="connsiteX1" fmla="*/ 125947 w 383207"/>
                <a:gd name="connsiteY1" fmla="*/ 341795 h 787185"/>
                <a:gd name="connsiteX2" fmla="*/ 199099 w 383207"/>
                <a:gd name="connsiteY2" fmla="*/ 579539 h 787185"/>
                <a:gd name="connsiteX3" fmla="*/ 186907 w 383207"/>
                <a:gd name="connsiteY3" fmla="*/ 762419 h 787185"/>
                <a:gd name="connsiteX4" fmla="*/ 229579 w 383207"/>
                <a:gd name="connsiteY4" fmla="*/ 744131 h 787185"/>
                <a:gd name="connsiteX5" fmla="*/ 260059 w 383207"/>
                <a:gd name="connsiteY5" fmla="*/ 384467 h 787185"/>
                <a:gd name="connsiteX6" fmla="*/ 345403 w 383207"/>
                <a:gd name="connsiteY6" fmla="*/ 207683 h 787185"/>
                <a:gd name="connsiteX7" fmla="*/ 375883 w 383207"/>
                <a:gd name="connsiteY7" fmla="*/ 73571 h 787185"/>
                <a:gd name="connsiteX8" fmla="*/ 212535 w 383207"/>
                <a:gd name="connsiteY8" fmla="*/ 704 h 787185"/>
                <a:gd name="connsiteX9" fmla="*/ 132043 w 383207"/>
                <a:gd name="connsiteY9" fmla="*/ 36995 h 787185"/>
                <a:gd name="connsiteX10" fmla="*/ 4027 w 383207"/>
                <a:gd name="connsiteY10" fmla="*/ 67475 h 787185"/>
                <a:gd name="connsiteX11" fmla="*/ 40603 w 383207"/>
                <a:gd name="connsiteY11" fmla="*/ 177203 h 787185"/>
                <a:gd name="connsiteX0" fmla="*/ 45867 w 388471"/>
                <a:gd name="connsiteY0" fmla="*/ 176519 h 786501"/>
                <a:gd name="connsiteX1" fmla="*/ 131211 w 388471"/>
                <a:gd name="connsiteY1" fmla="*/ 341111 h 786501"/>
                <a:gd name="connsiteX2" fmla="*/ 204363 w 388471"/>
                <a:gd name="connsiteY2" fmla="*/ 578855 h 786501"/>
                <a:gd name="connsiteX3" fmla="*/ 192171 w 388471"/>
                <a:gd name="connsiteY3" fmla="*/ 761735 h 786501"/>
                <a:gd name="connsiteX4" fmla="*/ 234843 w 388471"/>
                <a:gd name="connsiteY4" fmla="*/ 743447 h 786501"/>
                <a:gd name="connsiteX5" fmla="*/ 265323 w 388471"/>
                <a:gd name="connsiteY5" fmla="*/ 383783 h 786501"/>
                <a:gd name="connsiteX6" fmla="*/ 350667 w 388471"/>
                <a:gd name="connsiteY6" fmla="*/ 206999 h 786501"/>
                <a:gd name="connsiteX7" fmla="*/ 381147 w 388471"/>
                <a:gd name="connsiteY7" fmla="*/ 72887 h 786501"/>
                <a:gd name="connsiteX8" fmla="*/ 217799 w 388471"/>
                <a:gd name="connsiteY8" fmla="*/ 20 h 786501"/>
                <a:gd name="connsiteX9" fmla="*/ 9291 w 388471"/>
                <a:gd name="connsiteY9" fmla="*/ 66791 h 786501"/>
                <a:gd name="connsiteX10" fmla="*/ 45867 w 388471"/>
                <a:gd name="connsiteY10" fmla="*/ 176519 h 786501"/>
                <a:gd name="connsiteX0" fmla="*/ 43410 w 388556"/>
                <a:gd name="connsiteY0" fmla="*/ 158244 h 768226"/>
                <a:gd name="connsiteX1" fmla="*/ 128754 w 388556"/>
                <a:gd name="connsiteY1" fmla="*/ 322836 h 768226"/>
                <a:gd name="connsiteX2" fmla="*/ 201906 w 388556"/>
                <a:gd name="connsiteY2" fmla="*/ 560580 h 768226"/>
                <a:gd name="connsiteX3" fmla="*/ 189714 w 388556"/>
                <a:gd name="connsiteY3" fmla="*/ 743460 h 768226"/>
                <a:gd name="connsiteX4" fmla="*/ 232386 w 388556"/>
                <a:gd name="connsiteY4" fmla="*/ 725172 h 768226"/>
                <a:gd name="connsiteX5" fmla="*/ 262866 w 388556"/>
                <a:gd name="connsiteY5" fmla="*/ 365508 h 768226"/>
                <a:gd name="connsiteX6" fmla="*/ 348210 w 388556"/>
                <a:gd name="connsiteY6" fmla="*/ 188724 h 768226"/>
                <a:gd name="connsiteX7" fmla="*/ 378690 w 388556"/>
                <a:gd name="connsiteY7" fmla="*/ 54612 h 768226"/>
                <a:gd name="connsiteX8" fmla="*/ 178766 w 388556"/>
                <a:gd name="connsiteY8" fmla="*/ 33 h 768226"/>
                <a:gd name="connsiteX9" fmla="*/ 6834 w 388556"/>
                <a:gd name="connsiteY9" fmla="*/ 48516 h 768226"/>
                <a:gd name="connsiteX10" fmla="*/ 43410 w 388556"/>
                <a:gd name="connsiteY10" fmla="*/ 158244 h 768226"/>
                <a:gd name="connsiteX0" fmla="*/ 43410 w 388556"/>
                <a:gd name="connsiteY0" fmla="*/ 134003 h 743985"/>
                <a:gd name="connsiteX1" fmla="*/ 128754 w 388556"/>
                <a:gd name="connsiteY1" fmla="*/ 298595 h 743985"/>
                <a:gd name="connsiteX2" fmla="*/ 201906 w 388556"/>
                <a:gd name="connsiteY2" fmla="*/ 536339 h 743985"/>
                <a:gd name="connsiteX3" fmla="*/ 189714 w 388556"/>
                <a:gd name="connsiteY3" fmla="*/ 719219 h 743985"/>
                <a:gd name="connsiteX4" fmla="*/ 232386 w 388556"/>
                <a:gd name="connsiteY4" fmla="*/ 700931 h 743985"/>
                <a:gd name="connsiteX5" fmla="*/ 262866 w 388556"/>
                <a:gd name="connsiteY5" fmla="*/ 341267 h 743985"/>
                <a:gd name="connsiteX6" fmla="*/ 348210 w 388556"/>
                <a:gd name="connsiteY6" fmla="*/ 164483 h 743985"/>
                <a:gd name="connsiteX7" fmla="*/ 378690 w 388556"/>
                <a:gd name="connsiteY7" fmla="*/ 30371 h 743985"/>
                <a:gd name="connsiteX8" fmla="*/ 178766 w 388556"/>
                <a:gd name="connsiteY8" fmla="*/ 176 h 743985"/>
                <a:gd name="connsiteX9" fmla="*/ 6834 w 388556"/>
                <a:gd name="connsiteY9" fmla="*/ 24275 h 743985"/>
                <a:gd name="connsiteX10" fmla="*/ 43410 w 388556"/>
                <a:gd name="connsiteY10" fmla="*/ 134003 h 743985"/>
                <a:gd name="connsiteX0" fmla="*/ 37976 w 383122"/>
                <a:gd name="connsiteY0" fmla="*/ 133876 h 743858"/>
                <a:gd name="connsiteX1" fmla="*/ 123320 w 383122"/>
                <a:gd name="connsiteY1" fmla="*/ 298468 h 743858"/>
                <a:gd name="connsiteX2" fmla="*/ 196472 w 383122"/>
                <a:gd name="connsiteY2" fmla="*/ 536212 h 743858"/>
                <a:gd name="connsiteX3" fmla="*/ 184280 w 383122"/>
                <a:gd name="connsiteY3" fmla="*/ 719092 h 743858"/>
                <a:gd name="connsiteX4" fmla="*/ 226952 w 383122"/>
                <a:gd name="connsiteY4" fmla="*/ 700804 h 743858"/>
                <a:gd name="connsiteX5" fmla="*/ 257432 w 383122"/>
                <a:gd name="connsiteY5" fmla="*/ 341140 h 743858"/>
                <a:gd name="connsiteX6" fmla="*/ 342776 w 383122"/>
                <a:gd name="connsiteY6" fmla="*/ 164356 h 743858"/>
                <a:gd name="connsiteX7" fmla="*/ 373256 w 383122"/>
                <a:gd name="connsiteY7" fmla="*/ 30244 h 743858"/>
                <a:gd name="connsiteX8" fmla="*/ 173332 w 383122"/>
                <a:gd name="connsiteY8" fmla="*/ 49 h 743858"/>
                <a:gd name="connsiteX9" fmla="*/ 7496 w 383122"/>
                <a:gd name="connsiteY9" fmla="*/ 36340 h 743858"/>
                <a:gd name="connsiteX10" fmla="*/ 37976 w 383122"/>
                <a:gd name="connsiteY10" fmla="*/ 133876 h 743858"/>
                <a:gd name="connsiteX0" fmla="*/ 37976 w 355289"/>
                <a:gd name="connsiteY0" fmla="*/ 137831 h 747813"/>
                <a:gd name="connsiteX1" fmla="*/ 123320 w 355289"/>
                <a:gd name="connsiteY1" fmla="*/ 302423 h 747813"/>
                <a:gd name="connsiteX2" fmla="*/ 196472 w 355289"/>
                <a:gd name="connsiteY2" fmla="*/ 540167 h 747813"/>
                <a:gd name="connsiteX3" fmla="*/ 184280 w 355289"/>
                <a:gd name="connsiteY3" fmla="*/ 723047 h 747813"/>
                <a:gd name="connsiteX4" fmla="*/ 226952 w 355289"/>
                <a:gd name="connsiteY4" fmla="*/ 704759 h 747813"/>
                <a:gd name="connsiteX5" fmla="*/ 257432 w 355289"/>
                <a:gd name="connsiteY5" fmla="*/ 345095 h 747813"/>
                <a:gd name="connsiteX6" fmla="*/ 342776 w 355289"/>
                <a:gd name="connsiteY6" fmla="*/ 168311 h 747813"/>
                <a:gd name="connsiteX7" fmla="*/ 336680 w 355289"/>
                <a:gd name="connsiteY7" fmla="*/ 15911 h 747813"/>
                <a:gd name="connsiteX8" fmla="*/ 173332 w 355289"/>
                <a:gd name="connsiteY8" fmla="*/ 4004 h 747813"/>
                <a:gd name="connsiteX9" fmla="*/ 7496 w 355289"/>
                <a:gd name="connsiteY9" fmla="*/ 40295 h 747813"/>
                <a:gd name="connsiteX10" fmla="*/ 37976 w 355289"/>
                <a:gd name="connsiteY10" fmla="*/ 137831 h 747813"/>
                <a:gd name="connsiteX0" fmla="*/ 37976 w 355289"/>
                <a:gd name="connsiteY0" fmla="*/ 137831 h 747813"/>
                <a:gd name="connsiteX1" fmla="*/ 123320 w 355289"/>
                <a:gd name="connsiteY1" fmla="*/ 302423 h 747813"/>
                <a:gd name="connsiteX2" fmla="*/ 196472 w 355289"/>
                <a:gd name="connsiteY2" fmla="*/ 540167 h 747813"/>
                <a:gd name="connsiteX3" fmla="*/ 184280 w 355289"/>
                <a:gd name="connsiteY3" fmla="*/ 723047 h 747813"/>
                <a:gd name="connsiteX4" fmla="*/ 226952 w 355289"/>
                <a:gd name="connsiteY4" fmla="*/ 704759 h 747813"/>
                <a:gd name="connsiteX5" fmla="*/ 257432 w 355289"/>
                <a:gd name="connsiteY5" fmla="*/ 345095 h 747813"/>
                <a:gd name="connsiteX6" fmla="*/ 342776 w 355289"/>
                <a:gd name="connsiteY6" fmla="*/ 168311 h 747813"/>
                <a:gd name="connsiteX7" fmla="*/ 336680 w 355289"/>
                <a:gd name="connsiteY7" fmla="*/ 15911 h 747813"/>
                <a:gd name="connsiteX8" fmla="*/ 173332 w 355289"/>
                <a:gd name="connsiteY8" fmla="*/ 4004 h 747813"/>
                <a:gd name="connsiteX9" fmla="*/ 7496 w 355289"/>
                <a:gd name="connsiteY9" fmla="*/ 40295 h 747813"/>
                <a:gd name="connsiteX10" fmla="*/ 37976 w 355289"/>
                <a:gd name="connsiteY10" fmla="*/ 137831 h 7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5289" h="747813">
                  <a:moveTo>
                    <a:pt x="37976" y="137831"/>
                  </a:moveTo>
                  <a:cubicBezTo>
                    <a:pt x="57280" y="181519"/>
                    <a:pt x="96904" y="235367"/>
                    <a:pt x="123320" y="302423"/>
                  </a:cubicBezTo>
                  <a:cubicBezTo>
                    <a:pt x="149736" y="369479"/>
                    <a:pt x="186312" y="470063"/>
                    <a:pt x="196472" y="540167"/>
                  </a:cubicBezTo>
                  <a:cubicBezTo>
                    <a:pt x="206632" y="610271"/>
                    <a:pt x="179200" y="695615"/>
                    <a:pt x="184280" y="723047"/>
                  </a:cubicBezTo>
                  <a:cubicBezTo>
                    <a:pt x="189360" y="750479"/>
                    <a:pt x="214760" y="767751"/>
                    <a:pt x="226952" y="704759"/>
                  </a:cubicBezTo>
                  <a:cubicBezTo>
                    <a:pt x="239144" y="641767"/>
                    <a:pt x="238128" y="434503"/>
                    <a:pt x="257432" y="345095"/>
                  </a:cubicBezTo>
                  <a:cubicBezTo>
                    <a:pt x="276736" y="255687"/>
                    <a:pt x="329568" y="223175"/>
                    <a:pt x="342776" y="168311"/>
                  </a:cubicBezTo>
                  <a:cubicBezTo>
                    <a:pt x="355984" y="113447"/>
                    <a:pt x="364921" y="43295"/>
                    <a:pt x="336680" y="15911"/>
                  </a:cubicBezTo>
                  <a:cubicBezTo>
                    <a:pt x="308439" y="-11473"/>
                    <a:pt x="235308" y="5020"/>
                    <a:pt x="173332" y="4004"/>
                  </a:cubicBezTo>
                  <a:cubicBezTo>
                    <a:pt x="111356" y="2988"/>
                    <a:pt x="30055" y="17991"/>
                    <a:pt x="7496" y="40295"/>
                  </a:cubicBezTo>
                  <a:cubicBezTo>
                    <a:pt x="-15063" y="62599"/>
                    <a:pt x="18672" y="94143"/>
                    <a:pt x="37976" y="137831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8374411-D6D0-4F6B-BB33-942DC26AD293}"/>
              </a:ext>
            </a:extLst>
          </p:cNvPr>
          <p:cNvGrpSpPr/>
          <p:nvPr/>
        </p:nvGrpSpPr>
        <p:grpSpPr>
          <a:xfrm>
            <a:off x="428174" y="969813"/>
            <a:ext cx="995561" cy="709950"/>
            <a:chOff x="3490556" y="4242725"/>
            <a:chExt cx="1254648" cy="95031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8054623-B7CC-433E-8747-D57C8031CA19}"/>
                </a:ext>
              </a:extLst>
            </p:cNvPr>
            <p:cNvSpPr/>
            <p:nvPr/>
          </p:nvSpPr>
          <p:spPr>
            <a:xfrm>
              <a:off x="3490556" y="4263597"/>
              <a:ext cx="570960" cy="929443"/>
            </a:xfrm>
            <a:custGeom>
              <a:avLst/>
              <a:gdLst>
                <a:gd name="connsiteX0" fmla="*/ 643262 w 665211"/>
                <a:gd name="connsiteY0" fmla="*/ 9038 h 929498"/>
                <a:gd name="connsiteX1" fmla="*/ 319170 w 665211"/>
                <a:gd name="connsiteY1" fmla="*/ 159509 h 929498"/>
                <a:gd name="connsiteX2" fmla="*/ 110826 w 665211"/>
                <a:gd name="connsiteY2" fmla="*/ 761393 h 929498"/>
                <a:gd name="connsiteX3" fmla="*/ 18229 w 665211"/>
                <a:gd name="connsiteY3" fmla="*/ 900289 h 929498"/>
                <a:gd name="connsiteX4" fmla="*/ 469641 w 665211"/>
                <a:gd name="connsiteY4" fmla="*/ 923438 h 929498"/>
                <a:gd name="connsiteX5" fmla="*/ 620112 w 665211"/>
                <a:gd name="connsiteY5" fmla="*/ 819266 h 929498"/>
                <a:gd name="connsiteX6" fmla="*/ 631687 w 665211"/>
                <a:gd name="connsiteY6" fmla="*/ 356279 h 929498"/>
                <a:gd name="connsiteX7" fmla="*/ 643262 w 665211"/>
                <a:gd name="connsiteY7" fmla="*/ 9038 h 929498"/>
                <a:gd name="connsiteX0" fmla="*/ 587405 w 609354"/>
                <a:gd name="connsiteY0" fmla="*/ 9038 h 929498"/>
                <a:gd name="connsiteX1" fmla="*/ 263313 w 609354"/>
                <a:gd name="connsiteY1" fmla="*/ 159509 h 929498"/>
                <a:gd name="connsiteX2" fmla="*/ 54969 w 609354"/>
                <a:gd name="connsiteY2" fmla="*/ 761393 h 929498"/>
                <a:gd name="connsiteX3" fmla="*/ 28412 w 609354"/>
                <a:gd name="connsiteY3" fmla="*/ 900289 h 929498"/>
                <a:gd name="connsiteX4" fmla="*/ 413784 w 609354"/>
                <a:gd name="connsiteY4" fmla="*/ 923438 h 929498"/>
                <a:gd name="connsiteX5" fmla="*/ 564255 w 609354"/>
                <a:gd name="connsiteY5" fmla="*/ 819266 h 929498"/>
                <a:gd name="connsiteX6" fmla="*/ 575830 w 609354"/>
                <a:gd name="connsiteY6" fmla="*/ 356279 h 929498"/>
                <a:gd name="connsiteX7" fmla="*/ 587405 w 609354"/>
                <a:gd name="connsiteY7" fmla="*/ 9038 h 929498"/>
                <a:gd name="connsiteX0" fmla="*/ 575428 w 597377"/>
                <a:gd name="connsiteY0" fmla="*/ 7461 h 933912"/>
                <a:gd name="connsiteX1" fmla="*/ 251336 w 597377"/>
                <a:gd name="connsiteY1" fmla="*/ 157932 h 933912"/>
                <a:gd name="connsiteX2" fmla="*/ 88712 w 597377"/>
                <a:gd name="connsiteY2" fmla="*/ 627736 h 933912"/>
                <a:gd name="connsiteX3" fmla="*/ 16435 w 597377"/>
                <a:gd name="connsiteY3" fmla="*/ 898712 h 933912"/>
                <a:gd name="connsiteX4" fmla="*/ 401807 w 597377"/>
                <a:gd name="connsiteY4" fmla="*/ 921861 h 933912"/>
                <a:gd name="connsiteX5" fmla="*/ 552278 w 597377"/>
                <a:gd name="connsiteY5" fmla="*/ 817689 h 933912"/>
                <a:gd name="connsiteX6" fmla="*/ 563853 w 597377"/>
                <a:gd name="connsiteY6" fmla="*/ 354702 h 933912"/>
                <a:gd name="connsiteX7" fmla="*/ 575428 w 597377"/>
                <a:gd name="connsiteY7" fmla="*/ 7461 h 933912"/>
                <a:gd name="connsiteX0" fmla="*/ 549011 w 570960"/>
                <a:gd name="connsiteY0" fmla="*/ 7461 h 929443"/>
                <a:gd name="connsiteX1" fmla="*/ 224919 w 570960"/>
                <a:gd name="connsiteY1" fmla="*/ 157932 h 929443"/>
                <a:gd name="connsiteX2" fmla="*/ 62295 w 570960"/>
                <a:gd name="connsiteY2" fmla="*/ 627736 h 929443"/>
                <a:gd name="connsiteX3" fmla="*/ 20498 w 570960"/>
                <a:gd name="connsiteY3" fmla="*/ 888552 h 929443"/>
                <a:gd name="connsiteX4" fmla="*/ 375390 w 570960"/>
                <a:gd name="connsiteY4" fmla="*/ 921861 h 929443"/>
                <a:gd name="connsiteX5" fmla="*/ 525861 w 570960"/>
                <a:gd name="connsiteY5" fmla="*/ 817689 h 929443"/>
                <a:gd name="connsiteX6" fmla="*/ 537436 w 570960"/>
                <a:gd name="connsiteY6" fmla="*/ 354702 h 929443"/>
                <a:gd name="connsiteX7" fmla="*/ 549011 w 570960"/>
                <a:gd name="connsiteY7" fmla="*/ 7461 h 9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960" h="929443">
                  <a:moveTo>
                    <a:pt x="549011" y="7461"/>
                  </a:moveTo>
                  <a:cubicBezTo>
                    <a:pt x="496925" y="-25334"/>
                    <a:pt x="306038" y="54553"/>
                    <a:pt x="224919" y="157932"/>
                  </a:cubicBezTo>
                  <a:cubicBezTo>
                    <a:pt x="143800" y="261311"/>
                    <a:pt x="96365" y="505966"/>
                    <a:pt x="62295" y="627736"/>
                  </a:cubicBezTo>
                  <a:cubicBezTo>
                    <a:pt x="28225" y="749506"/>
                    <a:pt x="-31685" y="839531"/>
                    <a:pt x="20498" y="888552"/>
                  </a:cubicBezTo>
                  <a:cubicBezTo>
                    <a:pt x="72681" y="937573"/>
                    <a:pt x="291163" y="933672"/>
                    <a:pt x="375390" y="921861"/>
                  </a:cubicBezTo>
                  <a:cubicBezTo>
                    <a:pt x="459617" y="910051"/>
                    <a:pt x="498853" y="912215"/>
                    <a:pt x="525861" y="817689"/>
                  </a:cubicBezTo>
                  <a:cubicBezTo>
                    <a:pt x="552869" y="723163"/>
                    <a:pt x="529720" y="485881"/>
                    <a:pt x="537436" y="354702"/>
                  </a:cubicBezTo>
                  <a:cubicBezTo>
                    <a:pt x="545152" y="223523"/>
                    <a:pt x="601097" y="40256"/>
                    <a:pt x="549011" y="7461"/>
                  </a:cubicBez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24FD17E-1EFC-4AA1-9BF3-90B87B779203}"/>
                </a:ext>
              </a:extLst>
            </p:cNvPr>
            <p:cNvSpPr/>
            <p:nvPr/>
          </p:nvSpPr>
          <p:spPr>
            <a:xfrm flipH="1">
              <a:off x="4175430" y="4242725"/>
              <a:ext cx="569774" cy="933604"/>
            </a:xfrm>
            <a:custGeom>
              <a:avLst/>
              <a:gdLst>
                <a:gd name="connsiteX0" fmla="*/ 643262 w 665211"/>
                <a:gd name="connsiteY0" fmla="*/ 9038 h 929498"/>
                <a:gd name="connsiteX1" fmla="*/ 319170 w 665211"/>
                <a:gd name="connsiteY1" fmla="*/ 159509 h 929498"/>
                <a:gd name="connsiteX2" fmla="*/ 110826 w 665211"/>
                <a:gd name="connsiteY2" fmla="*/ 761393 h 929498"/>
                <a:gd name="connsiteX3" fmla="*/ 18229 w 665211"/>
                <a:gd name="connsiteY3" fmla="*/ 900289 h 929498"/>
                <a:gd name="connsiteX4" fmla="*/ 469641 w 665211"/>
                <a:gd name="connsiteY4" fmla="*/ 923438 h 929498"/>
                <a:gd name="connsiteX5" fmla="*/ 620112 w 665211"/>
                <a:gd name="connsiteY5" fmla="*/ 819266 h 929498"/>
                <a:gd name="connsiteX6" fmla="*/ 631687 w 665211"/>
                <a:gd name="connsiteY6" fmla="*/ 356279 h 929498"/>
                <a:gd name="connsiteX7" fmla="*/ 643262 w 665211"/>
                <a:gd name="connsiteY7" fmla="*/ 9038 h 929498"/>
                <a:gd name="connsiteX0" fmla="*/ 643262 w 668930"/>
                <a:gd name="connsiteY0" fmla="*/ 9038 h 939251"/>
                <a:gd name="connsiteX1" fmla="*/ 319170 w 668930"/>
                <a:gd name="connsiteY1" fmla="*/ 159509 h 939251"/>
                <a:gd name="connsiteX2" fmla="*/ 110826 w 668930"/>
                <a:gd name="connsiteY2" fmla="*/ 761393 h 939251"/>
                <a:gd name="connsiteX3" fmla="*/ 18229 w 668930"/>
                <a:gd name="connsiteY3" fmla="*/ 900289 h 939251"/>
                <a:gd name="connsiteX4" fmla="*/ 469641 w 668930"/>
                <a:gd name="connsiteY4" fmla="*/ 923438 h 939251"/>
                <a:gd name="connsiteX5" fmla="*/ 661355 w 668930"/>
                <a:gd name="connsiteY5" fmla="*/ 687186 h 939251"/>
                <a:gd name="connsiteX6" fmla="*/ 631687 w 668930"/>
                <a:gd name="connsiteY6" fmla="*/ 356279 h 939251"/>
                <a:gd name="connsiteX7" fmla="*/ 643262 w 668930"/>
                <a:gd name="connsiteY7" fmla="*/ 9038 h 939251"/>
                <a:gd name="connsiteX0" fmla="*/ 643262 w 663219"/>
                <a:gd name="connsiteY0" fmla="*/ 9038 h 929553"/>
                <a:gd name="connsiteX1" fmla="*/ 319170 w 663219"/>
                <a:gd name="connsiteY1" fmla="*/ 159509 h 929553"/>
                <a:gd name="connsiteX2" fmla="*/ 110826 w 663219"/>
                <a:gd name="connsiteY2" fmla="*/ 761393 h 929553"/>
                <a:gd name="connsiteX3" fmla="*/ 18229 w 663219"/>
                <a:gd name="connsiteY3" fmla="*/ 900289 h 929553"/>
                <a:gd name="connsiteX4" fmla="*/ 469641 w 663219"/>
                <a:gd name="connsiteY4" fmla="*/ 923438 h 929553"/>
                <a:gd name="connsiteX5" fmla="*/ 460745 w 663219"/>
                <a:gd name="connsiteY5" fmla="*/ 818513 h 929553"/>
                <a:gd name="connsiteX6" fmla="*/ 661355 w 663219"/>
                <a:gd name="connsiteY6" fmla="*/ 687186 h 929553"/>
                <a:gd name="connsiteX7" fmla="*/ 631687 w 663219"/>
                <a:gd name="connsiteY7" fmla="*/ 356279 h 929553"/>
                <a:gd name="connsiteX8" fmla="*/ 643262 w 663219"/>
                <a:gd name="connsiteY8" fmla="*/ 9038 h 929553"/>
                <a:gd name="connsiteX0" fmla="*/ 582767 w 602724"/>
                <a:gd name="connsiteY0" fmla="*/ 9038 h 933275"/>
                <a:gd name="connsiteX1" fmla="*/ 258675 w 602724"/>
                <a:gd name="connsiteY1" fmla="*/ 159509 h 933275"/>
                <a:gd name="connsiteX2" fmla="*/ 50331 w 602724"/>
                <a:gd name="connsiteY2" fmla="*/ 761393 h 933275"/>
                <a:gd name="connsiteX3" fmla="*/ 29909 w 602724"/>
                <a:gd name="connsiteY3" fmla="*/ 910449 h 933275"/>
                <a:gd name="connsiteX4" fmla="*/ 409146 w 602724"/>
                <a:gd name="connsiteY4" fmla="*/ 923438 h 933275"/>
                <a:gd name="connsiteX5" fmla="*/ 400250 w 602724"/>
                <a:gd name="connsiteY5" fmla="*/ 818513 h 933275"/>
                <a:gd name="connsiteX6" fmla="*/ 600860 w 602724"/>
                <a:gd name="connsiteY6" fmla="*/ 687186 h 933275"/>
                <a:gd name="connsiteX7" fmla="*/ 571192 w 602724"/>
                <a:gd name="connsiteY7" fmla="*/ 356279 h 933275"/>
                <a:gd name="connsiteX8" fmla="*/ 582767 w 602724"/>
                <a:gd name="connsiteY8" fmla="*/ 9038 h 933275"/>
                <a:gd name="connsiteX0" fmla="*/ 578591 w 598548"/>
                <a:gd name="connsiteY0" fmla="*/ 9038 h 933275"/>
                <a:gd name="connsiteX1" fmla="*/ 254499 w 598548"/>
                <a:gd name="connsiteY1" fmla="*/ 159509 h 933275"/>
                <a:gd name="connsiteX2" fmla="*/ 46155 w 598548"/>
                <a:gd name="connsiteY2" fmla="*/ 761393 h 933275"/>
                <a:gd name="connsiteX3" fmla="*/ 25733 w 598548"/>
                <a:gd name="connsiteY3" fmla="*/ 910449 h 933275"/>
                <a:gd name="connsiteX4" fmla="*/ 348261 w 598548"/>
                <a:gd name="connsiteY4" fmla="*/ 923438 h 933275"/>
                <a:gd name="connsiteX5" fmla="*/ 396074 w 598548"/>
                <a:gd name="connsiteY5" fmla="*/ 818513 h 933275"/>
                <a:gd name="connsiteX6" fmla="*/ 596684 w 598548"/>
                <a:gd name="connsiteY6" fmla="*/ 687186 h 933275"/>
                <a:gd name="connsiteX7" fmla="*/ 567016 w 598548"/>
                <a:gd name="connsiteY7" fmla="*/ 356279 h 933275"/>
                <a:gd name="connsiteX8" fmla="*/ 578591 w 598548"/>
                <a:gd name="connsiteY8" fmla="*/ 9038 h 933275"/>
                <a:gd name="connsiteX0" fmla="*/ 578591 w 598548"/>
                <a:gd name="connsiteY0" fmla="*/ 9038 h 938772"/>
                <a:gd name="connsiteX1" fmla="*/ 254499 w 598548"/>
                <a:gd name="connsiteY1" fmla="*/ 159509 h 938772"/>
                <a:gd name="connsiteX2" fmla="*/ 46155 w 598548"/>
                <a:gd name="connsiteY2" fmla="*/ 761393 h 938772"/>
                <a:gd name="connsiteX3" fmla="*/ 25733 w 598548"/>
                <a:gd name="connsiteY3" fmla="*/ 910449 h 938772"/>
                <a:gd name="connsiteX4" fmla="*/ 348261 w 598548"/>
                <a:gd name="connsiteY4" fmla="*/ 923438 h 938772"/>
                <a:gd name="connsiteX5" fmla="*/ 427006 w 598548"/>
                <a:gd name="connsiteY5" fmla="*/ 742313 h 938772"/>
                <a:gd name="connsiteX6" fmla="*/ 596684 w 598548"/>
                <a:gd name="connsiteY6" fmla="*/ 687186 h 938772"/>
                <a:gd name="connsiteX7" fmla="*/ 567016 w 598548"/>
                <a:gd name="connsiteY7" fmla="*/ 356279 h 938772"/>
                <a:gd name="connsiteX8" fmla="*/ 578591 w 598548"/>
                <a:gd name="connsiteY8" fmla="*/ 9038 h 938772"/>
                <a:gd name="connsiteX0" fmla="*/ 578591 w 607776"/>
                <a:gd name="connsiteY0" fmla="*/ 9038 h 938772"/>
                <a:gd name="connsiteX1" fmla="*/ 254499 w 607776"/>
                <a:gd name="connsiteY1" fmla="*/ 159509 h 938772"/>
                <a:gd name="connsiteX2" fmla="*/ 46155 w 607776"/>
                <a:gd name="connsiteY2" fmla="*/ 761393 h 938772"/>
                <a:gd name="connsiteX3" fmla="*/ 25733 w 607776"/>
                <a:gd name="connsiteY3" fmla="*/ 910449 h 938772"/>
                <a:gd name="connsiteX4" fmla="*/ 348261 w 607776"/>
                <a:gd name="connsiteY4" fmla="*/ 923438 h 938772"/>
                <a:gd name="connsiteX5" fmla="*/ 427006 w 607776"/>
                <a:gd name="connsiteY5" fmla="*/ 742313 h 938772"/>
                <a:gd name="connsiteX6" fmla="*/ 606994 w 607776"/>
                <a:gd name="connsiteY6" fmla="*/ 631306 h 938772"/>
                <a:gd name="connsiteX7" fmla="*/ 567016 w 607776"/>
                <a:gd name="connsiteY7" fmla="*/ 356279 h 938772"/>
                <a:gd name="connsiteX8" fmla="*/ 578591 w 607776"/>
                <a:gd name="connsiteY8" fmla="*/ 9038 h 938772"/>
                <a:gd name="connsiteX0" fmla="*/ 578591 w 607411"/>
                <a:gd name="connsiteY0" fmla="*/ 12559 h 942293"/>
                <a:gd name="connsiteX1" fmla="*/ 254499 w 607411"/>
                <a:gd name="connsiteY1" fmla="*/ 163030 h 942293"/>
                <a:gd name="connsiteX2" fmla="*/ 46155 w 607411"/>
                <a:gd name="connsiteY2" fmla="*/ 764914 h 942293"/>
                <a:gd name="connsiteX3" fmla="*/ 25733 w 607411"/>
                <a:gd name="connsiteY3" fmla="*/ 913970 h 942293"/>
                <a:gd name="connsiteX4" fmla="*/ 348261 w 607411"/>
                <a:gd name="connsiteY4" fmla="*/ 926959 h 942293"/>
                <a:gd name="connsiteX5" fmla="*/ 427006 w 607411"/>
                <a:gd name="connsiteY5" fmla="*/ 745834 h 942293"/>
                <a:gd name="connsiteX6" fmla="*/ 606994 w 607411"/>
                <a:gd name="connsiteY6" fmla="*/ 634827 h 942293"/>
                <a:gd name="connsiteX7" fmla="*/ 525774 w 607411"/>
                <a:gd name="connsiteY7" fmla="*/ 415680 h 942293"/>
                <a:gd name="connsiteX8" fmla="*/ 578591 w 607411"/>
                <a:gd name="connsiteY8" fmla="*/ 12559 h 942293"/>
                <a:gd name="connsiteX0" fmla="*/ 578591 w 607411"/>
                <a:gd name="connsiteY0" fmla="*/ 12559 h 945633"/>
                <a:gd name="connsiteX1" fmla="*/ 254499 w 607411"/>
                <a:gd name="connsiteY1" fmla="*/ 163030 h 945633"/>
                <a:gd name="connsiteX2" fmla="*/ 46155 w 607411"/>
                <a:gd name="connsiteY2" fmla="*/ 764914 h 945633"/>
                <a:gd name="connsiteX3" fmla="*/ 25733 w 607411"/>
                <a:gd name="connsiteY3" fmla="*/ 913970 h 945633"/>
                <a:gd name="connsiteX4" fmla="*/ 348261 w 607411"/>
                <a:gd name="connsiteY4" fmla="*/ 926959 h 945633"/>
                <a:gd name="connsiteX5" fmla="*/ 427006 w 607411"/>
                <a:gd name="connsiteY5" fmla="*/ 700114 h 945633"/>
                <a:gd name="connsiteX6" fmla="*/ 606994 w 607411"/>
                <a:gd name="connsiteY6" fmla="*/ 634827 h 945633"/>
                <a:gd name="connsiteX7" fmla="*/ 525774 w 607411"/>
                <a:gd name="connsiteY7" fmla="*/ 415680 h 945633"/>
                <a:gd name="connsiteX8" fmla="*/ 578591 w 607411"/>
                <a:gd name="connsiteY8" fmla="*/ 12559 h 945633"/>
                <a:gd name="connsiteX0" fmla="*/ 577074 w 605894"/>
                <a:gd name="connsiteY0" fmla="*/ 12559 h 932539"/>
                <a:gd name="connsiteX1" fmla="*/ 252982 w 605894"/>
                <a:gd name="connsiteY1" fmla="*/ 163030 h 932539"/>
                <a:gd name="connsiteX2" fmla="*/ 44638 w 605894"/>
                <a:gd name="connsiteY2" fmla="*/ 764914 h 932539"/>
                <a:gd name="connsiteX3" fmla="*/ 24216 w 605894"/>
                <a:gd name="connsiteY3" fmla="*/ 913970 h 932539"/>
                <a:gd name="connsiteX4" fmla="*/ 326122 w 605894"/>
                <a:gd name="connsiteY4" fmla="*/ 906639 h 932539"/>
                <a:gd name="connsiteX5" fmla="*/ 425489 w 605894"/>
                <a:gd name="connsiteY5" fmla="*/ 700114 h 932539"/>
                <a:gd name="connsiteX6" fmla="*/ 605477 w 605894"/>
                <a:gd name="connsiteY6" fmla="*/ 634827 h 932539"/>
                <a:gd name="connsiteX7" fmla="*/ 524257 w 605894"/>
                <a:gd name="connsiteY7" fmla="*/ 415680 h 932539"/>
                <a:gd name="connsiteX8" fmla="*/ 577074 w 605894"/>
                <a:gd name="connsiteY8" fmla="*/ 12559 h 932539"/>
                <a:gd name="connsiteX0" fmla="*/ 549958 w 578778"/>
                <a:gd name="connsiteY0" fmla="*/ 12559 h 938943"/>
                <a:gd name="connsiteX1" fmla="*/ 225866 w 578778"/>
                <a:gd name="connsiteY1" fmla="*/ 163030 h 938943"/>
                <a:gd name="connsiteX2" fmla="*/ 17522 w 578778"/>
                <a:gd name="connsiteY2" fmla="*/ 764914 h 938943"/>
                <a:gd name="connsiteX3" fmla="*/ 43498 w 578778"/>
                <a:gd name="connsiteY3" fmla="*/ 924130 h 938943"/>
                <a:gd name="connsiteX4" fmla="*/ 299006 w 578778"/>
                <a:gd name="connsiteY4" fmla="*/ 906639 h 938943"/>
                <a:gd name="connsiteX5" fmla="*/ 398373 w 578778"/>
                <a:gd name="connsiteY5" fmla="*/ 700114 h 938943"/>
                <a:gd name="connsiteX6" fmla="*/ 578361 w 578778"/>
                <a:gd name="connsiteY6" fmla="*/ 634827 h 938943"/>
                <a:gd name="connsiteX7" fmla="*/ 497141 w 578778"/>
                <a:gd name="connsiteY7" fmla="*/ 415680 h 938943"/>
                <a:gd name="connsiteX8" fmla="*/ 549958 w 578778"/>
                <a:gd name="connsiteY8" fmla="*/ 12559 h 938943"/>
                <a:gd name="connsiteX0" fmla="*/ 549958 w 578778"/>
                <a:gd name="connsiteY0" fmla="*/ 12559 h 938943"/>
                <a:gd name="connsiteX1" fmla="*/ 225866 w 578778"/>
                <a:gd name="connsiteY1" fmla="*/ 163030 h 938943"/>
                <a:gd name="connsiteX2" fmla="*/ 17522 w 578778"/>
                <a:gd name="connsiteY2" fmla="*/ 764914 h 938943"/>
                <a:gd name="connsiteX3" fmla="*/ 43498 w 578778"/>
                <a:gd name="connsiteY3" fmla="*/ 924130 h 938943"/>
                <a:gd name="connsiteX4" fmla="*/ 299006 w 578778"/>
                <a:gd name="connsiteY4" fmla="*/ 906639 h 938943"/>
                <a:gd name="connsiteX5" fmla="*/ 398373 w 578778"/>
                <a:gd name="connsiteY5" fmla="*/ 700114 h 938943"/>
                <a:gd name="connsiteX6" fmla="*/ 578361 w 578778"/>
                <a:gd name="connsiteY6" fmla="*/ 614507 h 938943"/>
                <a:gd name="connsiteX7" fmla="*/ 497141 w 578778"/>
                <a:gd name="connsiteY7" fmla="*/ 415680 h 938943"/>
                <a:gd name="connsiteX8" fmla="*/ 549958 w 578778"/>
                <a:gd name="connsiteY8" fmla="*/ 12559 h 938943"/>
                <a:gd name="connsiteX0" fmla="*/ 549958 w 578778"/>
                <a:gd name="connsiteY0" fmla="*/ 12559 h 937488"/>
                <a:gd name="connsiteX1" fmla="*/ 225866 w 578778"/>
                <a:gd name="connsiteY1" fmla="*/ 163030 h 937488"/>
                <a:gd name="connsiteX2" fmla="*/ 17522 w 578778"/>
                <a:gd name="connsiteY2" fmla="*/ 764914 h 937488"/>
                <a:gd name="connsiteX3" fmla="*/ 43498 w 578778"/>
                <a:gd name="connsiteY3" fmla="*/ 924130 h 937488"/>
                <a:gd name="connsiteX4" fmla="*/ 299006 w 578778"/>
                <a:gd name="connsiteY4" fmla="*/ 906639 h 937488"/>
                <a:gd name="connsiteX5" fmla="*/ 393218 w 578778"/>
                <a:gd name="connsiteY5" fmla="*/ 730594 h 937488"/>
                <a:gd name="connsiteX6" fmla="*/ 578361 w 578778"/>
                <a:gd name="connsiteY6" fmla="*/ 614507 h 937488"/>
                <a:gd name="connsiteX7" fmla="*/ 497141 w 578778"/>
                <a:gd name="connsiteY7" fmla="*/ 415680 h 937488"/>
                <a:gd name="connsiteX8" fmla="*/ 549958 w 578778"/>
                <a:gd name="connsiteY8" fmla="*/ 12559 h 937488"/>
                <a:gd name="connsiteX0" fmla="*/ 549040 w 577860"/>
                <a:gd name="connsiteY0" fmla="*/ 12559 h 933931"/>
                <a:gd name="connsiteX1" fmla="*/ 224948 w 577860"/>
                <a:gd name="connsiteY1" fmla="*/ 163030 h 933931"/>
                <a:gd name="connsiteX2" fmla="*/ 16604 w 577860"/>
                <a:gd name="connsiteY2" fmla="*/ 764914 h 933931"/>
                <a:gd name="connsiteX3" fmla="*/ 42580 w 577860"/>
                <a:gd name="connsiteY3" fmla="*/ 924130 h 933931"/>
                <a:gd name="connsiteX4" fmla="*/ 277467 w 577860"/>
                <a:gd name="connsiteY4" fmla="*/ 896479 h 933931"/>
                <a:gd name="connsiteX5" fmla="*/ 392300 w 577860"/>
                <a:gd name="connsiteY5" fmla="*/ 730594 h 933931"/>
                <a:gd name="connsiteX6" fmla="*/ 577443 w 577860"/>
                <a:gd name="connsiteY6" fmla="*/ 614507 h 933931"/>
                <a:gd name="connsiteX7" fmla="*/ 496223 w 577860"/>
                <a:gd name="connsiteY7" fmla="*/ 415680 h 933931"/>
                <a:gd name="connsiteX8" fmla="*/ 549040 w 577860"/>
                <a:gd name="connsiteY8" fmla="*/ 12559 h 933931"/>
                <a:gd name="connsiteX0" fmla="*/ 549040 w 577860"/>
                <a:gd name="connsiteY0" fmla="*/ 12559 h 932176"/>
                <a:gd name="connsiteX1" fmla="*/ 224948 w 577860"/>
                <a:gd name="connsiteY1" fmla="*/ 163030 h 932176"/>
                <a:gd name="connsiteX2" fmla="*/ 16604 w 577860"/>
                <a:gd name="connsiteY2" fmla="*/ 764914 h 932176"/>
                <a:gd name="connsiteX3" fmla="*/ 42580 w 577860"/>
                <a:gd name="connsiteY3" fmla="*/ 924130 h 932176"/>
                <a:gd name="connsiteX4" fmla="*/ 277467 w 577860"/>
                <a:gd name="connsiteY4" fmla="*/ 896479 h 932176"/>
                <a:gd name="connsiteX5" fmla="*/ 392300 w 577860"/>
                <a:gd name="connsiteY5" fmla="*/ 730594 h 932176"/>
                <a:gd name="connsiteX6" fmla="*/ 577443 w 577860"/>
                <a:gd name="connsiteY6" fmla="*/ 614507 h 932176"/>
                <a:gd name="connsiteX7" fmla="*/ 496223 w 577860"/>
                <a:gd name="connsiteY7" fmla="*/ 415680 h 932176"/>
                <a:gd name="connsiteX8" fmla="*/ 549040 w 577860"/>
                <a:gd name="connsiteY8" fmla="*/ 12559 h 932176"/>
                <a:gd name="connsiteX0" fmla="*/ 549040 w 577860"/>
                <a:gd name="connsiteY0" fmla="*/ 12559 h 933604"/>
                <a:gd name="connsiteX1" fmla="*/ 224948 w 577860"/>
                <a:gd name="connsiteY1" fmla="*/ 163030 h 933604"/>
                <a:gd name="connsiteX2" fmla="*/ 16604 w 577860"/>
                <a:gd name="connsiteY2" fmla="*/ 764914 h 933604"/>
                <a:gd name="connsiteX3" fmla="*/ 42580 w 577860"/>
                <a:gd name="connsiteY3" fmla="*/ 924130 h 933604"/>
                <a:gd name="connsiteX4" fmla="*/ 277467 w 577860"/>
                <a:gd name="connsiteY4" fmla="*/ 896479 h 933604"/>
                <a:gd name="connsiteX5" fmla="*/ 412921 w 577860"/>
                <a:gd name="connsiteY5" fmla="*/ 740754 h 933604"/>
                <a:gd name="connsiteX6" fmla="*/ 577443 w 577860"/>
                <a:gd name="connsiteY6" fmla="*/ 614507 h 933604"/>
                <a:gd name="connsiteX7" fmla="*/ 496223 w 577860"/>
                <a:gd name="connsiteY7" fmla="*/ 415680 h 933604"/>
                <a:gd name="connsiteX8" fmla="*/ 549040 w 577860"/>
                <a:gd name="connsiteY8" fmla="*/ 12559 h 933604"/>
                <a:gd name="connsiteX0" fmla="*/ 549040 w 578225"/>
                <a:gd name="connsiteY0" fmla="*/ 12559 h 933604"/>
                <a:gd name="connsiteX1" fmla="*/ 224948 w 578225"/>
                <a:gd name="connsiteY1" fmla="*/ 163030 h 933604"/>
                <a:gd name="connsiteX2" fmla="*/ 16604 w 578225"/>
                <a:gd name="connsiteY2" fmla="*/ 764914 h 933604"/>
                <a:gd name="connsiteX3" fmla="*/ 42580 w 578225"/>
                <a:gd name="connsiteY3" fmla="*/ 924130 h 933604"/>
                <a:gd name="connsiteX4" fmla="*/ 277467 w 578225"/>
                <a:gd name="connsiteY4" fmla="*/ 896479 h 933604"/>
                <a:gd name="connsiteX5" fmla="*/ 412921 w 578225"/>
                <a:gd name="connsiteY5" fmla="*/ 740754 h 933604"/>
                <a:gd name="connsiteX6" fmla="*/ 577443 w 578225"/>
                <a:gd name="connsiteY6" fmla="*/ 614507 h 933604"/>
                <a:gd name="connsiteX7" fmla="*/ 537466 w 578225"/>
                <a:gd name="connsiteY7" fmla="*/ 415680 h 933604"/>
                <a:gd name="connsiteX8" fmla="*/ 549040 w 578225"/>
                <a:gd name="connsiteY8" fmla="*/ 12559 h 93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8225" h="933604">
                  <a:moveTo>
                    <a:pt x="549040" y="12559"/>
                  </a:moveTo>
                  <a:cubicBezTo>
                    <a:pt x="496954" y="-29549"/>
                    <a:pt x="313687" y="37638"/>
                    <a:pt x="224948" y="163030"/>
                  </a:cubicBezTo>
                  <a:cubicBezTo>
                    <a:pt x="136209" y="288423"/>
                    <a:pt x="46999" y="638064"/>
                    <a:pt x="16604" y="764914"/>
                  </a:cubicBezTo>
                  <a:cubicBezTo>
                    <a:pt x="-13791" y="891764"/>
                    <a:pt x="-897" y="902203"/>
                    <a:pt x="42580" y="924130"/>
                  </a:cubicBezTo>
                  <a:cubicBezTo>
                    <a:pt x="86057" y="946058"/>
                    <a:pt x="215744" y="927042"/>
                    <a:pt x="277467" y="896479"/>
                  </a:cubicBezTo>
                  <a:cubicBezTo>
                    <a:pt x="339190" y="865916"/>
                    <a:pt x="380969" y="780129"/>
                    <a:pt x="412921" y="740754"/>
                  </a:cubicBezTo>
                  <a:cubicBezTo>
                    <a:pt x="444873" y="701379"/>
                    <a:pt x="570433" y="696626"/>
                    <a:pt x="577443" y="614507"/>
                  </a:cubicBezTo>
                  <a:cubicBezTo>
                    <a:pt x="584453" y="532388"/>
                    <a:pt x="542200" y="516005"/>
                    <a:pt x="537466" y="415680"/>
                  </a:cubicBezTo>
                  <a:cubicBezTo>
                    <a:pt x="532732" y="315355"/>
                    <a:pt x="601126" y="54667"/>
                    <a:pt x="549040" y="12559"/>
                  </a:cubicBez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EBA95DC-C8FE-4FF7-8CBD-E947F8A9ED90}"/>
              </a:ext>
            </a:extLst>
          </p:cNvPr>
          <p:cNvGrpSpPr/>
          <p:nvPr/>
        </p:nvGrpSpPr>
        <p:grpSpPr>
          <a:xfrm>
            <a:off x="636622" y="179818"/>
            <a:ext cx="717185" cy="694357"/>
            <a:chOff x="3720320" y="4071299"/>
            <a:chExt cx="788874" cy="83829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3FD5223-4D50-494C-B327-06D1DD6C6774}"/>
                </a:ext>
              </a:extLst>
            </p:cNvPr>
            <p:cNvSpPr/>
            <p:nvPr/>
          </p:nvSpPr>
          <p:spPr>
            <a:xfrm>
              <a:off x="3720320" y="4071299"/>
              <a:ext cx="788874" cy="816900"/>
            </a:xfrm>
            <a:custGeom>
              <a:avLst/>
              <a:gdLst>
                <a:gd name="connsiteX0" fmla="*/ 14099 w 921368"/>
                <a:gd name="connsiteY0" fmla="*/ 302346 h 1112395"/>
                <a:gd name="connsiteX1" fmla="*/ 48823 w 921368"/>
                <a:gd name="connsiteY1" fmla="*/ 140300 h 1112395"/>
                <a:gd name="connsiteX2" fmla="*/ 419213 w 921368"/>
                <a:gd name="connsiteY2" fmla="*/ 1404 h 1112395"/>
                <a:gd name="connsiteX3" fmla="*/ 870625 w 921368"/>
                <a:gd name="connsiteY3" fmla="*/ 94001 h 1112395"/>
                <a:gd name="connsiteX4" fmla="*/ 882200 w 921368"/>
                <a:gd name="connsiteY4" fmla="*/ 464391 h 1112395"/>
                <a:gd name="connsiteX5" fmla="*/ 615982 w 921368"/>
                <a:gd name="connsiteY5" fmla="*/ 684310 h 1112395"/>
                <a:gd name="connsiteX6" fmla="*/ 558109 w 921368"/>
                <a:gd name="connsiteY6" fmla="*/ 996827 h 1112395"/>
                <a:gd name="connsiteX7" fmla="*/ 500235 w 921368"/>
                <a:gd name="connsiteY7" fmla="*/ 1100999 h 1112395"/>
                <a:gd name="connsiteX8" fmla="*/ 465511 w 921368"/>
                <a:gd name="connsiteY8" fmla="*/ 753758 h 1112395"/>
                <a:gd name="connsiteX9" fmla="*/ 291891 w 921368"/>
                <a:gd name="connsiteY9" fmla="*/ 638011 h 1112395"/>
                <a:gd name="connsiteX10" fmla="*/ 141420 w 921368"/>
                <a:gd name="connsiteY10" fmla="*/ 499115 h 1112395"/>
                <a:gd name="connsiteX11" fmla="*/ 14099 w 921368"/>
                <a:gd name="connsiteY11" fmla="*/ 302346 h 1112395"/>
                <a:gd name="connsiteX0" fmla="*/ 0 w 907269"/>
                <a:gd name="connsiteY0" fmla="*/ 302191 h 1112240"/>
                <a:gd name="connsiteX1" fmla="*/ 127321 w 907269"/>
                <a:gd name="connsiteY1" fmla="*/ 59123 h 1112240"/>
                <a:gd name="connsiteX2" fmla="*/ 405114 w 907269"/>
                <a:gd name="connsiteY2" fmla="*/ 1249 h 1112240"/>
                <a:gd name="connsiteX3" fmla="*/ 856526 w 907269"/>
                <a:gd name="connsiteY3" fmla="*/ 93846 h 1112240"/>
                <a:gd name="connsiteX4" fmla="*/ 868101 w 907269"/>
                <a:gd name="connsiteY4" fmla="*/ 464236 h 1112240"/>
                <a:gd name="connsiteX5" fmla="*/ 601883 w 907269"/>
                <a:gd name="connsiteY5" fmla="*/ 684155 h 1112240"/>
                <a:gd name="connsiteX6" fmla="*/ 544010 w 907269"/>
                <a:gd name="connsiteY6" fmla="*/ 996672 h 1112240"/>
                <a:gd name="connsiteX7" fmla="*/ 486136 w 907269"/>
                <a:gd name="connsiteY7" fmla="*/ 1100844 h 1112240"/>
                <a:gd name="connsiteX8" fmla="*/ 451412 w 907269"/>
                <a:gd name="connsiteY8" fmla="*/ 753603 h 1112240"/>
                <a:gd name="connsiteX9" fmla="*/ 277792 w 907269"/>
                <a:gd name="connsiteY9" fmla="*/ 637856 h 1112240"/>
                <a:gd name="connsiteX10" fmla="*/ 127321 w 907269"/>
                <a:gd name="connsiteY10" fmla="*/ 498960 h 1112240"/>
                <a:gd name="connsiteX11" fmla="*/ 0 w 907269"/>
                <a:gd name="connsiteY11" fmla="*/ 302191 h 1112240"/>
                <a:gd name="connsiteX0" fmla="*/ 27335 w 807283"/>
                <a:gd name="connsiteY0" fmla="*/ 503817 h 1117097"/>
                <a:gd name="connsiteX1" fmla="*/ 27335 w 807283"/>
                <a:gd name="connsiteY1" fmla="*/ 63980 h 1117097"/>
                <a:gd name="connsiteX2" fmla="*/ 305128 w 807283"/>
                <a:gd name="connsiteY2" fmla="*/ 6106 h 1117097"/>
                <a:gd name="connsiteX3" fmla="*/ 756540 w 807283"/>
                <a:gd name="connsiteY3" fmla="*/ 98703 h 1117097"/>
                <a:gd name="connsiteX4" fmla="*/ 768115 w 807283"/>
                <a:gd name="connsiteY4" fmla="*/ 469093 h 1117097"/>
                <a:gd name="connsiteX5" fmla="*/ 501897 w 807283"/>
                <a:gd name="connsiteY5" fmla="*/ 689012 h 1117097"/>
                <a:gd name="connsiteX6" fmla="*/ 444024 w 807283"/>
                <a:gd name="connsiteY6" fmla="*/ 1001529 h 1117097"/>
                <a:gd name="connsiteX7" fmla="*/ 386150 w 807283"/>
                <a:gd name="connsiteY7" fmla="*/ 1105701 h 1117097"/>
                <a:gd name="connsiteX8" fmla="*/ 351426 w 807283"/>
                <a:gd name="connsiteY8" fmla="*/ 758460 h 1117097"/>
                <a:gd name="connsiteX9" fmla="*/ 177806 w 807283"/>
                <a:gd name="connsiteY9" fmla="*/ 642713 h 1117097"/>
                <a:gd name="connsiteX10" fmla="*/ 27335 w 807283"/>
                <a:gd name="connsiteY10" fmla="*/ 503817 h 1117097"/>
                <a:gd name="connsiteX0" fmla="*/ 118140 w 898088"/>
                <a:gd name="connsiteY0" fmla="*/ 499188 h 1112468"/>
                <a:gd name="connsiteX1" fmla="*/ 0 w 898088"/>
                <a:gd name="connsiteY1" fmla="*/ 325709 h 1112468"/>
                <a:gd name="connsiteX2" fmla="*/ 118140 w 898088"/>
                <a:gd name="connsiteY2" fmla="*/ 59351 h 1112468"/>
                <a:gd name="connsiteX3" fmla="*/ 395933 w 898088"/>
                <a:gd name="connsiteY3" fmla="*/ 1477 h 1112468"/>
                <a:gd name="connsiteX4" fmla="*/ 847345 w 898088"/>
                <a:gd name="connsiteY4" fmla="*/ 94074 h 1112468"/>
                <a:gd name="connsiteX5" fmla="*/ 858920 w 898088"/>
                <a:gd name="connsiteY5" fmla="*/ 464464 h 1112468"/>
                <a:gd name="connsiteX6" fmla="*/ 592702 w 898088"/>
                <a:gd name="connsiteY6" fmla="*/ 684383 h 1112468"/>
                <a:gd name="connsiteX7" fmla="*/ 534829 w 898088"/>
                <a:gd name="connsiteY7" fmla="*/ 996900 h 1112468"/>
                <a:gd name="connsiteX8" fmla="*/ 476955 w 898088"/>
                <a:gd name="connsiteY8" fmla="*/ 1101072 h 1112468"/>
                <a:gd name="connsiteX9" fmla="*/ 442231 w 898088"/>
                <a:gd name="connsiteY9" fmla="*/ 753831 h 1112468"/>
                <a:gd name="connsiteX10" fmla="*/ 268611 w 898088"/>
                <a:gd name="connsiteY10" fmla="*/ 638084 h 1112468"/>
                <a:gd name="connsiteX11" fmla="*/ 118140 w 898088"/>
                <a:gd name="connsiteY11" fmla="*/ 499188 h 1112468"/>
                <a:gd name="connsiteX0" fmla="*/ 118140 w 898088"/>
                <a:gd name="connsiteY0" fmla="*/ 497711 h 1110991"/>
                <a:gd name="connsiteX1" fmla="*/ 0 w 898088"/>
                <a:gd name="connsiteY1" fmla="*/ 324232 h 1110991"/>
                <a:gd name="connsiteX2" fmla="*/ 141289 w 898088"/>
                <a:gd name="connsiteY2" fmla="*/ 92598 h 1110991"/>
                <a:gd name="connsiteX3" fmla="*/ 395933 w 898088"/>
                <a:gd name="connsiteY3" fmla="*/ 0 h 1110991"/>
                <a:gd name="connsiteX4" fmla="*/ 847345 w 898088"/>
                <a:gd name="connsiteY4" fmla="*/ 92597 h 1110991"/>
                <a:gd name="connsiteX5" fmla="*/ 858920 w 898088"/>
                <a:gd name="connsiteY5" fmla="*/ 462987 h 1110991"/>
                <a:gd name="connsiteX6" fmla="*/ 592702 w 898088"/>
                <a:gd name="connsiteY6" fmla="*/ 682906 h 1110991"/>
                <a:gd name="connsiteX7" fmla="*/ 534829 w 898088"/>
                <a:gd name="connsiteY7" fmla="*/ 995423 h 1110991"/>
                <a:gd name="connsiteX8" fmla="*/ 476955 w 898088"/>
                <a:gd name="connsiteY8" fmla="*/ 1099595 h 1110991"/>
                <a:gd name="connsiteX9" fmla="*/ 442231 w 898088"/>
                <a:gd name="connsiteY9" fmla="*/ 752354 h 1110991"/>
                <a:gd name="connsiteX10" fmla="*/ 268611 w 898088"/>
                <a:gd name="connsiteY10" fmla="*/ 636607 h 1110991"/>
                <a:gd name="connsiteX11" fmla="*/ 118140 w 898088"/>
                <a:gd name="connsiteY11" fmla="*/ 497711 h 1110991"/>
                <a:gd name="connsiteX0" fmla="*/ 118140 w 894370"/>
                <a:gd name="connsiteY0" fmla="*/ 497711 h 1110991"/>
                <a:gd name="connsiteX1" fmla="*/ 0 w 894370"/>
                <a:gd name="connsiteY1" fmla="*/ 324232 h 1110991"/>
                <a:gd name="connsiteX2" fmla="*/ 141289 w 894370"/>
                <a:gd name="connsiteY2" fmla="*/ 92598 h 1110991"/>
                <a:gd name="connsiteX3" fmla="*/ 453806 w 894370"/>
                <a:gd name="connsiteY3" fmla="*/ 0 h 1110991"/>
                <a:gd name="connsiteX4" fmla="*/ 847345 w 894370"/>
                <a:gd name="connsiteY4" fmla="*/ 92597 h 1110991"/>
                <a:gd name="connsiteX5" fmla="*/ 858920 w 894370"/>
                <a:gd name="connsiteY5" fmla="*/ 462987 h 1110991"/>
                <a:gd name="connsiteX6" fmla="*/ 592702 w 894370"/>
                <a:gd name="connsiteY6" fmla="*/ 682906 h 1110991"/>
                <a:gd name="connsiteX7" fmla="*/ 534829 w 894370"/>
                <a:gd name="connsiteY7" fmla="*/ 995423 h 1110991"/>
                <a:gd name="connsiteX8" fmla="*/ 476955 w 894370"/>
                <a:gd name="connsiteY8" fmla="*/ 1099595 h 1110991"/>
                <a:gd name="connsiteX9" fmla="*/ 442231 w 894370"/>
                <a:gd name="connsiteY9" fmla="*/ 752354 h 1110991"/>
                <a:gd name="connsiteX10" fmla="*/ 268611 w 894370"/>
                <a:gd name="connsiteY10" fmla="*/ 636607 h 1110991"/>
                <a:gd name="connsiteX11" fmla="*/ 118140 w 894370"/>
                <a:gd name="connsiteY11" fmla="*/ 497711 h 1110991"/>
                <a:gd name="connsiteX0" fmla="*/ 118140 w 894370"/>
                <a:gd name="connsiteY0" fmla="*/ 497711 h 1110991"/>
                <a:gd name="connsiteX1" fmla="*/ 0 w 894370"/>
                <a:gd name="connsiteY1" fmla="*/ 324232 h 1110991"/>
                <a:gd name="connsiteX2" fmla="*/ 141289 w 894370"/>
                <a:gd name="connsiteY2" fmla="*/ 92598 h 1110991"/>
                <a:gd name="connsiteX3" fmla="*/ 453806 w 894370"/>
                <a:gd name="connsiteY3" fmla="*/ 0 h 1110991"/>
                <a:gd name="connsiteX4" fmla="*/ 847345 w 894370"/>
                <a:gd name="connsiteY4" fmla="*/ 92597 h 1110991"/>
                <a:gd name="connsiteX5" fmla="*/ 858920 w 894370"/>
                <a:gd name="connsiteY5" fmla="*/ 462987 h 1110991"/>
                <a:gd name="connsiteX6" fmla="*/ 592702 w 894370"/>
                <a:gd name="connsiteY6" fmla="*/ 682906 h 1110991"/>
                <a:gd name="connsiteX7" fmla="*/ 534829 w 894370"/>
                <a:gd name="connsiteY7" fmla="*/ 995423 h 1110991"/>
                <a:gd name="connsiteX8" fmla="*/ 476955 w 894370"/>
                <a:gd name="connsiteY8" fmla="*/ 1099595 h 1110991"/>
                <a:gd name="connsiteX9" fmla="*/ 442231 w 894370"/>
                <a:gd name="connsiteY9" fmla="*/ 752354 h 1110991"/>
                <a:gd name="connsiteX10" fmla="*/ 268611 w 894370"/>
                <a:gd name="connsiteY10" fmla="*/ 636607 h 1110991"/>
                <a:gd name="connsiteX11" fmla="*/ 118140 w 894370"/>
                <a:gd name="connsiteY11" fmla="*/ 497711 h 1110991"/>
                <a:gd name="connsiteX0" fmla="*/ 94991 w 871221"/>
                <a:gd name="connsiteY0" fmla="*/ 497711 h 1110991"/>
                <a:gd name="connsiteX1" fmla="*/ 0 w 871221"/>
                <a:gd name="connsiteY1" fmla="*/ 324232 h 1110991"/>
                <a:gd name="connsiteX2" fmla="*/ 118140 w 871221"/>
                <a:gd name="connsiteY2" fmla="*/ 92598 h 1110991"/>
                <a:gd name="connsiteX3" fmla="*/ 430657 w 871221"/>
                <a:gd name="connsiteY3" fmla="*/ 0 h 1110991"/>
                <a:gd name="connsiteX4" fmla="*/ 824196 w 871221"/>
                <a:gd name="connsiteY4" fmla="*/ 92597 h 1110991"/>
                <a:gd name="connsiteX5" fmla="*/ 835771 w 871221"/>
                <a:gd name="connsiteY5" fmla="*/ 462987 h 1110991"/>
                <a:gd name="connsiteX6" fmla="*/ 569553 w 871221"/>
                <a:gd name="connsiteY6" fmla="*/ 682906 h 1110991"/>
                <a:gd name="connsiteX7" fmla="*/ 511680 w 871221"/>
                <a:gd name="connsiteY7" fmla="*/ 995423 h 1110991"/>
                <a:gd name="connsiteX8" fmla="*/ 453806 w 871221"/>
                <a:gd name="connsiteY8" fmla="*/ 1099595 h 1110991"/>
                <a:gd name="connsiteX9" fmla="*/ 419082 w 871221"/>
                <a:gd name="connsiteY9" fmla="*/ 752354 h 1110991"/>
                <a:gd name="connsiteX10" fmla="*/ 245462 w 871221"/>
                <a:gd name="connsiteY10" fmla="*/ 636607 h 1110991"/>
                <a:gd name="connsiteX11" fmla="*/ 94991 w 871221"/>
                <a:gd name="connsiteY11" fmla="*/ 497711 h 1110991"/>
                <a:gd name="connsiteX0" fmla="*/ 94991 w 871221"/>
                <a:gd name="connsiteY0" fmla="*/ 497711 h 1069937"/>
                <a:gd name="connsiteX1" fmla="*/ 0 w 871221"/>
                <a:gd name="connsiteY1" fmla="*/ 324232 h 1069937"/>
                <a:gd name="connsiteX2" fmla="*/ 118140 w 871221"/>
                <a:gd name="connsiteY2" fmla="*/ 92598 h 1069937"/>
                <a:gd name="connsiteX3" fmla="*/ 430657 w 871221"/>
                <a:gd name="connsiteY3" fmla="*/ 0 h 1069937"/>
                <a:gd name="connsiteX4" fmla="*/ 824196 w 871221"/>
                <a:gd name="connsiteY4" fmla="*/ 92597 h 1069937"/>
                <a:gd name="connsiteX5" fmla="*/ 835771 w 871221"/>
                <a:gd name="connsiteY5" fmla="*/ 462987 h 1069937"/>
                <a:gd name="connsiteX6" fmla="*/ 569553 w 871221"/>
                <a:gd name="connsiteY6" fmla="*/ 682906 h 1069937"/>
                <a:gd name="connsiteX7" fmla="*/ 511680 w 871221"/>
                <a:gd name="connsiteY7" fmla="*/ 995423 h 1069937"/>
                <a:gd name="connsiteX8" fmla="*/ 482381 w 871221"/>
                <a:gd name="connsiteY8" fmla="*/ 1052806 h 1069937"/>
                <a:gd name="connsiteX9" fmla="*/ 419082 w 871221"/>
                <a:gd name="connsiteY9" fmla="*/ 752354 h 1069937"/>
                <a:gd name="connsiteX10" fmla="*/ 245462 w 871221"/>
                <a:gd name="connsiteY10" fmla="*/ 636607 h 1069937"/>
                <a:gd name="connsiteX11" fmla="*/ 94991 w 871221"/>
                <a:gd name="connsiteY11" fmla="*/ 497711 h 1069937"/>
                <a:gd name="connsiteX0" fmla="*/ 94991 w 871221"/>
                <a:gd name="connsiteY0" fmla="*/ 497711 h 1054854"/>
                <a:gd name="connsiteX1" fmla="*/ 0 w 871221"/>
                <a:gd name="connsiteY1" fmla="*/ 324232 h 1054854"/>
                <a:gd name="connsiteX2" fmla="*/ 118140 w 871221"/>
                <a:gd name="connsiteY2" fmla="*/ 92598 h 1054854"/>
                <a:gd name="connsiteX3" fmla="*/ 430657 w 871221"/>
                <a:gd name="connsiteY3" fmla="*/ 0 h 1054854"/>
                <a:gd name="connsiteX4" fmla="*/ 824196 w 871221"/>
                <a:gd name="connsiteY4" fmla="*/ 92597 h 1054854"/>
                <a:gd name="connsiteX5" fmla="*/ 835771 w 871221"/>
                <a:gd name="connsiteY5" fmla="*/ 462987 h 1054854"/>
                <a:gd name="connsiteX6" fmla="*/ 569553 w 871221"/>
                <a:gd name="connsiteY6" fmla="*/ 682906 h 1054854"/>
                <a:gd name="connsiteX7" fmla="*/ 511680 w 871221"/>
                <a:gd name="connsiteY7" fmla="*/ 995423 h 1054854"/>
                <a:gd name="connsiteX8" fmla="*/ 482381 w 871221"/>
                <a:gd name="connsiteY8" fmla="*/ 1052806 h 1054854"/>
                <a:gd name="connsiteX9" fmla="*/ 419082 w 871221"/>
                <a:gd name="connsiteY9" fmla="*/ 752354 h 1054854"/>
                <a:gd name="connsiteX10" fmla="*/ 245462 w 871221"/>
                <a:gd name="connsiteY10" fmla="*/ 636607 h 1054854"/>
                <a:gd name="connsiteX11" fmla="*/ 94991 w 871221"/>
                <a:gd name="connsiteY11" fmla="*/ 497711 h 1054854"/>
                <a:gd name="connsiteX0" fmla="*/ 94991 w 871221"/>
                <a:gd name="connsiteY0" fmla="*/ 497711 h 1072016"/>
                <a:gd name="connsiteX1" fmla="*/ 0 w 871221"/>
                <a:gd name="connsiteY1" fmla="*/ 324232 h 1072016"/>
                <a:gd name="connsiteX2" fmla="*/ 118140 w 871221"/>
                <a:gd name="connsiteY2" fmla="*/ 92598 h 1072016"/>
                <a:gd name="connsiteX3" fmla="*/ 430657 w 871221"/>
                <a:gd name="connsiteY3" fmla="*/ 0 h 1072016"/>
                <a:gd name="connsiteX4" fmla="*/ 824196 w 871221"/>
                <a:gd name="connsiteY4" fmla="*/ 92597 h 1072016"/>
                <a:gd name="connsiteX5" fmla="*/ 835771 w 871221"/>
                <a:gd name="connsiteY5" fmla="*/ 462987 h 1072016"/>
                <a:gd name="connsiteX6" fmla="*/ 569553 w 871221"/>
                <a:gd name="connsiteY6" fmla="*/ 682906 h 1072016"/>
                <a:gd name="connsiteX7" fmla="*/ 519300 w 871221"/>
                <a:gd name="connsiteY7" fmla="*/ 1002442 h 1072016"/>
                <a:gd name="connsiteX8" fmla="*/ 482381 w 871221"/>
                <a:gd name="connsiteY8" fmla="*/ 1052806 h 1072016"/>
                <a:gd name="connsiteX9" fmla="*/ 419082 w 871221"/>
                <a:gd name="connsiteY9" fmla="*/ 752354 h 1072016"/>
                <a:gd name="connsiteX10" fmla="*/ 245462 w 871221"/>
                <a:gd name="connsiteY10" fmla="*/ 636607 h 1072016"/>
                <a:gd name="connsiteX11" fmla="*/ 94991 w 871221"/>
                <a:gd name="connsiteY11" fmla="*/ 497711 h 1072016"/>
                <a:gd name="connsiteX0" fmla="*/ 54986 w 831216"/>
                <a:gd name="connsiteY0" fmla="*/ 497711 h 1072016"/>
                <a:gd name="connsiteX1" fmla="*/ 0 w 831216"/>
                <a:gd name="connsiteY1" fmla="*/ 251708 h 1072016"/>
                <a:gd name="connsiteX2" fmla="*/ 78135 w 831216"/>
                <a:gd name="connsiteY2" fmla="*/ 92598 h 1072016"/>
                <a:gd name="connsiteX3" fmla="*/ 390652 w 831216"/>
                <a:gd name="connsiteY3" fmla="*/ 0 h 1072016"/>
                <a:gd name="connsiteX4" fmla="*/ 784191 w 831216"/>
                <a:gd name="connsiteY4" fmla="*/ 92597 h 1072016"/>
                <a:gd name="connsiteX5" fmla="*/ 795766 w 831216"/>
                <a:gd name="connsiteY5" fmla="*/ 462987 h 1072016"/>
                <a:gd name="connsiteX6" fmla="*/ 529548 w 831216"/>
                <a:gd name="connsiteY6" fmla="*/ 682906 h 1072016"/>
                <a:gd name="connsiteX7" fmla="*/ 479295 w 831216"/>
                <a:gd name="connsiteY7" fmla="*/ 1002442 h 1072016"/>
                <a:gd name="connsiteX8" fmla="*/ 442376 w 831216"/>
                <a:gd name="connsiteY8" fmla="*/ 1052806 h 1072016"/>
                <a:gd name="connsiteX9" fmla="*/ 379077 w 831216"/>
                <a:gd name="connsiteY9" fmla="*/ 752354 h 1072016"/>
                <a:gd name="connsiteX10" fmla="*/ 205457 w 831216"/>
                <a:gd name="connsiteY10" fmla="*/ 636607 h 1072016"/>
                <a:gd name="connsiteX11" fmla="*/ 54986 w 831216"/>
                <a:gd name="connsiteY11" fmla="*/ 497711 h 1072016"/>
                <a:gd name="connsiteX0" fmla="*/ 81656 w 831216"/>
                <a:gd name="connsiteY0" fmla="*/ 507069 h 1072016"/>
                <a:gd name="connsiteX1" fmla="*/ 0 w 831216"/>
                <a:gd name="connsiteY1" fmla="*/ 251708 h 1072016"/>
                <a:gd name="connsiteX2" fmla="*/ 78135 w 831216"/>
                <a:gd name="connsiteY2" fmla="*/ 92598 h 1072016"/>
                <a:gd name="connsiteX3" fmla="*/ 390652 w 831216"/>
                <a:gd name="connsiteY3" fmla="*/ 0 h 1072016"/>
                <a:gd name="connsiteX4" fmla="*/ 784191 w 831216"/>
                <a:gd name="connsiteY4" fmla="*/ 92597 h 1072016"/>
                <a:gd name="connsiteX5" fmla="*/ 795766 w 831216"/>
                <a:gd name="connsiteY5" fmla="*/ 462987 h 1072016"/>
                <a:gd name="connsiteX6" fmla="*/ 529548 w 831216"/>
                <a:gd name="connsiteY6" fmla="*/ 682906 h 1072016"/>
                <a:gd name="connsiteX7" fmla="*/ 479295 w 831216"/>
                <a:gd name="connsiteY7" fmla="*/ 1002442 h 1072016"/>
                <a:gd name="connsiteX8" fmla="*/ 442376 w 831216"/>
                <a:gd name="connsiteY8" fmla="*/ 1052806 h 1072016"/>
                <a:gd name="connsiteX9" fmla="*/ 379077 w 831216"/>
                <a:gd name="connsiteY9" fmla="*/ 752354 h 1072016"/>
                <a:gd name="connsiteX10" fmla="*/ 205457 w 831216"/>
                <a:gd name="connsiteY10" fmla="*/ 636607 h 1072016"/>
                <a:gd name="connsiteX11" fmla="*/ 81656 w 831216"/>
                <a:gd name="connsiteY11" fmla="*/ 507069 h 1072016"/>
                <a:gd name="connsiteX0" fmla="*/ 81656 w 831216"/>
                <a:gd name="connsiteY0" fmla="*/ 507069 h 1075304"/>
                <a:gd name="connsiteX1" fmla="*/ 0 w 831216"/>
                <a:gd name="connsiteY1" fmla="*/ 251708 h 1075304"/>
                <a:gd name="connsiteX2" fmla="*/ 78135 w 831216"/>
                <a:gd name="connsiteY2" fmla="*/ 92598 h 1075304"/>
                <a:gd name="connsiteX3" fmla="*/ 390652 w 831216"/>
                <a:gd name="connsiteY3" fmla="*/ 0 h 1075304"/>
                <a:gd name="connsiteX4" fmla="*/ 784191 w 831216"/>
                <a:gd name="connsiteY4" fmla="*/ 92597 h 1075304"/>
                <a:gd name="connsiteX5" fmla="*/ 795766 w 831216"/>
                <a:gd name="connsiteY5" fmla="*/ 462987 h 1075304"/>
                <a:gd name="connsiteX6" fmla="*/ 529548 w 831216"/>
                <a:gd name="connsiteY6" fmla="*/ 682906 h 1075304"/>
                <a:gd name="connsiteX7" fmla="*/ 479295 w 831216"/>
                <a:gd name="connsiteY7" fmla="*/ 1002442 h 1075304"/>
                <a:gd name="connsiteX8" fmla="*/ 442376 w 831216"/>
                <a:gd name="connsiteY8" fmla="*/ 1052806 h 1075304"/>
                <a:gd name="connsiteX9" fmla="*/ 375267 w 831216"/>
                <a:gd name="connsiteY9" fmla="*/ 707903 h 1075304"/>
                <a:gd name="connsiteX10" fmla="*/ 205457 w 831216"/>
                <a:gd name="connsiteY10" fmla="*/ 636607 h 1075304"/>
                <a:gd name="connsiteX11" fmla="*/ 81656 w 831216"/>
                <a:gd name="connsiteY11" fmla="*/ 507069 h 1075304"/>
                <a:gd name="connsiteX0" fmla="*/ 81656 w 831216"/>
                <a:gd name="connsiteY0" fmla="*/ 507069 h 1073400"/>
                <a:gd name="connsiteX1" fmla="*/ 0 w 831216"/>
                <a:gd name="connsiteY1" fmla="*/ 251708 h 1073400"/>
                <a:gd name="connsiteX2" fmla="*/ 78135 w 831216"/>
                <a:gd name="connsiteY2" fmla="*/ 92598 h 1073400"/>
                <a:gd name="connsiteX3" fmla="*/ 390652 w 831216"/>
                <a:gd name="connsiteY3" fmla="*/ 0 h 1073400"/>
                <a:gd name="connsiteX4" fmla="*/ 784191 w 831216"/>
                <a:gd name="connsiteY4" fmla="*/ 92597 h 1073400"/>
                <a:gd name="connsiteX5" fmla="*/ 795766 w 831216"/>
                <a:gd name="connsiteY5" fmla="*/ 462987 h 1073400"/>
                <a:gd name="connsiteX6" fmla="*/ 529548 w 831216"/>
                <a:gd name="connsiteY6" fmla="*/ 682906 h 1073400"/>
                <a:gd name="connsiteX7" fmla="*/ 479295 w 831216"/>
                <a:gd name="connsiteY7" fmla="*/ 1002442 h 1073400"/>
                <a:gd name="connsiteX8" fmla="*/ 442376 w 831216"/>
                <a:gd name="connsiteY8" fmla="*/ 1052806 h 1073400"/>
                <a:gd name="connsiteX9" fmla="*/ 379077 w 831216"/>
                <a:gd name="connsiteY9" fmla="*/ 733638 h 1073400"/>
                <a:gd name="connsiteX10" fmla="*/ 205457 w 831216"/>
                <a:gd name="connsiteY10" fmla="*/ 636607 h 1073400"/>
                <a:gd name="connsiteX11" fmla="*/ 81656 w 831216"/>
                <a:gd name="connsiteY11" fmla="*/ 507069 h 1073400"/>
                <a:gd name="connsiteX0" fmla="*/ 81656 w 831216"/>
                <a:gd name="connsiteY0" fmla="*/ 507069 h 1026391"/>
                <a:gd name="connsiteX1" fmla="*/ 0 w 831216"/>
                <a:gd name="connsiteY1" fmla="*/ 251708 h 1026391"/>
                <a:gd name="connsiteX2" fmla="*/ 78135 w 831216"/>
                <a:gd name="connsiteY2" fmla="*/ 92598 h 1026391"/>
                <a:gd name="connsiteX3" fmla="*/ 390652 w 831216"/>
                <a:gd name="connsiteY3" fmla="*/ 0 h 1026391"/>
                <a:gd name="connsiteX4" fmla="*/ 784191 w 831216"/>
                <a:gd name="connsiteY4" fmla="*/ 92597 h 1026391"/>
                <a:gd name="connsiteX5" fmla="*/ 795766 w 831216"/>
                <a:gd name="connsiteY5" fmla="*/ 462987 h 1026391"/>
                <a:gd name="connsiteX6" fmla="*/ 529548 w 831216"/>
                <a:gd name="connsiteY6" fmla="*/ 682906 h 1026391"/>
                <a:gd name="connsiteX7" fmla="*/ 479295 w 831216"/>
                <a:gd name="connsiteY7" fmla="*/ 1002442 h 1026391"/>
                <a:gd name="connsiteX8" fmla="*/ 432851 w 831216"/>
                <a:gd name="connsiteY8" fmla="*/ 973263 h 1026391"/>
                <a:gd name="connsiteX9" fmla="*/ 379077 w 831216"/>
                <a:gd name="connsiteY9" fmla="*/ 733638 h 1026391"/>
                <a:gd name="connsiteX10" fmla="*/ 205457 w 831216"/>
                <a:gd name="connsiteY10" fmla="*/ 636607 h 1026391"/>
                <a:gd name="connsiteX11" fmla="*/ 81656 w 831216"/>
                <a:gd name="connsiteY11" fmla="*/ 507069 h 1026391"/>
                <a:gd name="connsiteX0" fmla="*/ 81656 w 831216"/>
                <a:gd name="connsiteY0" fmla="*/ 507069 h 1003066"/>
                <a:gd name="connsiteX1" fmla="*/ 0 w 831216"/>
                <a:gd name="connsiteY1" fmla="*/ 251708 h 1003066"/>
                <a:gd name="connsiteX2" fmla="*/ 78135 w 831216"/>
                <a:gd name="connsiteY2" fmla="*/ 92598 h 1003066"/>
                <a:gd name="connsiteX3" fmla="*/ 390652 w 831216"/>
                <a:gd name="connsiteY3" fmla="*/ 0 h 1003066"/>
                <a:gd name="connsiteX4" fmla="*/ 784191 w 831216"/>
                <a:gd name="connsiteY4" fmla="*/ 92597 h 1003066"/>
                <a:gd name="connsiteX5" fmla="*/ 795766 w 831216"/>
                <a:gd name="connsiteY5" fmla="*/ 462987 h 1003066"/>
                <a:gd name="connsiteX6" fmla="*/ 529548 w 831216"/>
                <a:gd name="connsiteY6" fmla="*/ 682906 h 1003066"/>
                <a:gd name="connsiteX7" fmla="*/ 488820 w 831216"/>
                <a:gd name="connsiteY7" fmla="*/ 967350 h 1003066"/>
                <a:gd name="connsiteX8" fmla="*/ 432851 w 831216"/>
                <a:gd name="connsiteY8" fmla="*/ 973263 h 1003066"/>
                <a:gd name="connsiteX9" fmla="*/ 379077 w 831216"/>
                <a:gd name="connsiteY9" fmla="*/ 733638 h 1003066"/>
                <a:gd name="connsiteX10" fmla="*/ 205457 w 831216"/>
                <a:gd name="connsiteY10" fmla="*/ 636607 h 1003066"/>
                <a:gd name="connsiteX11" fmla="*/ 81656 w 831216"/>
                <a:gd name="connsiteY11" fmla="*/ 507069 h 1003066"/>
                <a:gd name="connsiteX0" fmla="*/ 81656 w 831216"/>
                <a:gd name="connsiteY0" fmla="*/ 507069 h 998136"/>
                <a:gd name="connsiteX1" fmla="*/ 0 w 831216"/>
                <a:gd name="connsiteY1" fmla="*/ 251708 h 998136"/>
                <a:gd name="connsiteX2" fmla="*/ 78135 w 831216"/>
                <a:gd name="connsiteY2" fmla="*/ 92598 h 998136"/>
                <a:gd name="connsiteX3" fmla="*/ 390652 w 831216"/>
                <a:gd name="connsiteY3" fmla="*/ 0 h 998136"/>
                <a:gd name="connsiteX4" fmla="*/ 784191 w 831216"/>
                <a:gd name="connsiteY4" fmla="*/ 92597 h 998136"/>
                <a:gd name="connsiteX5" fmla="*/ 795766 w 831216"/>
                <a:gd name="connsiteY5" fmla="*/ 462987 h 998136"/>
                <a:gd name="connsiteX6" fmla="*/ 529548 w 831216"/>
                <a:gd name="connsiteY6" fmla="*/ 682906 h 998136"/>
                <a:gd name="connsiteX7" fmla="*/ 488820 w 831216"/>
                <a:gd name="connsiteY7" fmla="*/ 967350 h 998136"/>
                <a:gd name="connsiteX8" fmla="*/ 432851 w 831216"/>
                <a:gd name="connsiteY8" fmla="*/ 973263 h 998136"/>
                <a:gd name="connsiteX9" fmla="*/ 379077 w 831216"/>
                <a:gd name="connsiteY9" fmla="*/ 733638 h 998136"/>
                <a:gd name="connsiteX10" fmla="*/ 205457 w 831216"/>
                <a:gd name="connsiteY10" fmla="*/ 636607 h 998136"/>
                <a:gd name="connsiteX11" fmla="*/ 81656 w 831216"/>
                <a:gd name="connsiteY11" fmla="*/ 507069 h 998136"/>
                <a:gd name="connsiteX0" fmla="*/ 81656 w 826095"/>
                <a:gd name="connsiteY0" fmla="*/ 507069 h 998137"/>
                <a:gd name="connsiteX1" fmla="*/ 0 w 826095"/>
                <a:gd name="connsiteY1" fmla="*/ 251708 h 998137"/>
                <a:gd name="connsiteX2" fmla="*/ 78135 w 826095"/>
                <a:gd name="connsiteY2" fmla="*/ 92598 h 998137"/>
                <a:gd name="connsiteX3" fmla="*/ 390652 w 826095"/>
                <a:gd name="connsiteY3" fmla="*/ 0 h 998137"/>
                <a:gd name="connsiteX4" fmla="*/ 784191 w 826095"/>
                <a:gd name="connsiteY4" fmla="*/ 92597 h 998137"/>
                <a:gd name="connsiteX5" fmla="*/ 795766 w 826095"/>
                <a:gd name="connsiteY5" fmla="*/ 462987 h 998137"/>
                <a:gd name="connsiteX6" fmla="*/ 615459 w 826095"/>
                <a:gd name="connsiteY6" fmla="*/ 644154 h 998137"/>
                <a:gd name="connsiteX7" fmla="*/ 529548 w 826095"/>
                <a:gd name="connsiteY7" fmla="*/ 682906 h 998137"/>
                <a:gd name="connsiteX8" fmla="*/ 488820 w 826095"/>
                <a:gd name="connsiteY8" fmla="*/ 967350 h 998137"/>
                <a:gd name="connsiteX9" fmla="*/ 432851 w 826095"/>
                <a:gd name="connsiteY9" fmla="*/ 973263 h 998137"/>
                <a:gd name="connsiteX10" fmla="*/ 379077 w 826095"/>
                <a:gd name="connsiteY10" fmla="*/ 733638 h 998137"/>
                <a:gd name="connsiteX11" fmla="*/ 205457 w 826095"/>
                <a:gd name="connsiteY11" fmla="*/ 636607 h 998137"/>
                <a:gd name="connsiteX12" fmla="*/ 81656 w 826095"/>
                <a:gd name="connsiteY12" fmla="*/ 507069 h 998137"/>
                <a:gd name="connsiteX0" fmla="*/ 81656 w 814638"/>
                <a:gd name="connsiteY0" fmla="*/ 507069 h 998137"/>
                <a:gd name="connsiteX1" fmla="*/ 0 w 814638"/>
                <a:gd name="connsiteY1" fmla="*/ 251708 h 998137"/>
                <a:gd name="connsiteX2" fmla="*/ 78135 w 814638"/>
                <a:gd name="connsiteY2" fmla="*/ 92598 h 998137"/>
                <a:gd name="connsiteX3" fmla="*/ 390652 w 814638"/>
                <a:gd name="connsiteY3" fmla="*/ 0 h 998137"/>
                <a:gd name="connsiteX4" fmla="*/ 784191 w 814638"/>
                <a:gd name="connsiteY4" fmla="*/ 92597 h 998137"/>
                <a:gd name="connsiteX5" fmla="*/ 769096 w 814638"/>
                <a:gd name="connsiteY5" fmla="*/ 526154 h 998137"/>
                <a:gd name="connsiteX6" fmla="*/ 615459 w 814638"/>
                <a:gd name="connsiteY6" fmla="*/ 644154 h 998137"/>
                <a:gd name="connsiteX7" fmla="*/ 529548 w 814638"/>
                <a:gd name="connsiteY7" fmla="*/ 682906 h 998137"/>
                <a:gd name="connsiteX8" fmla="*/ 488820 w 814638"/>
                <a:gd name="connsiteY8" fmla="*/ 967350 h 998137"/>
                <a:gd name="connsiteX9" fmla="*/ 432851 w 814638"/>
                <a:gd name="connsiteY9" fmla="*/ 973263 h 998137"/>
                <a:gd name="connsiteX10" fmla="*/ 379077 w 814638"/>
                <a:gd name="connsiteY10" fmla="*/ 733638 h 998137"/>
                <a:gd name="connsiteX11" fmla="*/ 205457 w 814638"/>
                <a:gd name="connsiteY11" fmla="*/ 636607 h 998137"/>
                <a:gd name="connsiteX12" fmla="*/ 81656 w 814638"/>
                <a:gd name="connsiteY12" fmla="*/ 507069 h 998137"/>
                <a:gd name="connsiteX0" fmla="*/ 81656 w 814562"/>
                <a:gd name="connsiteY0" fmla="*/ 507069 h 998137"/>
                <a:gd name="connsiteX1" fmla="*/ 0 w 814562"/>
                <a:gd name="connsiteY1" fmla="*/ 251708 h 998137"/>
                <a:gd name="connsiteX2" fmla="*/ 78135 w 814562"/>
                <a:gd name="connsiteY2" fmla="*/ 92598 h 998137"/>
                <a:gd name="connsiteX3" fmla="*/ 390652 w 814562"/>
                <a:gd name="connsiteY3" fmla="*/ 0 h 998137"/>
                <a:gd name="connsiteX4" fmla="*/ 784191 w 814562"/>
                <a:gd name="connsiteY4" fmla="*/ 92597 h 998137"/>
                <a:gd name="connsiteX5" fmla="*/ 769096 w 814562"/>
                <a:gd name="connsiteY5" fmla="*/ 526154 h 998137"/>
                <a:gd name="connsiteX6" fmla="*/ 617364 w 814562"/>
                <a:gd name="connsiteY6" fmla="*/ 669888 h 998137"/>
                <a:gd name="connsiteX7" fmla="*/ 529548 w 814562"/>
                <a:gd name="connsiteY7" fmla="*/ 682906 h 998137"/>
                <a:gd name="connsiteX8" fmla="*/ 488820 w 814562"/>
                <a:gd name="connsiteY8" fmla="*/ 967350 h 998137"/>
                <a:gd name="connsiteX9" fmla="*/ 432851 w 814562"/>
                <a:gd name="connsiteY9" fmla="*/ 973263 h 998137"/>
                <a:gd name="connsiteX10" fmla="*/ 379077 w 814562"/>
                <a:gd name="connsiteY10" fmla="*/ 733638 h 998137"/>
                <a:gd name="connsiteX11" fmla="*/ 205457 w 814562"/>
                <a:gd name="connsiteY11" fmla="*/ 636607 h 998137"/>
                <a:gd name="connsiteX12" fmla="*/ 81656 w 814562"/>
                <a:gd name="connsiteY12" fmla="*/ 507069 h 998137"/>
                <a:gd name="connsiteX0" fmla="*/ 81656 w 814562"/>
                <a:gd name="connsiteY0" fmla="*/ 507069 h 998137"/>
                <a:gd name="connsiteX1" fmla="*/ 0 w 814562"/>
                <a:gd name="connsiteY1" fmla="*/ 251708 h 998137"/>
                <a:gd name="connsiteX2" fmla="*/ 78135 w 814562"/>
                <a:gd name="connsiteY2" fmla="*/ 92598 h 998137"/>
                <a:gd name="connsiteX3" fmla="*/ 390652 w 814562"/>
                <a:gd name="connsiteY3" fmla="*/ 0 h 998137"/>
                <a:gd name="connsiteX4" fmla="*/ 784191 w 814562"/>
                <a:gd name="connsiteY4" fmla="*/ 92597 h 998137"/>
                <a:gd name="connsiteX5" fmla="*/ 769096 w 814562"/>
                <a:gd name="connsiteY5" fmla="*/ 526154 h 998137"/>
                <a:gd name="connsiteX6" fmla="*/ 617364 w 814562"/>
                <a:gd name="connsiteY6" fmla="*/ 669888 h 998137"/>
                <a:gd name="connsiteX7" fmla="*/ 529548 w 814562"/>
                <a:gd name="connsiteY7" fmla="*/ 682906 h 998137"/>
                <a:gd name="connsiteX8" fmla="*/ 488820 w 814562"/>
                <a:gd name="connsiteY8" fmla="*/ 967350 h 998137"/>
                <a:gd name="connsiteX9" fmla="*/ 432851 w 814562"/>
                <a:gd name="connsiteY9" fmla="*/ 973263 h 998137"/>
                <a:gd name="connsiteX10" fmla="*/ 379077 w 814562"/>
                <a:gd name="connsiteY10" fmla="*/ 733638 h 998137"/>
                <a:gd name="connsiteX11" fmla="*/ 205457 w 814562"/>
                <a:gd name="connsiteY11" fmla="*/ 636607 h 998137"/>
                <a:gd name="connsiteX12" fmla="*/ 81656 w 814562"/>
                <a:gd name="connsiteY12" fmla="*/ 507069 h 998137"/>
                <a:gd name="connsiteX0" fmla="*/ 70226 w 803132"/>
                <a:gd name="connsiteY0" fmla="*/ 507069 h 998137"/>
                <a:gd name="connsiteX1" fmla="*/ 0 w 803132"/>
                <a:gd name="connsiteY1" fmla="*/ 258727 h 998137"/>
                <a:gd name="connsiteX2" fmla="*/ 66705 w 803132"/>
                <a:gd name="connsiteY2" fmla="*/ 92598 h 998137"/>
                <a:gd name="connsiteX3" fmla="*/ 379222 w 803132"/>
                <a:gd name="connsiteY3" fmla="*/ 0 h 998137"/>
                <a:gd name="connsiteX4" fmla="*/ 772761 w 803132"/>
                <a:gd name="connsiteY4" fmla="*/ 92597 h 998137"/>
                <a:gd name="connsiteX5" fmla="*/ 757666 w 803132"/>
                <a:gd name="connsiteY5" fmla="*/ 526154 h 998137"/>
                <a:gd name="connsiteX6" fmla="*/ 605934 w 803132"/>
                <a:gd name="connsiteY6" fmla="*/ 669888 h 998137"/>
                <a:gd name="connsiteX7" fmla="*/ 518118 w 803132"/>
                <a:gd name="connsiteY7" fmla="*/ 682906 h 998137"/>
                <a:gd name="connsiteX8" fmla="*/ 477390 w 803132"/>
                <a:gd name="connsiteY8" fmla="*/ 967350 h 998137"/>
                <a:gd name="connsiteX9" fmla="*/ 421421 w 803132"/>
                <a:gd name="connsiteY9" fmla="*/ 973263 h 998137"/>
                <a:gd name="connsiteX10" fmla="*/ 367647 w 803132"/>
                <a:gd name="connsiteY10" fmla="*/ 733638 h 998137"/>
                <a:gd name="connsiteX11" fmla="*/ 194027 w 803132"/>
                <a:gd name="connsiteY11" fmla="*/ 636607 h 998137"/>
                <a:gd name="connsiteX12" fmla="*/ 70226 w 803132"/>
                <a:gd name="connsiteY12" fmla="*/ 507069 h 998137"/>
                <a:gd name="connsiteX0" fmla="*/ 70226 w 803132"/>
                <a:gd name="connsiteY0" fmla="*/ 507111 h 998179"/>
                <a:gd name="connsiteX1" fmla="*/ 0 w 803132"/>
                <a:gd name="connsiteY1" fmla="*/ 258769 h 998179"/>
                <a:gd name="connsiteX2" fmla="*/ 146715 w 803132"/>
                <a:gd name="connsiteY2" fmla="*/ 83283 h 998179"/>
                <a:gd name="connsiteX3" fmla="*/ 379222 w 803132"/>
                <a:gd name="connsiteY3" fmla="*/ 42 h 998179"/>
                <a:gd name="connsiteX4" fmla="*/ 772761 w 803132"/>
                <a:gd name="connsiteY4" fmla="*/ 92639 h 998179"/>
                <a:gd name="connsiteX5" fmla="*/ 757666 w 803132"/>
                <a:gd name="connsiteY5" fmla="*/ 526196 h 998179"/>
                <a:gd name="connsiteX6" fmla="*/ 605934 w 803132"/>
                <a:gd name="connsiteY6" fmla="*/ 669930 h 998179"/>
                <a:gd name="connsiteX7" fmla="*/ 518118 w 803132"/>
                <a:gd name="connsiteY7" fmla="*/ 682948 h 998179"/>
                <a:gd name="connsiteX8" fmla="*/ 477390 w 803132"/>
                <a:gd name="connsiteY8" fmla="*/ 967392 h 998179"/>
                <a:gd name="connsiteX9" fmla="*/ 421421 w 803132"/>
                <a:gd name="connsiteY9" fmla="*/ 973305 h 998179"/>
                <a:gd name="connsiteX10" fmla="*/ 367647 w 803132"/>
                <a:gd name="connsiteY10" fmla="*/ 733680 h 998179"/>
                <a:gd name="connsiteX11" fmla="*/ 194027 w 803132"/>
                <a:gd name="connsiteY11" fmla="*/ 636649 h 998179"/>
                <a:gd name="connsiteX12" fmla="*/ 70226 w 803132"/>
                <a:gd name="connsiteY12" fmla="*/ 507111 h 998179"/>
                <a:gd name="connsiteX0" fmla="*/ 70226 w 803132"/>
                <a:gd name="connsiteY0" fmla="*/ 509439 h 1000507"/>
                <a:gd name="connsiteX1" fmla="*/ 0 w 803132"/>
                <a:gd name="connsiteY1" fmla="*/ 261097 h 1000507"/>
                <a:gd name="connsiteX2" fmla="*/ 179100 w 803132"/>
                <a:gd name="connsiteY2" fmla="*/ 48180 h 1000507"/>
                <a:gd name="connsiteX3" fmla="*/ 379222 w 803132"/>
                <a:gd name="connsiteY3" fmla="*/ 2370 h 1000507"/>
                <a:gd name="connsiteX4" fmla="*/ 772761 w 803132"/>
                <a:gd name="connsiteY4" fmla="*/ 94967 h 1000507"/>
                <a:gd name="connsiteX5" fmla="*/ 757666 w 803132"/>
                <a:gd name="connsiteY5" fmla="*/ 528524 h 1000507"/>
                <a:gd name="connsiteX6" fmla="*/ 605934 w 803132"/>
                <a:gd name="connsiteY6" fmla="*/ 672258 h 1000507"/>
                <a:gd name="connsiteX7" fmla="*/ 518118 w 803132"/>
                <a:gd name="connsiteY7" fmla="*/ 685276 h 1000507"/>
                <a:gd name="connsiteX8" fmla="*/ 477390 w 803132"/>
                <a:gd name="connsiteY8" fmla="*/ 969720 h 1000507"/>
                <a:gd name="connsiteX9" fmla="*/ 421421 w 803132"/>
                <a:gd name="connsiteY9" fmla="*/ 975633 h 1000507"/>
                <a:gd name="connsiteX10" fmla="*/ 367647 w 803132"/>
                <a:gd name="connsiteY10" fmla="*/ 736008 h 1000507"/>
                <a:gd name="connsiteX11" fmla="*/ 194027 w 803132"/>
                <a:gd name="connsiteY11" fmla="*/ 638977 h 1000507"/>
                <a:gd name="connsiteX12" fmla="*/ 70226 w 803132"/>
                <a:gd name="connsiteY12" fmla="*/ 509439 h 1000507"/>
                <a:gd name="connsiteX0" fmla="*/ 30221 w 763127"/>
                <a:gd name="connsiteY0" fmla="*/ 509111 h 1000179"/>
                <a:gd name="connsiteX1" fmla="*/ 0 w 763127"/>
                <a:gd name="connsiteY1" fmla="*/ 237374 h 1000179"/>
                <a:gd name="connsiteX2" fmla="*/ 139095 w 763127"/>
                <a:gd name="connsiteY2" fmla="*/ 47852 h 1000179"/>
                <a:gd name="connsiteX3" fmla="*/ 339217 w 763127"/>
                <a:gd name="connsiteY3" fmla="*/ 2042 h 1000179"/>
                <a:gd name="connsiteX4" fmla="*/ 732756 w 763127"/>
                <a:gd name="connsiteY4" fmla="*/ 94639 h 1000179"/>
                <a:gd name="connsiteX5" fmla="*/ 717661 w 763127"/>
                <a:gd name="connsiteY5" fmla="*/ 528196 h 1000179"/>
                <a:gd name="connsiteX6" fmla="*/ 565929 w 763127"/>
                <a:gd name="connsiteY6" fmla="*/ 671930 h 1000179"/>
                <a:gd name="connsiteX7" fmla="*/ 478113 w 763127"/>
                <a:gd name="connsiteY7" fmla="*/ 684948 h 1000179"/>
                <a:gd name="connsiteX8" fmla="*/ 437385 w 763127"/>
                <a:gd name="connsiteY8" fmla="*/ 969392 h 1000179"/>
                <a:gd name="connsiteX9" fmla="*/ 381416 w 763127"/>
                <a:gd name="connsiteY9" fmla="*/ 975305 h 1000179"/>
                <a:gd name="connsiteX10" fmla="*/ 327642 w 763127"/>
                <a:gd name="connsiteY10" fmla="*/ 735680 h 1000179"/>
                <a:gd name="connsiteX11" fmla="*/ 154022 w 763127"/>
                <a:gd name="connsiteY11" fmla="*/ 638649 h 1000179"/>
                <a:gd name="connsiteX12" fmla="*/ 30221 w 763127"/>
                <a:gd name="connsiteY12" fmla="*/ 509111 h 1000179"/>
                <a:gd name="connsiteX0" fmla="*/ 47366 w 780272"/>
                <a:gd name="connsiteY0" fmla="*/ 509366 h 1000434"/>
                <a:gd name="connsiteX1" fmla="*/ 0 w 780272"/>
                <a:gd name="connsiteY1" fmla="*/ 256345 h 1000434"/>
                <a:gd name="connsiteX2" fmla="*/ 156240 w 780272"/>
                <a:gd name="connsiteY2" fmla="*/ 48107 h 1000434"/>
                <a:gd name="connsiteX3" fmla="*/ 356362 w 780272"/>
                <a:gd name="connsiteY3" fmla="*/ 2297 h 1000434"/>
                <a:gd name="connsiteX4" fmla="*/ 749901 w 780272"/>
                <a:gd name="connsiteY4" fmla="*/ 94894 h 1000434"/>
                <a:gd name="connsiteX5" fmla="*/ 734806 w 780272"/>
                <a:gd name="connsiteY5" fmla="*/ 528451 h 1000434"/>
                <a:gd name="connsiteX6" fmla="*/ 583074 w 780272"/>
                <a:gd name="connsiteY6" fmla="*/ 672185 h 1000434"/>
                <a:gd name="connsiteX7" fmla="*/ 495258 w 780272"/>
                <a:gd name="connsiteY7" fmla="*/ 685203 h 1000434"/>
                <a:gd name="connsiteX8" fmla="*/ 454530 w 780272"/>
                <a:gd name="connsiteY8" fmla="*/ 969647 h 1000434"/>
                <a:gd name="connsiteX9" fmla="*/ 398561 w 780272"/>
                <a:gd name="connsiteY9" fmla="*/ 975560 h 1000434"/>
                <a:gd name="connsiteX10" fmla="*/ 344787 w 780272"/>
                <a:gd name="connsiteY10" fmla="*/ 735935 h 1000434"/>
                <a:gd name="connsiteX11" fmla="*/ 171167 w 780272"/>
                <a:gd name="connsiteY11" fmla="*/ 638904 h 1000434"/>
                <a:gd name="connsiteX12" fmla="*/ 47366 w 780272"/>
                <a:gd name="connsiteY12" fmla="*/ 509366 h 1000434"/>
                <a:gd name="connsiteX0" fmla="*/ 47366 w 767344"/>
                <a:gd name="connsiteY0" fmla="*/ 505135 h 996203"/>
                <a:gd name="connsiteX1" fmla="*/ 0 w 767344"/>
                <a:gd name="connsiteY1" fmla="*/ 252114 h 996203"/>
                <a:gd name="connsiteX2" fmla="*/ 156240 w 767344"/>
                <a:gd name="connsiteY2" fmla="*/ 43876 h 996203"/>
                <a:gd name="connsiteX3" fmla="*/ 531622 w 767344"/>
                <a:gd name="connsiteY3" fmla="*/ 2744 h 996203"/>
                <a:gd name="connsiteX4" fmla="*/ 749901 w 767344"/>
                <a:gd name="connsiteY4" fmla="*/ 90663 h 996203"/>
                <a:gd name="connsiteX5" fmla="*/ 734806 w 767344"/>
                <a:gd name="connsiteY5" fmla="*/ 524220 h 996203"/>
                <a:gd name="connsiteX6" fmla="*/ 583074 w 767344"/>
                <a:gd name="connsiteY6" fmla="*/ 667954 h 996203"/>
                <a:gd name="connsiteX7" fmla="*/ 495258 w 767344"/>
                <a:gd name="connsiteY7" fmla="*/ 680972 h 996203"/>
                <a:gd name="connsiteX8" fmla="*/ 454530 w 767344"/>
                <a:gd name="connsiteY8" fmla="*/ 965416 h 996203"/>
                <a:gd name="connsiteX9" fmla="*/ 398561 w 767344"/>
                <a:gd name="connsiteY9" fmla="*/ 971329 h 996203"/>
                <a:gd name="connsiteX10" fmla="*/ 344787 w 767344"/>
                <a:gd name="connsiteY10" fmla="*/ 731704 h 996203"/>
                <a:gd name="connsiteX11" fmla="*/ 171167 w 767344"/>
                <a:gd name="connsiteY11" fmla="*/ 634673 h 996203"/>
                <a:gd name="connsiteX12" fmla="*/ 47366 w 767344"/>
                <a:gd name="connsiteY12" fmla="*/ 505135 h 996203"/>
                <a:gd name="connsiteX0" fmla="*/ 47366 w 788874"/>
                <a:gd name="connsiteY0" fmla="*/ 510570 h 1001638"/>
                <a:gd name="connsiteX1" fmla="*/ 0 w 788874"/>
                <a:gd name="connsiteY1" fmla="*/ 257549 h 1001638"/>
                <a:gd name="connsiteX2" fmla="*/ 156240 w 788874"/>
                <a:gd name="connsiteY2" fmla="*/ 49311 h 1001638"/>
                <a:gd name="connsiteX3" fmla="*/ 531622 w 788874"/>
                <a:gd name="connsiteY3" fmla="*/ 8179 h 1001638"/>
                <a:gd name="connsiteX4" fmla="*/ 776571 w 788874"/>
                <a:gd name="connsiteY4" fmla="*/ 173301 h 1001638"/>
                <a:gd name="connsiteX5" fmla="*/ 734806 w 788874"/>
                <a:gd name="connsiteY5" fmla="*/ 529655 h 1001638"/>
                <a:gd name="connsiteX6" fmla="*/ 583074 w 788874"/>
                <a:gd name="connsiteY6" fmla="*/ 673389 h 1001638"/>
                <a:gd name="connsiteX7" fmla="*/ 495258 w 788874"/>
                <a:gd name="connsiteY7" fmla="*/ 686407 h 1001638"/>
                <a:gd name="connsiteX8" fmla="*/ 454530 w 788874"/>
                <a:gd name="connsiteY8" fmla="*/ 970851 h 1001638"/>
                <a:gd name="connsiteX9" fmla="*/ 398561 w 788874"/>
                <a:gd name="connsiteY9" fmla="*/ 976764 h 1001638"/>
                <a:gd name="connsiteX10" fmla="*/ 344787 w 788874"/>
                <a:gd name="connsiteY10" fmla="*/ 737139 h 1001638"/>
                <a:gd name="connsiteX11" fmla="*/ 171167 w 788874"/>
                <a:gd name="connsiteY11" fmla="*/ 640108 h 1001638"/>
                <a:gd name="connsiteX12" fmla="*/ 47366 w 788874"/>
                <a:gd name="connsiteY12" fmla="*/ 510570 h 1001638"/>
                <a:gd name="connsiteX0" fmla="*/ 47366 w 788874"/>
                <a:gd name="connsiteY0" fmla="*/ 510570 h 1003217"/>
                <a:gd name="connsiteX1" fmla="*/ 0 w 788874"/>
                <a:gd name="connsiteY1" fmla="*/ 257549 h 1003217"/>
                <a:gd name="connsiteX2" fmla="*/ 156240 w 788874"/>
                <a:gd name="connsiteY2" fmla="*/ 49311 h 1003217"/>
                <a:gd name="connsiteX3" fmla="*/ 531622 w 788874"/>
                <a:gd name="connsiteY3" fmla="*/ 8179 h 1003217"/>
                <a:gd name="connsiteX4" fmla="*/ 776571 w 788874"/>
                <a:gd name="connsiteY4" fmla="*/ 173301 h 1003217"/>
                <a:gd name="connsiteX5" fmla="*/ 734806 w 788874"/>
                <a:gd name="connsiteY5" fmla="*/ 529655 h 1003217"/>
                <a:gd name="connsiteX6" fmla="*/ 583074 w 788874"/>
                <a:gd name="connsiteY6" fmla="*/ 673389 h 1003217"/>
                <a:gd name="connsiteX7" fmla="*/ 495258 w 788874"/>
                <a:gd name="connsiteY7" fmla="*/ 742555 h 1003217"/>
                <a:gd name="connsiteX8" fmla="*/ 454530 w 788874"/>
                <a:gd name="connsiteY8" fmla="*/ 970851 h 1003217"/>
                <a:gd name="connsiteX9" fmla="*/ 398561 w 788874"/>
                <a:gd name="connsiteY9" fmla="*/ 976764 h 1003217"/>
                <a:gd name="connsiteX10" fmla="*/ 344787 w 788874"/>
                <a:gd name="connsiteY10" fmla="*/ 737139 h 1003217"/>
                <a:gd name="connsiteX11" fmla="*/ 171167 w 788874"/>
                <a:gd name="connsiteY11" fmla="*/ 640108 h 1003217"/>
                <a:gd name="connsiteX12" fmla="*/ 47366 w 788874"/>
                <a:gd name="connsiteY12" fmla="*/ 510570 h 100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8874" h="1003217">
                  <a:moveTo>
                    <a:pt x="47366" y="510570"/>
                  </a:moveTo>
                  <a:cubicBezTo>
                    <a:pt x="18838" y="446810"/>
                    <a:pt x="0" y="330855"/>
                    <a:pt x="0" y="257549"/>
                  </a:cubicBezTo>
                  <a:cubicBezTo>
                    <a:pt x="0" y="184243"/>
                    <a:pt x="67636" y="90873"/>
                    <a:pt x="156240" y="49311"/>
                  </a:cubicBezTo>
                  <a:cubicBezTo>
                    <a:pt x="244844" y="7749"/>
                    <a:pt x="428234" y="-12486"/>
                    <a:pt x="531622" y="8179"/>
                  </a:cubicBezTo>
                  <a:cubicBezTo>
                    <a:pt x="635010" y="28844"/>
                    <a:pt x="742707" y="86388"/>
                    <a:pt x="776571" y="173301"/>
                  </a:cubicBezTo>
                  <a:cubicBezTo>
                    <a:pt x="810435" y="260214"/>
                    <a:pt x="767055" y="446307"/>
                    <a:pt x="734806" y="529655"/>
                  </a:cubicBezTo>
                  <a:cubicBezTo>
                    <a:pt x="702557" y="613003"/>
                    <a:pt x="633159" y="650773"/>
                    <a:pt x="583074" y="673389"/>
                  </a:cubicBezTo>
                  <a:cubicBezTo>
                    <a:pt x="538704" y="710042"/>
                    <a:pt x="516682" y="692978"/>
                    <a:pt x="495258" y="742555"/>
                  </a:cubicBezTo>
                  <a:cubicBezTo>
                    <a:pt x="473834" y="792132"/>
                    <a:pt x="470646" y="931816"/>
                    <a:pt x="454530" y="970851"/>
                  </a:cubicBezTo>
                  <a:cubicBezTo>
                    <a:pt x="438414" y="1009886"/>
                    <a:pt x="416851" y="1015716"/>
                    <a:pt x="398561" y="976764"/>
                  </a:cubicBezTo>
                  <a:cubicBezTo>
                    <a:pt x="380271" y="937812"/>
                    <a:pt x="382686" y="793248"/>
                    <a:pt x="344787" y="737139"/>
                  </a:cubicBezTo>
                  <a:cubicBezTo>
                    <a:pt x="306888" y="681030"/>
                    <a:pt x="225182" y="682549"/>
                    <a:pt x="171167" y="640108"/>
                  </a:cubicBezTo>
                  <a:cubicBezTo>
                    <a:pt x="117152" y="597668"/>
                    <a:pt x="75894" y="574330"/>
                    <a:pt x="47366" y="51057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520F122-48B1-44EF-93D7-1A8F2DB7B646}"/>
                </a:ext>
              </a:extLst>
            </p:cNvPr>
            <p:cNvSpPr/>
            <p:nvPr/>
          </p:nvSpPr>
          <p:spPr>
            <a:xfrm>
              <a:off x="4180356" y="4638062"/>
              <a:ext cx="185182" cy="269101"/>
            </a:xfrm>
            <a:custGeom>
              <a:avLst/>
              <a:gdLst>
                <a:gd name="connsiteX0" fmla="*/ 55076 w 246117"/>
                <a:gd name="connsiteY0" fmla="*/ 15157 h 340062"/>
                <a:gd name="connsiteX1" fmla="*/ 240271 w 246117"/>
                <a:gd name="connsiteY1" fmla="*/ 61456 h 340062"/>
                <a:gd name="connsiteX2" fmla="*/ 182398 w 246117"/>
                <a:gd name="connsiteY2" fmla="*/ 327674 h 340062"/>
                <a:gd name="connsiteX3" fmla="*/ 8777 w 246117"/>
                <a:gd name="connsiteY3" fmla="*/ 269800 h 340062"/>
                <a:gd name="connsiteX4" fmla="*/ 55076 w 246117"/>
                <a:gd name="connsiteY4" fmla="*/ 15157 h 340062"/>
                <a:gd name="connsiteX0" fmla="*/ 28259 w 261441"/>
                <a:gd name="connsiteY0" fmla="*/ 15157 h 340619"/>
                <a:gd name="connsiteX1" fmla="*/ 253055 w 261441"/>
                <a:gd name="connsiteY1" fmla="*/ 61456 h 340619"/>
                <a:gd name="connsiteX2" fmla="*/ 195182 w 261441"/>
                <a:gd name="connsiteY2" fmla="*/ 327674 h 340619"/>
                <a:gd name="connsiteX3" fmla="*/ 21561 w 261441"/>
                <a:gd name="connsiteY3" fmla="*/ 269800 h 340619"/>
                <a:gd name="connsiteX4" fmla="*/ 28259 w 261441"/>
                <a:gd name="connsiteY4" fmla="*/ 15157 h 340619"/>
                <a:gd name="connsiteX0" fmla="*/ 47888 w 281070"/>
                <a:gd name="connsiteY0" fmla="*/ 16380 h 345224"/>
                <a:gd name="connsiteX1" fmla="*/ 272684 w 281070"/>
                <a:gd name="connsiteY1" fmla="*/ 62679 h 345224"/>
                <a:gd name="connsiteX2" fmla="*/ 214811 w 281070"/>
                <a:gd name="connsiteY2" fmla="*/ 328897 h 345224"/>
                <a:gd name="connsiteX3" fmla="*/ 12949 w 281070"/>
                <a:gd name="connsiteY3" fmla="*/ 287647 h 345224"/>
                <a:gd name="connsiteX4" fmla="*/ 47888 w 281070"/>
                <a:gd name="connsiteY4" fmla="*/ 16380 h 345224"/>
                <a:gd name="connsiteX0" fmla="*/ 46914 w 280096"/>
                <a:gd name="connsiteY0" fmla="*/ 7158 h 331796"/>
                <a:gd name="connsiteX1" fmla="*/ 271710 w 280096"/>
                <a:gd name="connsiteY1" fmla="*/ 53457 h 331796"/>
                <a:gd name="connsiteX2" fmla="*/ 213837 w 280096"/>
                <a:gd name="connsiteY2" fmla="*/ 319675 h 331796"/>
                <a:gd name="connsiteX3" fmla="*/ 11975 w 280096"/>
                <a:gd name="connsiteY3" fmla="*/ 278425 h 331796"/>
                <a:gd name="connsiteX4" fmla="*/ 25853 w 280096"/>
                <a:gd name="connsiteY4" fmla="*/ 152569 h 331796"/>
                <a:gd name="connsiteX5" fmla="*/ 46914 w 280096"/>
                <a:gd name="connsiteY5" fmla="*/ 7158 h 331796"/>
                <a:gd name="connsiteX0" fmla="*/ 45029 w 274592"/>
                <a:gd name="connsiteY0" fmla="*/ 5945 h 294425"/>
                <a:gd name="connsiteX1" fmla="*/ 269825 w 274592"/>
                <a:gd name="connsiteY1" fmla="*/ 52244 h 294425"/>
                <a:gd name="connsiteX2" fmla="*/ 185882 w 274592"/>
                <a:gd name="connsiteY2" fmla="*/ 270669 h 294425"/>
                <a:gd name="connsiteX3" fmla="*/ 10090 w 274592"/>
                <a:gd name="connsiteY3" fmla="*/ 277212 h 294425"/>
                <a:gd name="connsiteX4" fmla="*/ 23968 w 274592"/>
                <a:gd name="connsiteY4" fmla="*/ 151356 h 294425"/>
                <a:gd name="connsiteX5" fmla="*/ 45029 w 274592"/>
                <a:gd name="connsiteY5" fmla="*/ 5945 h 294425"/>
                <a:gd name="connsiteX0" fmla="*/ 45029 w 220710"/>
                <a:gd name="connsiteY0" fmla="*/ 7452 h 295931"/>
                <a:gd name="connsiteX1" fmla="*/ 206824 w 220710"/>
                <a:gd name="connsiteY1" fmla="*/ 47518 h 295931"/>
                <a:gd name="connsiteX2" fmla="*/ 185882 w 220710"/>
                <a:gd name="connsiteY2" fmla="*/ 272176 h 295931"/>
                <a:gd name="connsiteX3" fmla="*/ 10090 w 220710"/>
                <a:gd name="connsiteY3" fmla="*/ 278719 h 295931"/>
                <a:gd name="connsiteX4" fmla="*/ 23968 w 220710"/>
                <a:gd name="connsiteY4" fmla="*/ 152863 h 295931"/>
                <a:gd name="connsiteX5" fmla="*/ 45029 w 220710"/>
                <a:gd name="connsiteY5" fmla="*/ 7452 h 295931"/>
                <a:gd name="connsiteX0" fmla="*/ 43158 w 211181"/>
                <a:gd name="connsiteY0" fmla="*/ 7336 h 293532"/>
                <a:gd name="connsiteX1" fmla="*/ 204953 w 211181"/>
                <a:gd name="connsiteY1" fmla="*/ 47402 h 293532"/>
                <a:gd name="connsiteX2" fmla="*/ 157942 w 211181"/>
                <a:gd name="connsiteY2" fmla="*/ 267904 h 293532"/>
                <a:gd name="connsiteX3" fmla="*/ 8219 w 211181"/>
                <a:gd name="connsiteY3" fmla="*/ 278603 h 293532"/>
                <a:gd name="connsiteX4" fmla="*/ 22097 w 211181"/>
                <a:gd name="connsiteY4" fmla="*/ 152747 h 293532"/>
                <a:gd name="connsiteX5" fmla="*/ 43158 w 211181"/>
                <a:gd name="connsiteY5" fmla="*/ 7336 h 29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81" h="293532">
                  <a:moveTo>
                    <a:pt x="43158" y="7336"/>
                  </a:moveTo>
                  <a:cubicBezTo>
                    <a:pt x="73634" y="-10221"/>
                    <a:pt x="185822" y="3974"/>
                    <a:pt x="204953" y="47402"/>
                  </a:cubicBezTo>
                  <a:cubicBezTo>
                    <a:pt x="224084" y="90830"/>
                    <a:pt x="196524" y="233180"/>
                    <a:pt x="157942" y="267904"/>
                  </a:cubicBezTo>
                  <a:cubicBezTo>
                    <a:pt x="119360" y="302628"/>
                    <a:pt x="30860" y="297796"/>
                    <a:pt x="8219" y="278603"/>
                  </a:cubicBezTo>
                  <a:cubicBezTo>
                    <a:pt x="-14422" y="259410"/>
                    <a:pt x="16274" y="197958"/>
                    <a:pt x="22097" y="152747"/>
                  </a:cubicBezTo>
                  <a:cubicBezTo>
                    <a:pt x="27920" y="107536"/>
                    <a:pt x="12682" y="24893"/>
                    <a:pt x="43158" y="7336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B977A3B-F00D-402C-92A0-BFD29619349E}"/>
                </a:ext>
              </a:extLst>
            </p:cNvPr>
            <p:cNvSpPr/>
            <p:nvPr/>
          </p:nvSpPr>
          <p:spPr>
            <a:xfrm flipH="1">
              <a:off x="3945983" y="4640496"/>
              <a:ext cx="185182" cy="269101"/>
            </a:xfrm>
            <a:custGeom>
              <a:avLst/>
              <a:gdLst>
                <a:gd name="connsiteX0" fmla="*/ 55076 w 246117"/>
                <a:gd name="connsiteY0" fmla="*/ 15157 h 340062"/>
                <a:gd name="connsiteX1" fmla="*/ 240271 w 246117"/>
                <a:gd name="connsiteY1" fmla="*/ 61456 h 340062"/>
                <a:gd name="connsiteX2" fmla="*/ 182398 w 246117"/>
                <a:gd name="connsiteY2" fmla="*/ 327674 h 340062"/>
                <a:gd name="connsiteX3" fmla="*/ 8777 w 246117"/>
                <a:gd name="connsiteY3" fmla="*/ 269800 h 340062"/>
                <a:gd name="connsiteX4" fmla="*/ 55076 w 246117"/>
                <a:gd name="connsiteY4" fmla="*/ 15157 h 340062"/>
                <a:gd name="connsiteX0" fmla="*/ 28259 w 261441"/>
                <a:gd name="connsiteY0" fmla="*/ 15157 h 340619"/>
                <a:gd name="connsiteX1" fmla="*/ 253055 w 261441"/>
                <a:gd name="connsiteY1" fmla="*/ 61456 h 340619"/>
                <a:gd name="connsiteX2" fmla="*/ 195182 w 261441"/>
                <a:gd name="connsiteY2" fmla="*/ 327674 h 340619"/>
                <a:gd name="connsiteX3" fmla="*/ 21561 w 261441"/>
                <a:gd name="connsiteY3" fmla="*/ 269800 h 340619"/>
                <a:gd name="connsiteX4" fmla="*/ 28259 w 261441"/>
                <a:gd name="connsiteY4" fmla="*/ 15157 h 340619"/>
                <a:gd name="connsiteX0" fmla="*/ 47888 w 281070"/>
                <a:gd name="connsiteY0" fmla="*/ 16380 h 345224"/>
                <a:gd name="connsiteX1" fmla="*/ 272684 w 281070"/>
                <a:gd name="connsiteY1" fmla="*/ 62679 h 345224"/>
                <a:gd name="connsiteX2" fmla="*/ 214811 w 281070"/>
                <a:gd name="connsiteY2" fmla="*/ 328897 h 345224"/>
                <a:gd name="connsiteX3" fmla="*/ 12949 w 281070"/>
                <a:gd name="connsiteY3" fmla="*/ 287647 h 345224"/>
                <a:gd name="connsiteX4" fmla="*/ 47888 w 281070"/>
                <a:gd name="connsiteY4" fmla="*/ 16380 h 345224"/>
                <a:gd name="connsiteX0" fmla="*/ 46914 w 280096"/>
                <a:gd name="connsiteY0" fmla="*/ 7158 h 331796"/>
                <a:gd name="connsiteX1" fmla="*/ 271710 w 280096"/>
                <a:gd name="connsiteY1" fmla="*/ 53457 h 331796"/>
                <a:gd name="connsiteX2" fmla="*/ 213837 w 280096"/>
                <a:gd name="connsiteY2" fmla="*/ 319675 h 331796"/>
                <a:gd name="connsiteX3" fmla="*/ 11975 w 280096"/>
                <a:gd name="connsiteY3" fmla="*/ 278425 h 331796"/>
                <a:gd name="connsiteX4" fmla="*/ 25853 w 280096"/>
                <a:gd name="connsiteY4" fmla="*/ 152569 h 331796"/>
                <a:gd name="connsiteX5" fmla="*/ 46914 w 280096"/>
                <a:gd name="connsiteY5" fmla="*/ 7158 h 331796"/>
                <a:gd name="connsiteX0" fmla="*/ 45029 w 274592"/>
                <a:gd name="connsiteY0" fmla="*/ 5945 h 294425"/>
                <a:gd name="connsiteX1" fmla="*/ 269825 w 274592"/>
                <a:gd name="connsiteY1" fmla="*/ 52244 h 294425"/>
                <a:gd name="connsiteX2" fmla="*/ 185882 w 274592"/>
                <a:gd name="connsiteY2" fmla="*/ 270669 h 294425"/>
                <a:gd name="connsiteX3" fmla="*/ 10090 w 274592"/>
                <a:gd name="connsiteY3" fmla="*/ 277212 h 294425"/>
                <a:gd name="connsiteX4" fmla="*/ 23968 w 274592"/>
                <a:gd name="connsiteY4" fmla="*/ 151356 h 294425"/>
                <a:gd name="connsiteX5" fmla="*/ 45029 w 274592"/>
                <a:gd name="connsiteY5" fmla="*/ 5945 h 294425"/>
                <a:gd name="connsiteX0" fmla="*/ 45029 w 220710"/>
                <a:gd name="connsiteY0" fmla="*/ 7452 h 295931"/>
                <a:gd name="connsiteX1" fmla="*/ 206824 w 220710"/>
                <a:gd name="connsiteY1" fmla="*/ 47518 h 295931"/>
                <a:gd name="connsiteX2" fmla="*/ 185882 w 220710"/>
                <a:gd name="connsiteY2" fmla="*/ 272176 h 295931"/>
                <a:gd name="connsiteX3" fmla="*/ 10090 w 220710"/>
                <a:gd name="connsiteY3" fmla="*/ 278719 h 295931"/>
                <a:gd name="connsiteX4" fmla="*/ 23968 w 220710"/>
                <a:gd name="connsiteY4" fmla="*/ 152863 h 295931"/>
                <a:gd name="connsiteX5" fmla="*/ 45029 w 220710"/>
                <a:gd name="connsiteY5" fmla="*/ 7452 h 295931"/>
                <a:gd name="connsiteX0" fmla="*/ 43158 w 211181"/>
                <a:gd name="connsiteY0" fmla="*/ 7336 h 293532"/>
                <a:gd name="connsiteX1" fmla="*/ 204953 w 211181"/>
                <a:gd name="connsiteY1" fmla="*/ 47402 h 293532"/>
                <a:gd name="connsiteX2" fmla="*/ 157942 w 211181"/>
                <a:gd name="connsiteY2" fmla="*/ 267904 h 293532"/>
                <a:gd name="connsiteX3" fmla="*/ 8219 w 211181"/>
                <a:gd name="connsiteY3" fmla="*/ 278603 h 293532"/>
                <a:gd name="connsiteX4" fmla="*/ 22097 w 211181"/>
                <a:gd name="connsiteY4" fmla="*/ 152747 h 293532"/>
                <a:gd name="connsiteX5" fmla="*/ 43158 w 211181"/>
                <a:gd name="connsiteY5" fmla="*/ 7336 h 29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81" h="293532">
                  <a:moveTo>
                    <a:pt x="43158" y="7336"/>
                  </a:moveTo>
                  <a:cubicBezTo>
                    <a:pt x="73634" y="-10221"/>
                    <a:pt x="185822" y="3974"/>
                    <a:pt x="204953" y="47402"/>
                  </a:cubicBezTo>
                  <a:cubicBezTo>
                    <a:pt x="224084" y="90830"/>
                    <a:pt x="196524" y="233180"/>
                    <a:pt x="157942" y="267904"/>
                  </a:cubicBezTo>
                  <a:cubicBezTo>
                    <a:pt x="119360" y="302628"/>
                    <a:pt x="30860" y="297796"/>
                    <a:pt x="8219" y="278603"/>
                  </a:cubicBezTo>
                  <a:cubicBezTo>
                    <a:pt x="-14422" y="259410"/>
                    <a:pt x="16274" y="197958"/>
                    <a:pt x="22097" y="152747"/>
                  </a:cubicBezTo>
                  <a:cubicBezTo>
                    <a:pt x="27920" y="107536"/>
                    <a:pt x="12682" y="24893"/>
                    <a:pt x="43158" y="7336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97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B00861D-98B2-4363-A805-C7A71715704D}"/>
              </a:ext>
            </a:extLst>
          </p:cNvPr>
          <p:cNvGrpSpPr/>
          <p:nvPr/>
        </p:nvGrpSpPr>
        <p:grpSpPr>
          <a:xfrm>
            <a:off x="1176665" y="5954020"/>
            <a:ext cx="10897497" cy="728141"/>
            <a:chOff x="2737307" y="4931856"/>
            <a:chExt cx="8884593" cy="1264767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E343CCEA-5499-4C01-9D83-A68269F63D4E}"/>
                </a:ext>
              </a:extLst>
            </p:cNvPr>
            <p:cNvSpPr/>
            <p:nvPr/>
          </p:nvSpPr>
          <p:spPr>
            <a:xfrm>
              <a:off x="2959778" y="4931856"/>
              <a:ext cx="8662122" cy="89543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66017A4-3EF2-4F10-8751-41FBDB4B766D}"/>
                </a:ext>
              </a:extLst>
            </p:cNvPr>
            <p:cNvCxnSpPr/>
            <p:nvPr/>
          </p:nvCxnSpPr>
          <p:spPr>
            <a:xfrm>
              <a:off x="2959778" y="5034892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8157E3-EA3C-4C3D-92C2-6845B332D539}"/>
                </a:ext>
              </a:extLst>
            </p:cNvPr>
            <p:cNvSpPr txBox="1"/>
            <p:nvPr/>
          </p:nvSpPr>
          <p:spPr>
            <a:xfrm>
              <a:off x="2737307" y="5827291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FB0731-CF1B-4418-BDF4-81A91A424370}"/>
                </a:ext>
              </a:extLst>
            </p:cNvPr>
            <p:cNvCxnSpPr/>
            <p:nvPr/>
          </p:nvCxnSpPr>
          <p:spPr>
            <a:xfrm>
              <a:off x="3929759" y="5034892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B08F1E4-86A1-485A-B50A-54A0ABC8498D}"/>
                </a:ext>
              </a:extLst>
            </p:cNvPr>
            <p:cNvSpPr txBox="1"/>
            <p:nvPr/>
          </p:nvSpPr>
          <p:spPr>
            <a:xfrm>
              <a:off x="3676954" y="5827291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30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875419F-344C-4B1F-A95E-9BF14010F30D}"/>
                </a:ext>
              </a:extLst>
            </p:cNvPr>
            <p:cNvCxnSpPr/>
            <p:nvPr/>
          </p:nvCxnSpPr>
          <p:spPr>
            <a:xfrm>
              <a:off x="4869406" y="5027506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0B668B-CD58-46C9-963E-BC422F5747AE}"/>
                </a:ext>
              </a:extLst>
            </p:cNvPr>
            <p:cNvSpPr txBox="1"/>
            <p:nvPr/>
          </p:nvSpPr>
          <p:spPr>
            <a:xfrm>
              <a:off x="4616601" y="5819905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40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305951D-BC93-403C-BFD1-6AD9F3DF97EF}"/>
                </a:ext>
              </a:extLst>
            </p:cNvPr>
            <p:cNvCxnSpPr/>
            <p:nvPr/>
          </p:nvCxnSpPr>
          <p:spPr>
            <a:xfrm>
              <a:off x="6500481" y="5023131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E1311C2-BDE3-4F69-9664-2DCD067E3715}"/>
                </a:ext>
              </a:extLst>
            </p:cNvPr>
            <p:cNvSpPr txBox="1"/>
            <p:nvPr/>
          </p:nvSpPr>
          <p:spPr>
            <a:xfrm>
              <a:off x="6247676" y="5815530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41D2B5-D311-4C74-9AE2-F46ECED2CF1F}"/>
                </a:ext>
              </a:extLst>
            </p:cNvPr>
            <p:cNvCxnSpPr/>
            <p:nvPr/>
          </p:nvCxnSpPr>
          <p:spPr>
            <a:xfrm>
              <a:off x="8106945" y="5011370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A40CED-039B-45BC-9E7D-53BEEB43B4CE}"/>
                </a:ext>
              </a:extLst>
            </p:cNvPr>
            <p:cNvSpPr txBox="1"/>
            <p:nvPr/>
          </p:nvSpPr>
          <p:spPr>
            <a:xfrm>
              <a:off x="7854140" y="5803769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60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EBC296D-9F64-44E6-BCF6-E1846F0F63A0}"/>
                </a:ext>
              </a:extLst>
            </p:cNvPr>
            <p:cNvCxnSpPr/>
            <p:nvPr/>
          </p:nvCxnSpPr>
          <p:spPr>
            <a:xfrm>
              <a:off x="9526425" y="5011370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9C8EC7-0430-4365-AD4D-FC7BE4038558}"/>
                </a:ext>
              </a:extLst>
            </p:cNvPr>
            <p:cNvSpPr txBox="1"/>
            <p:nvPr/>
          </p:nvSpPr>
          <p:spPr>
            <a:xfrm>
              <a:off x="9273620" y="5803769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70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1882B2-DC62-4A40-855B-46A9696E8FAD}"/>
                </a:ext>
              </a:extLst>
            </p:cNvPr>
            <p:cNvCxnSpPr/>
            <p:nvPr/>
          </p:nvCxnSpPr>
          <p:spPr>
            <a:xfrm>
              <a:off x="10792696" y="5034892"/>
              <a:ext cx="0" cy="792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1018652-C079-4ED3-A260-39B99B3251A6}"/>
                </a:ext>
              </a:extLst>
            </p:cNvPr>
            <p:cNvSpPr txBox="1"/>
            <p:nvPr/>
          </p:nvSpPr>
          <p:spPr>
            <a:xfrm>
              <a:off x="10539891" y="5827291"/>
              <a:ext cx="50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80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83D61A1-79F3-4B2B-9241-590F87ABBD20}"/>
              </a:ext>
            </a:extLst>
          </p:cNvPr>
          <p:cNvSpPr/>
          <p:nvPr/>
        </p:nvSpPr>
        <p:spPr>
          <a:xfrm>
            <a:off x="3791816" y="5329144"/>
            <a:ext cx="6291994" cy="5381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Mammogram q2y </a:t>
            </a:r>
            <a:r>
              <a:rPr lang="en-US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C5599C7-4AB1-4066-9B9A-212BD78D5EFE}"/>
              </a:ext>
            </a:extLst>
          </p:cNvPr>
          <p:cNvSpPr/>
          <p:nvPr/>
        </p:nvSpPr>
        <p:spPr>
          <a:xfrm>
            <a:off x="724110" y="5260608"/>
            <a:ext cx="542208" cy="698439"/>
          </a:xfrm>
          <a:custGeom>
            <a:avLst/>
            <a:gdLst>
              <a:gd name="connsiteX0" fmla="*/ 205599 w 582390"/>
              <a:gd name="connsiteY0" fmla="*/ 12421 h 703345"/>
              <a:gd name="connsiteX1" fmla="*/ 259387 w 582390"/>
              <a:gd name="connsiteY1" fmla="*/ 141513 h 703345"/>
              <a:gd name="connsiteX2" fmla="*/ 442267 w 582390"/>
              <a:gd name="connsiteY2" fmla="*/ 292120 h 703345"/>
              <a:gd name="connsiteX3" fmla="*/ 496056 w 582390"/>
              <a:gd name="connsiteY3" fmla="*/ 367423 h 703345"/>
              <a:gd name="connsiteX4" fmla="*/ 582117 w 582390"/>
              <a:gd name="connsiteY4" fmla="*/ 421212 h 703345"/>
              <a:gd name="connsiteX5" fmla="*/ 517571 w 582390"/>
              <a:gd name="connsiteY5" fmla="*/ 453485 h 703345"/>
              <a:gd name="connsiteX6" fmla="*/ 366964 w 582390"/>
              <a:gd name="connsiteY6" fmla="*/ 604092 h 703345"/>
              <a:gd name="connsiteX7" fmla="*/ 248630 w 582390"/>
              <a:gd name="connsiteY7" fmla="*/ 614849 h 703345"/>
              <a:gd name="connsiteX8" fmla="*/ 184084 w 582390"/>
              <a:gd name="connsiteY8" fmla="*/ 657880 h 703345"/>
              <a:gd name="connsiteX9" fmla="*/ 11961 w 582390"/>
              <a:gd name="connsiteY9" fmla="*/ 657880 h 703345"/>
              <a:gd name="connsiteX10" fmla="*/ 22719 w 582390"/>
              <a:gd name="connsiteY10" fmla="*/ 66209 h 703345"/>
              <a:gd name="connsiteX11" fmla="*/ 87265 w 582390"/>
              <a:gd name="connsiteY11" fmla="*/ 12421 h 703345"/>
              <a:gd name="connsiteX12" fmla="*/ 205599 w 582390"/>
              <a:gd name="connsiteY12" fmla="*/ 12421 h 703345"/>
              <a:gd name="connsiteX0" fmla="*/ 205599 w 557363"/>
              <a:gd name="connsiteY0" fmla="*/ 12421 h 703345"/>
              <a:gd name="connsiteX1" fmla="*/ 259387 w 557363"/>
              <a:gd name="connsiteY1" fmla="*/ 141513 h 703345"/>
              <a:gd name="connsiteX2" fmla="*/ 442267 w 557363"/>
              <a:gd name="connsiteY2" fmla="*/ 292120 h 703345"/>
              <a:gd name="connsiteX3" fmla="*/ 496056 w 557363"/>
              <a:gd name="connsiteY3" fmla="*/ 367423 h 703345"/>
              <a:gd name="connsiteX4" fmla="*/ 556717 w 557363"/>
              <a:gd name="connsiteY4" fmla="*/ 426292 h 703345"/>
              <a:gd name="connsiteX5" fmla="*/ 517571 w 557363"/>
              <a:gd name="connsiteY5" fmla="*/ 453485 h 703345"/>
              <a:gd name="connsiteX6" fmla="*/ 366964 w 557363"/>
              <a:gd name="connsiteY6" fmla="*/ 604092 h 703345"/>
              <a:gd name="connsiteX7" fmla="*/ 248630 w 557363"/>
              <a:gd name="connsiteY7" fmla="*/ 614849 h 703345"/>
              <a:gd name="connsiteX8" fmla="*/ 184084 w 557363"/>
              <a:gd name="connsiteY8" fmla="*/ 657880 h 703345"/>
              <a:gd name="connsiteX9" fmla="*/ 11961 w 557363"/>
              <a:gd name="connsiteY9" fmla="*/ 657880 h 703345"/>
              <a:gd name="connsiteX10" fmla="*/ 22719 w 557363"/>
              <a:gd name="connsiteY10" fmla="*/ 66209 h 703345"/>
              <a:gd name="connsiteX11" fmla="*/ 87265 w 557363"/>
              <a:gd name="connsiteY11" fmla="*/ 12421 h 703345"/>
              <a:gd name="connsiteX12" fmla="*/ 205599 w 557363"/>
              <a:gd name="connsiteY12" fmla="*/ 12421 h 703345"/>
              <a:gd name="connsiteX0" fmla="*/ 205599 w 556906"/>
              <a:gd name="connsiteY0" fmla="*/ 12421 h 703345"/>
              <a:gd name="connsiteX1" fmla="*/ 259387 w 556906"/>
              <a:gd name="connsiteY1" fmla="*/ 141513 h 703345"/>
              <a:gd name="connsiteX2" fmla="*/ 442267 w 556906"/>
              <a:gd name="connsiteY2" fmla="*/ 292120 h 703345"/>
              <a:gd name="connsiteX3" fmla="*/ 496056 w 556906"/>
              <a:gd name="connsiteY3" fmla="*/ 367423 h 703345"/>
              <a:gd name="connsiteX4" fmla="*/ 556717 w 556906"/>
              <a:gd name="connsiteY4" fmla="*/ 426292 h 703345"/>
              <a:gd name="connsiteX5" fmla="*/ 517571 w 556906"/>
              <a:gd name="connsiteY5" fmla="*/ 453485 h 703345"/>
              <a:gd name="connsiteX6" fmla="*/ 366964 w 556906"/>
              <a:gd name="connsiteY6" fmla="*/ 604092 h 703345"/>
              <a:gd name="connsiteX7" fmla="*/ 248630 w 556906"/>
              <a:gd name="connsiteY7" fmla="*/ 614849 h 703345"/>
              <a:gd name="connsiteX8" fmla="*/ 184084 w 556906"/>
              <a:gd name="connsiteY8" fmla="*/ 657880 h 703345"/>
              <a:gd name="connsiteX9" fmla="*/ 11961 w 556906"/>
              <a:gd name="connsiteY9" fmla="*/ 657880 h 703345"/>
              <a:gd name="connsiteX10" fmla="*/ 22719 w 556906"/>
              <a:gd name="connsiteY10" fmla="*/ 66209 h 703345"/>
              <a:gd name="connsiteX11" fmla="*/ 87265 w 556906"/>
              <a:gd name="connsiteY11" fmla="*/ 12421 h 703345"/>
              <a:gd name="connsiteX12" fmla="*/ 205599 w 556906"/>
              <a:gd name="connsiteY12" fmla="*/ 12421 h 703345"/>
              <a:gd name="connsiteX0" fmla="*/ 205599 w 556906"/>
              <a:gd name="connsiteY0" fmla="*/ 12421 h 703345"/>
              <a:gd name="connsiteX1" fmla="*/ 259387 w 556906"/>
              <a:gd name="connsiteY1" fmla="*/ 141513 h 703345"/>
              <a:gd name="connsiteX2" fmla="*/ 442267 w 556906"/>
              <a:gd name="connsiteY2" fmla="*/ 292120 h 703345"/>
              <a:gd name="connsiteX3" fmla="*/ 496056 w 556906"/>
              <a:gd name="connsiteY3" fmla="*/ 367423 h 703345"/>
              <a:gd name="connsiteX4" fmla="*/ 556717 w 556906"/>
              <a:gd name="connsiteY4" fmla="*/ 426292 h 703345"/>
              <a:gd name="connsiteX5" fmla="*/ 517571 w 556906"/>
              <a:gd name="connsiteY5" fmla="*/ 453485 h 703345"/>
              <a:gd name="connsiteX6" fmla="*/ 366964 w 556906"/>
              <a:gd name="connsiteY6" fmla="*/ 604092 h 703345"/>
              <a:gd name="connsiteX7" fmla="*/ 248630 w 556906"/>
              <a:gd name="connsiteY7" fmla="*/ 614849 h 703345"/>
              <a:gd name="connsiteX8" fmla="*/ 184084 w 556906"/>
              <a:gd name="connsiteY8" fmla="*/ 657880 h 703345"/>
              <a:gd name="connsiteX9" fmla="*/ 11961 w 556906"/>
              <a:gd name="connsiteY9" fmla="*/ 657880 h 703345"/>
              <a:gd name="connsiteX10" fmla="*/ 22719 w 556906"/>
              <a:gd name="connsiteY10" fmla="*/ 66209 h 703345"/>
              <a:gd name="connsiteX11" fmla="*/ 87265 w 556906"/>
              <a:gd name="connsiteY11" fmla="*/ 12421 h 703345"/>
              <a:gd name="connsiteX12" fmla="*/ 205599 w 556906"/>
              <a:gd name="connsiteY12" fmla="*/ 12421 h 703345"/>
              <a:gd name="connsiteX0" fmla="*/ 205599 w 535732"/>
              <a:gd name="connsiteY0" fmla="*/ 12421 h 703345"/>
              <a:gd name="connsiteX1" fmla="*/ 259387 w 535732"/>
              <a:gd name="connsiteY1" fmla="*/ 141513 h 703345"/>
              <a:gd name="connsiteX2" fmla="*/ 442267 w 535732"/>
              <a:gd name="connsiteY2" fmla="*/ 292120 h 703345"/>
              <a:gd name="connsiteX3" fmla="*/ 496056 w 535732"/>
              <a:gd name="connsiteY3" fmla="*/ 367423 h 703345"/>
              <a:gd name="connsiteX4" fmla="*/ 531952 w 535732"/>
              <a:gd name="connsiteY4" fmla="*/ 407242 h 703345"/>
              <a:gd name="connsiteX5" fmla="*/ 517571 w 535732"/>
              <a:gd name="connsiteY5" fmla="*/ 453485 h 703345"/>
              <a:gd name="connsiteX6" fmla="*/ 366964 w 535732"/>
              <a:gd name="connsiteY6" fmla="*/ 604092 h 703345"/>
              <a:gd name="connsiteX7" fmla="*/ 248630 w 535732"/>
              <a:gd name="connsiteY7" fmla="*/ 614849 h 703345"/>
              <a:gd name="connsiteX8" fmla="*/ 184084 w 535732"/>
              <a:gd name="connsiteY8" fmla="*/ 657880 h 703345"/>
              <a:gd name="connsiteX9" fmla="*/ 11961 w 535732"/>
              <a:gd name="connsiteY9" fmla="*/ 657880 h 703345"/>
              <a:gd name="connsiteX10" fmla="*/ 22719 w 535732"/>
              <a:gd name="connsiteY10" fmla="*/ 66209 h 703345"/>
              <a:gd name="connsiteX11" fmla="*/ 87265 w 535732"/>
              <a:gd name="connsiteY11" fmla="*/ 12421 h 703345"/>
              <a:gd name="connsiteX12" fmla="*/ 205599 w 535732"/>
              <a:gd name="connsiteY12" fmla="*/ 12421 h 703345"/>
              <a:gd name="connsiteX0" fmla="*/ 205599 w 532926"/>
              <a:gd name="connsiteY0" fmla="*/ 12421 h 703345"/>
              <a:gd name="connsiteX1" fmla="*/ 259387 w 532926"/>
              <a:gd name="connsiteY1" fmla="*/ 141513 h 703345"/>
              <a:gd name="connsiteX2" fmla="*/ 442267 w 532926"/>
              <a:gd name="connsiteY2" fmla="*/ 292120 h 703345"/>
              <a:gd name="connsiteX3" fmla="*/ 496056 w 532926"/>
              <a:gd name="connsiteY3" fmla="*/ 367423 h 703345"/>
              <a:gd name="connsiteX4" fmla="*/ 531952 w 532926"/>
              <a:gd name="connsiteY4" fmla="*/ 407242 h 703345"/>
              <a:gd name="connsiteX5" fmla="*/ 508046 w 532926"/>
              <a:gd name="connsiteY5" fmla="*/ 453485 h 703345"/>
              <a:gd name="connsiteX6" fmla="*/ 366964 w 532926"/>
              <a:gd name="connsiteY6" fmla="*/ 604092 h 703345"/>
              <a:gd name="connsiteX7" fmla="*/ 248630 w 532926"/>
              <a:gd name="connsiteY7" fmla="*/ 614849 h 703345"/>
              <a:gd name="connsiteX8" fmla="*/ 184084 w 532926"/>
              <a:gd name="connsiteY8" fmla="*/ 657880 h 703345"/>
              <a:gd name="connsiteX9" fmla="*/ 11961 w 532926"/>
              <a:gd name="connsiteY9" fmla="*/ 657880 h 703345"/>
              <a:gd name="connsiteX10" fmla="*/ 22719 w 532926"/>
              <a:gd name="connsiteY10" fmla="*/ 66209 h 703345"/>
              <a:gd name="connsiteX11" fmla="*/ 87265 w 532926"/>
              <a:gd name="connsiteY11" fmla="*/ 12421 h 703345"/>
              <a:gd name="connsiteX12" fmla="*/ 205599 w 532926"/>
              <a:gd name="connsiteY12" fmla="*/ 12421 h 703345"/>
              <a:gd name="connsiteX0" fmla="*/ 205599 w 532253"/>
              <a:gd name="connsiteY0" fmla="*/ 12421 h 703345"/>
              <a:gd name="connsiteX1" fmla="*/ 259387 w 532253"/>
              <a:gd name="connsiteY1" fmla="*/ 141513 h 703345"/>
              <a:gd name="connsiteX2" fmla="*/ 442267 w 532253"/>
              <a:gd name="connsiteY2" fmla="*/ 292120 h 703345"/>
              <a:gd name="connsiteX3" fmla="*/ 496056 w 532253"/>
              <a:gd name="connsiteY3" fmla="*/ 367423 h 703345"/>
              <a:gd name="connsiteX4" fmla="*/ 531952 w 532253"/>
              <a:gd name="connsiteY4" fmla="*/ 407242 h 703345"/>
              <a:gd name="connsiteX5" fmla="*/ 508046 w 532253"/>
              <a:gd name="connsiteY5" fmla="*/ 453485 h 703345"/>
              <a:gd name="connsiteX6" fmla="*/ 366964 w 532253"/>
              <a:gd name="connsiteY6" fmla="*/ 604092 h 703345"/>
              <a:gd name="connsiteX7" fmla="*/ 248630 w 532253"/>
              <a:gd name="connsiteY7" fmla="*/ 614849 h 703345"/>
              <a:gd name="connsiteX8" fmla="*/ 184084 w 532253"/>
              <a:gd name="connsiteY8" fmla="*/ 657880 h 703345"/>
              <a:gd name="connsiteX9" fmla="*/ 11961 w 532253"/>
              <a:gd name="connsiteY9" fmla="*/ 657880 h 703345"/>
              <a:gd name="connsiteX10" fmla="*/ 22719 w 532253"/>
              <a:gd name="connsiteY10" fmla="*/ 66209 h 703345"/>
              <a:gd name="connsiteX11" fmla="*/ 87265 w 532253"/>
              <a:gd name="connsiteY11" fmla="*/ 12421 h 703345"/>
              <a:gd name="connsiteX12" fmla="*/ 205599 w 532253"/>
              <a:gd name="connsiteY12" fmla="*/ 12421 h 703345"/>
              <a:gd name="connsiteX0" fmla="*/ 205599 w 532253"/>
              <a:gd name="connsiteY0" fmla="*/ 12421 h 703345"/>
              <a:gd name="connsiteX1" fmla="*/ 259387 w 532253"/>
              <a:gd name="connsiteY1" fmla="*/ 141513 h 703345"/>
              <a:gd name="connsiteX2" fmla="*/ 440362 w 532253"/>
              <a:gd name="connsiteY2" fmla="*/ 271165 h 703345"/>
              <a:gd name="connsiteX3" fmla="*/ 496056 w 532253"/>
              <a:gd name="connsiteY3" fmla="*/ 367423 h 703345"/>
              <a:gd name="connsiteX4" fmla="*/ 531952 w 532253"/>
              <a:gd name="connsiteY4" fmla="*/ 407242 h 703345"/>
              <a:gd name="connsiteX5" fmla="*/ 508046 w 532253"/>
              <a:gd name="connsiteY5" fmla="*/ 453485 h 703345"/>
              <a:gd name="connsiteX6" fmla="*/ 366964 w 532253"/>
              <a:gd name="connsiteY6" fmla="*/ 604092 h 703345"/>
              <a:gd name="connsiteX7" fmla="*/ 248630 w 532253"/>
              <a:gd name="connsiteY7" fmla="*/ 614849 h 703345"/>
              <a:gd name="connsiteX8" fmla="*/ 184084 w 532253"/>
              <a:gd name="connsiteY8" fmla="*/ 657880 h 703345"/>
              <a:gd name="connsiteX9" fmla="*/ 11961 w 532253"/>
              <a:gd name="connsiteY9" fmla="*/ 657880 h 703345"/>
              <a:gd name="connsiteX10" fmla="*/ 22719 w 532253"/>
              <a:gd name="connsiteY10" fmla="*/ 66209 h 703345"/>
              <a:gd name="connsiteX11" fmla="*/ 87265 w 532253"/>
              <a:gd name="connsiteY11" fmla="*/ 12421 h 703345"/>
              <a:gd name="connsiteX12" fmla="*/ 205599 w 532253"/>
              <a:gd name="connsiteY12" fmla="*/ 12421 h 703345"/>
              <a:gd name="connsiteX0" fmla="*/ 205599 w 532111"/>
              <a:gd name="connsiteY0" fmla="*/ 12421 h 703345"/>
              <a:gd name="connsiteX1" fmla="*/ 259387 w 532111"/>
              <a:gd name="connsiteY1" fmla="*/ 141513 h 703345"/>
              <a:gd name="connsiteX2" fmla="*/ 440362 w 532111"/>
              <a:gd name="connsiteY2" fmla="*/ 271165 h 703345"/>
              <a:gd name="connsiteX3" fmla="*/ 499866 w 532111"/>
              <a:gd name="connsiteY3" fmla="*/ 357898 h 703345"/>
              <a:gd name="connsiteX4" fmla="*/ 531952 w 532111"/>
              <a:gd name="connsiteY4" fmla="*/ 407242 h 703345"/>
              <a:gd name="connsiteX5" fmla="*/ 508046 w 532111"/>
              <a:gd name="connsiteY5" fmla="*/ 453485 h 703345"/>
              <a:gd name="connsiteX6" fmla="*/ 366964 w 532111"/>
              <a:gd name="connsiteY6" fmla="*/ 604092 h 703345"/>
              <a:gd name="connsiteX7" fmla="*/ 248630 w 532111"/>
              <a:gd name="connsiteY7" fmla="*/ 614849 h 703345"/>
              <a:gd name="connsiteX8" fmla="*/ 184084 w 532111"/>
              <a:gd name="connsiteY8" fmla="*/ 657880 h 703345"/>
              <a:gd name="connsiteX9" fmla="*/ 11961 w 532111"/>
              <a:gd name="connsiteY9" fmla="*/ 657880 h 703345"/>
              <a:gd name="connsiteX10" fmla="*/ 22719 w 532111"/>
              <a:gd name="connsiteY10" fmla="*/ 66209 h 703345"/>
              <a:gd name="connsiteX11" fmla="*/ 87265 w 532111"/>
              <a:gd name="connsiteY11" fmla="*/ 12421 h 703345"/>
              <a:gd name="connsiteX12" fmla="*/ 205599 w 532111"/>
              <a:gd name="connsiteY12" fmla="*/ 12421 h 703345"/>
              <a:gd name="connsiteX0" fmla="*/ 205599 w 532279"/>
              <a:gd name="connsiteY0" fmla="*/ 12421 h 703345"/>
              <a:gd name="connsiteX1" fmla="*/ 259387 w 532279"/>
              <a:gd name="connsiteY1" fmla="*/ 141513 h 703345"/>
              <a:gd name="connsiteX2" fmla="*/ 440362 w 532279"/>
              <a:gd name="connsiteY2" fmla="*/ 271165 h 703345"/>
              <a:gd name="connsiteX3" fmla="*/ 499866 w 532279"/>
              <a:gd name="connsiteY3" fmla="*/ 357898 h 703345"/>
              <a:gd name="connsiteX4" fmla="*/ 531952 w 532279"/>
              <a:gd name="connsiteY4" fmla="*/ 407242 h 703345"/>
              <a:gd name="connsiteX5" fmla="*/ 516004 w 532279"/>
              <a:gd name="connsiteY5" fmla="*/ 431521 h 703345"/>
              <a:gd name="connsiteX6" fmla="*/ 508046 w 532279"/>
              <a:gd name="connsiteY6" fmla="*/ 453485 h 703345"/>
              <a:gd name="connsiteX7" fmla="*/ 366964 w 532279"/>
              <a:gd name="connsiteY7" fmla="*/ 604092 h 703345"/>
              <a:gd name="connsiteX8" fmla="*/ 248630 w 532279"/>
              <a:gd name="connsiteY8" fmla="*/ 614849 h 703345"/>
              <a:gd name="connsiteX9" fmla="*/ 184084 w 532279"/>
              <a:gd name="connsiteY9" fmla="*/ 657880 h 703345"/>
              <a:gd name="connsiteX10" fmla="*/ 11961 w 532279"/>
              <a:gd name="connsiteY10" fmla="*/ 657880 h 703345"/>
              <a:gd name="connsiteX11" fmla="*/ 22719 w 532279"/>
              <a:gd name="connsiteY11" fmla="*/ 66209 h 703345"/>
              <a:gd name="connsiteX12" fmla="*/ 87265 w 532279"/>
              <a:gd name="connsiteY12" fmla="*/ 12421 h 703345"/>
              <a:gd name="connsiteX13" fmla="*/ 205599 w 532279"/>
              <a:gd name="connsiteY13" fmla="*/ 12421 h 703345"/>
              <a:gd name="connsiteX0" fmla="*/ 205599 w 532279"/>
              <a:gd name="connsiteY0" fmla="*/ 12421 h 703345"/>
              <a:gd name="connsiteX1" fmla="*/ 259387 w 532279"/>
              <a:gd name="connsiteY1" fmla="*/ 141513 h 703345"/>
              <a:gd name="connsiteX2" fmla="*/ 440362 w 532279"/>
              <a:gd name="connsiteY2" fmla="*/ 271165 h 703345"/>
              <a:gd name="connsiteX3" fmla="*/ 499866 w 532279"/>
              <a:gd name="connsiteY3" fmla="*/ 357898 h 703345"/>
              <a:gd name="connsiteX4" fmla="*/ 531952 w 532279"/>
              <a:gd name="connsiteY4" fmla="*/ 407242 h 703345"/>
              <a:gd name="connsiteX5" fmla="*/ 516004 w 532279"/>
              <a:gd name="connsiteY5" fmla="*/ 431521 h 703345"/>
              <a:gd name="connsiteX6" fmla="*/ 508046 w 532279"/>
              <a:gd name="connsiteY6" fmla="*/ 453485 h 703345"/>
              <a:gd name="connsiteX7" fmla="*/ 366964 w 532279"/>
              <a:gd name="connsiteY7" fmla="*/ 604092 h 703345"/>
              <a:gd name="connsiteX8" fmla="*/ 248630 w 532279"/>
              <a:gd name="connsiteY8" fmla="*/ 614849 h 703345"/>
              <a:gd name="connsiteX9" fmla="*/ 184084 w 532279"/>
              <a:gd name="connsiteY9" fmla="*/ 657880 h 703345"/>
              <a:gd name="connsiteX10" fmla="*/ 11961 w 532279"/>
              <a:gd name="connsiteY10" fmla="*/ 657880 h 703345"/>
              <a:gd name="connsiteX11" fmla="*/ 22719 w 532279"/>
              <a:gd name="connsiteY11" fmla="*/ 66209 h 703345"/>
              <a:gd name="connsiteX12" fmla="*/ 87265 w 532279"/>
              <a:gd name="connsiteY12" fmla="*/ 12421 h 703345"/>
              <a:gd name="connsiteX13" fmla="*/ 205599 w 532279"/>
              <a:gd name="connsiteY13" fmla="*/ 12421 h 703345"/>
              <a:gd name="connsiteX0" fmla="*/ 205599 w 531960"/>
              <a:gd name="connsiteY0" fmla="*/ 12421 h 703345"/>
              <a:gd name="connsiteX1" fmla="*/ 259387 w 531960"/>
              <a:gd name="connsiteY1" fmla="*/ 141513 h 703345"/>
              <a:gd name="connsiteX2" fmla="*/ 440362 w 531960"/>
              <a:gd name="connsiteY2" fmla="*/ 271165 h 703345"/>
              <a:gd name="connsiteX3" fmla="*/ 499866 w 531960"/>
              <a:gd name="connsiteY3" fmla="*/ 357898 h 703345"/>
              <a:gd name="connsiteX4" fmla="*/ 517909 w 531960"/>
              <a:gd name="connsiteY4" fmla="*/ 380086 h 703345"/>
              <a:gd name="connsiteX5" fmla="*/ 531952 w 531960"/>
              <a:gd name="connsiteY5" fmla="*/ 407242 h 703345"/>
              <a:gd name="connsiteX6" fmla="*/ 516004 w 531960"/>
              <a:gd name="connsiteY6" fmla="*/ 431521 h 703345"/>
              <a:gd name="connsiteX7" fmla="*/ 508046 w 531960"/>
              <a:gd name="connsiteY7" fmla="*/ 453485 h 703345"/>
              <a:gd name="connsiteX8" fmla="*/ 366964 w 531960"/>
              <a:gd name="connsiteY8" fmla="*/ 604092 h 703345"/>
              <a:gd name="connsiteX9" fmla="*/ 248630 w 531960"/>
              <a:gd name="connsiteY9" fmla="*/ 614849 h 703345"/>
              <a:gd name="connsiteX10" fmla="*/ 184084 w 531960"/>
              <a:gd name="connsiteY10" fmla="*/ 657880 h 703345"/>
              <a:gd name="connsiteX11" fmla="*/ 11961 w 531960"/>
              <a:gd name="connsiteY11" fmla="*/ 657880 h 703345"/>
              <a:gd name="connsiteX12" fmla="*/ 22719 w 531960"/>
              <a:gd name="connsiteY12" fmla="*/ 66209 h 703345"/>
              <a:gd name="connsiteX13" fmla="*/ 87265 w 531960"/>
              <a:gd name="connsiteY13" fmla="*/ 12421 h 703345"/>
              <a:gd name="connsiteX14" fmla="*/ 205599 w 531960"/>
              <a:gd name="connsiteY14" fmla="*/ 12421 h 703345"/>
              <a:gd name="connsiteX0" fmla="*/ 205599 w 531960"/>
              <a:gd name="connsiteY0" fmla="*/ 12421 h 703345"/>
              <a:gd name="connsiteX1" fmla="*/ 259387 w 531960"/>
              <a:gd name="connsiteY1" fmla="*/ 141513 h 703345"/>
              <a:gd name="connsiteX2" fmla="*/ 440362 w 531960"/>
              <a:gd name="connsiteY2" fmla="*/ 271165 h 703345"/>
              <a:gd name="connsiteX3" fmla="*/ 499866 w 531960"/>
              <a:gd name="connsiteY3" fmla="*/ 357898 h 703345"/>
              <a:gd name="connsiteX4" fmla="*/ 517909 w 531960"/>
              <a:gd name="connsiteY4" fmla="*/ 380086 h 703345"/>
              <a:gd name="connsiteX5" fmla="*/ 531952 w 531960"/>
              <a:gd name="connsiteY5" fmla="*/ 407242 h 703345"/>
              <a:gd name="connsiteX6" fmla="*/ 516004 w 531960"/>
              <a:gd name="connsiteY6" fmla="*/ 431521 h 703345"/>
              <a:gd name="connsiteX7" fmla="*/ 492806 w 531960"/>
              <a:gd name="connsiteY7" fmla="*/ 495395 h 703345"/>
              <a:gd name="connsiteX8" fmla="*/ 366964 w 531960"/>
              <a:gd name="connsiteY8" fmla="*/ 604092 h 703345"/>
              <a:gd name="connsiteX9" fmla="*/ 248630 w 531960"/>
              <a:gd name="connsiteY9" fmla="*/ 614849 h 703345"/>
              <a:gd name="connsiteX10" fmla="*/ 184084 w 531960"/>
              <a:gd name="connsiteY10" fmla="*/ 657880 h 703345"/>
              <a:gd name="connsiteX11" fmla="*/ 11961 w 531960"/>
              <a:gd name="connsiteY11" fmla="*/ 657880 h 703345"/>
              <a:gd name="connsiteX12" fmla="*/ 22719 w 531960"/>
              <a:gd name="connsiteY12" fmla="*/ 66209 h 703345"/>
              <a:gd name="connsiteX13" fmla="*/ 87265 w 531960"/>
              <a:gd name="connsiteY13" fmla="*/ 12421 h 703345"/>
              <a:gd name="connsiteX14" fmla="*/ 205599 w 531960"/>
              <a:gd name="connsiteY14" fmla="*/ 12421 h 703345"/>
              <a:gd name="connsiteX0" fmla="*/ 205599 w 531960"/>
              <a:gd name="connsiteY0" fmla="*/ 12421 h 703345"/>
              <a:gd name="connsiteX1" fmla="*/ 259387 w 531960"/>
              <a:gd name="connsiteY1" fmla="*/ 141513 h 703345"/>
              <a:gd name="connsiteX2" fmla="*/ 440362 w 531960"/>
              <a:gd name="connsiteY2" fmla="*/ 271165 h 703345"/>
              <a:gd name="connsiteX3" fmla="*/ 499866 w 531960"/>
              <a:gd name="connsiteY3" fmla="*/ 357898 h 703345"/>
              <a:gd name="connsiteX4" fmla="*/ 517909 w 531960"/>
              <a:gd name="connsiteY4" fmla="*/ 380086 h 703345"/>
              <a:gd name="connsiteX5" fmla="*/ 531952 w 531960"/>
              <a:gd name="connsiteY5" fmla="*/ 407242 h 703345"/>
              <a:gd name="connsiteX6" fmla="*/ 516004 w 531960"/>
              <a:gd name="connsiteY6" fmla="*/ 431521 h 703345"/>
              <a:gd name="connsiteX7" fmla="*/ 485186 w 531960"/>
              <a:gd name="connsiteY7" fmla="*/ 510635 h 703345"/>
              <a:gd name="connsiteX8" fmla="*/ 366964 w 531960"/>
              <a:gd name="connsiteY8" fmla="*/ 604092 h 703345"/>
              <a:gd name="connsiteX9" fmla="*/ 248630 w 531960"/>
              <a:gd name="connsiteY9" fmla="*/ 614849 h 703345"/>
              <a:gd name="connsiteX10" fmla="*/ 184084 w 531960"/>
              <a:gd name="connsiteY10" fmla="*/ 657880 h 703345"/>
              <a:gd name="connsiteX11" fmla="*/ 11961 w 531960"/>
              <a:gd name="connsiteY11" fmla="*/ 657880 h 703345"/>
              <a:gd name="connsiteX12" fmla="*/ 22719 w 531960"/>
              <a:gd name="connsiteY12" fmla="*/ 66209 h 703345"/>
              <a:gd name="connsiteX13" fmla="*/ 87265 w 531960"/>
              <a:gd name="connsiteY13" fmla="*/ 12421 h 703345"/>
              <a:gd name="connsiteX14" fmla="*/ 205599 w 531960"/>
              <a:gd name="connsiteY14" fmla="*/ 12421 h 703345"/>
              <a:gd name="connsiteX0" fmla="*/ 205599 w 531960"/>
              <a:gd name="connsiteY0" fmla="*/ 12421 h 703122"/>
              <a:gd name="connsiteX1" fmla="*/ 259387 w 531960"/>
              <a:gd name="connsiteY1" fmla="*/ 141513 h 703122"/>
              <a:gd name="connsiteX2" fmla="*/ 440362 w 531960"/>
              <a:gd name="connsiteY2" fmla="*/ 271165 h 703122"/>
              <a:gd name="connsiteX3" fmla="*/ 499866 w 531960"/>
              <a:gd name="connsiteY3" fmla="*/ 357898 h 703122"/>
              <a:gd name="connsiteX4" fmla="*/ 517909 w 531960"/>
              <a:gd name="connsiteY4" fmla="*/ 380086 h 703122"/>
              <a:gd name="connsiteX5" fmla="*/ 531952 w 531960"/>
              <a:gd name="connsiteY5" fmla="*/ 407242 h 703122"/>
              <a:gd name="connsiteX6" fmla="*/ 516004 w 531960"/>
              <a:gd name="connsiteY6" fmla="*/ 431521 h 703122"/>
              <a:gd name="connsiteX7" fmla="*/ 485186 w 531960"/>
              <a:gd name="connsiteY7" fmla="*/ 510635 h 703122"/>
              <a:gd name="connsiteX8" fmla="*/ 366964 w 531960"/>
              <a:gd name="connsiteY8" fmla="*/ 604092 h 703122"/>
              <a:gd name="connsiteX9" fmla="*/ 248630 w 531960"/>
              <a:gd name="connsiteY9" fmla="*/ 620564 h 703122"/>
              <a:gd name="connsiteX10" fmla="*/ 184084 w 531960"/>
              <a:gd name="connsiteY10" fmla="*/ 657880 h 703122"/>
              <a:gd name="connsiteX11" fmla="*/ 11961 w 531960"/>
              <a:gd name="connsiteY11" fmla="*/ 657880 h 703122"/>
              <a:gd name="connsiteX12" fmla="*/ 22719 w 531960"/>
              <a:gd name="connsiteY12" fmla="*/ 66209 h 703122"/>
              <a:gd name="connsiteX13" fmla="*/ 87265 w 531960"/>
              <a:gd name="connsiteY13" fmla="*/ 12421 h 703122"/>
              <a:gd name="connsiteX14" fmla="*/ 205599 w 531960"/>
              <a:gd name="connsiteY14" fmla="*/ 12421 h 703122"/>
              <a:gd name="connsiteX0" fmla="*/ 203626 w 529987"/>
              <a:gd name="connsiteY0" fmla="*/ 12421 h 718085"/>
              <a:gd name="connsiteX1" fmla="*/ 257414 w 529987"/>
              <a:gd name="connsiteY1" fmla="*/ 141513 h 718085"/>
              <a:gd name="connsiteX2" fmla="*/ 438389 w 529987"/>
              <a:gd name="connsiteY2" fmla="*/ 271165 h 718085"/>
              <a:gd name="connsiteX3" fmla="*/ 497893 w 529987"/>
              <a:gd name="connsiteY3" fmla="*/ 357898 h 718085"/>
              <a:gd name="connsiteX4" fmla="*/ 515936 w 529987"/>
              <a:gd name="connsiteY4" fmla="*/ 380086 h 718085"/>
              <a:gd name="connsiteX5" fmla="*/ 529979 w 529987"/>
              <a:gd name="connsiteY5" fmla="*/ 407242 h 718085"/>
              <a:gd name="connsiteX6" fmla="*/ 514031 w 529987"/>
              <a:gd name="connsiteY6" fmla="*/ 431521 h 718085"/>
              <a:gd name="connsiteX7" fmla="*/ 483213 w 529987"/>
              <a:gd name="connsiteY7" fmla="*/ 510635 h 718085"/>
              <a:gd name="connsiteX8" fmla="*/ 364991 w 529987"/>
              <a:gd name="connsiteY8" fmla="*/ 604092 h 718085"/>
              <a:gd name="connsiteX9" fmla="*/ 246657 w 529987"/>
              <a:gd name="connsiteY9" fmla="*/ 620564 h 718085"/>
              <a:gd name="connsiteX10" fmla="*/ 155441 w 529987"/>
              <a:gd name="connsiteY10" fmla="*/ 694075 h 718085"/>
              <a:gd name="connsiteX11" fmla="*/ 9988 w 529987"/>
              <a:gd name="connsiteY11" fmla="*/ 657880 h 718085"/>
              <a:gd name="connsiteX12" fmla="*/ 20746 w 529987"/>
              <a:gd name="connsiteY12" fmla="*/ 66209 h 718085"/>
              <a:gd name="connsiteX13" fmla="*/ 85292 w 529987"/>
              <a:gd name="connsiteY13" fmla="*/ 12421 h 718085"/>
              <a:gd name="connsiteX14" fmla="*/ 203626 w 529987"/>
              <a:gd name="connsiteY14" fmla="*/ 12421 h 718085"/>
              <a:gd name="connsiteX0" fmla="*/ 203626 w 529987"/>
              <a:gd name="connsiteY0" fmla="*/ 12421 h 716837"/>
              <a:gd name="connsiteX1" fmla="*/ 257414 w 529987"/>
              <a:gd name="connsiteY1" fmla="*/ 141513 h 716837"/>
              <a:gd name="connsiteX2" fmla="*/ 438389 w 529987"/>
              <a:gd name="connsiteY2" fmla="*/ 271165 h 716837"/>
              <a:gd name="connsiteX3" fmla="*/ 497893 w 529987"/>
              <a:gd name="connsiteY3" fmla="*/ 357898 h 716837"/>
              <a:gd name="connsiteX4" fmla="*/ 515936 w 529987"/>
              <a:gd name="connsiteY4" fmla="*/ 380086 h 716837"/>
              <a:gd name="connsiteX5" fmla="*/ 529979 w 529987"/>
              <a:gd name="connsiteY5" fmla="*/ 407242 h 716837"/>
              <a:gd name="connsiteX6" fmla="*/ 514031 w 529987"/>
              <a:gd name="connsiteY6" fmla="*/ 431521 h 716837"/>
              <a:gd name="connsiteX7" fmla="*/ 483213 w 529987"/>
              <a:gd name="connsiteY7" fmla="*/ 510635 h 716837"/>
              <a:gd name="connsiteX8" fmla="*/ 364991 w 529987"/>
              <a:gd name="connsiteY8" fmla="*/ 604092 h 716837"/>
              <a:gd name="connsiteX9" fmla="*/ 246657 w 529987"/>
              <a:gd name="connsiteY9" fmla="*/ 620564 h 716837"/>
              <a:gd name="connsiteX10" fmla="*/ 155441 w 529987"/>
              <a:gd name="connsiteY10" fmla="*/ 694075 h 716837"/>
              <a:gd name="connsiteX11" fmla="*/ 9988 w 529987"/>
              <a:gd name="connsiteY11" fmla="*/ 657880 h 716837"/>
              <a:gd name="connsiteX12" fmla="*/ 20746 w 529987"/>
              <a:gd name="connsiteY12" fmla="*/ 66209 h 716837"/>
              <a:gd name="connsiteX13" fmla="*/ 85292 w 529987"/>
              <a:gd name="connsiteY13" fmla="*/ 12421 h 716837"/>
              <a:gd name="connsiteX14" fmla="*/ 203626 w 529987"/>
              <a:gd name="connsiteY14" fmla="*/ 12421 h 716837"/>
              <a:gd name="connsiteX0" fmla="*/ 203626 w 529987"/>
              <a:gd name="connsiteY0" fmla="*/ 12421 h 695073"/>
              <a:gd name="connsiteX1" fmla="*/ 257414 w 529987"/>
              <a:gd name="connsiteY1" fmla="*/ 141513 h 695073"/>
              <a:gd name="connsiteX2" fmla="*/ 438389 w 529987"/>
              <a:gd name="connsiteY2" fmla="*/ 271165 h 695073"/>
              <a:gd name="connsiteX3" fmla="*/ 497893 w 529987"/>
              <a:gd name="connsiteY3" fmla="*/ 357898 h 695073"/>
              <a:gd name="connsiteX4" fmla="*/ 515936 w 529987"/>
              <a:gd name="connsiteY4" fmla="*/ 380086 h 695073"/>
              <a:gd name="connsiteX5" fmla="*/ 529979 w 529987"/>
              <a:gd name="connsiteY5" fmla="*/ 407242 h 695073"/>
              <a:gd name="connsiteX6" fmla="*/ 514031 w 529987"/>
              <a:gd name="connsiteY6" fmla="*/ 431521 h 695073"/>
              <a:gd name="connsiteX7" fmla="*/ 483213 w 529987"/>
              <a:gd name="connsiteY7" fmla="*/ 510635 h 695073"/>
              <a:gd name="connsiteX8" fmla="*/ 364991 w 529987"/>
              <a:gd name="connsiteY8" fmla="*/ 604092 h 695073"/>
              <a:gd name="connsiteX9" fmla="*/ 246657 w 529987"/>
              <a:gd name="connsiteY9" fmla="*/ 620564 h 695073"/>
              <a:gd name="connsiteX10" fmla="*/ 155441 w 529987"/>
              <a:gd name="connsiteY10" fmla="*/ 694075 h 695073"/>
              <a:gd name="connsiteX11" fmla="*/ 9988 w 529987"/>
              <a:gd name="connsiteY11" fmla="*/ 657880 h 695073"/>
              <a:gd name="connsiteX12" fmla="*/ 20746 w 529987"/>
              <a:gd name="connsiteY12" fmla="*/ 66209 h 695073"/>
              <a:gd name="connsiteX13" fmla="*/ 85292 w 529987"/>
              <a:gd name="connsiteY13" fmla="*/ 12421 h 695073"/>
              <a:gd name="connsiteX14" fmla="*/ 203626 w 529987"/>
              <a:gd name="connsiteY14" fmla="*/ 12421 h 695073"/>
              <a:gd name="connsiteX0" fmla="*/ 204048 w 530409"/>
              <a:gd name="connsiteY0" fmla="*/ 12421 h 711675"/>
              <a:gd name="connsiteX1" fmla="*/ 257836 w 530409"/>
              <a:gd name="connsiteY1" fmla="*/ 141513 h 711675"/>
              <a:gd name="connsiteX2" fmla="*/ 438811 w 530409"/>
              <a:gd name="connsiteY2" fmla="*/ 271165 h 711675"/>
              <a:gd name="connsiteX3" fmla="*/ 498315 w 530409"/>
              <a:gd name="connsiteY3" fmla="*/ 357898 h 711675"/>
              <a:gd name="connsiteX4" fmla="*/ 516358 w 530409"/>
              <a:gd name="connsiteY4" fmla="*/ 380086 h 711675"/>
              <a:gd name="connsiteX5" fmla="*/ 530401 w 530409"/>
              <a:gd name="connsiteY5" fmla="*/ 407242 h 711675"/>
              <a:gd name="connsiteX6" fmla="*/ 514453 w 530409"/>
              <a:gd name="connsiteY6" fmla="*/ 431521 h 711675"/>
              <a:gd name="connsiteX7" fmla="*/ 483635 w 530409"/>
              <a:gd name="connsiteY7" fmla="*/ 510635 h 711675"/>
              <a:gd name="connsiteX8" fmla="*/ 365413 w 530409"/>
              <a:gd name="connsiteY8" fmla="*/ 604092 h 711675"/>
              <a:gd name="connsiteX9" fmla="*/ 247079 w 530409"/>
              <a:gd name="connsiteY9" fmla="*/ 620564 h 711675"/>
              <a:gd name="connsiteX10" fmla="*/ 161578 w 530409"/>
              <a:gd name="connsiteY10" fmla="*/ 682645 h 711675"/>
              <a:gd name="connsiteX11" fmla="*/ 10410 w 530409"/>
              <a:gd name="connsiteY11" fmla="*/ 657880 h 711675"/>
              <a:gd name="connsiteX12" fmla="*/ 21168 w 530409"/>
              <a:gd name="connsiteY12" fmla="*/ 66209 h 711675"/>
              <a:gd name="connsiteX13" fmla="*/ 85714 w 530409"/>
              <a:gd name="connsiteY13" fmla="*/ 12421 h 711675"/>
              <a:gd name="connsiteX14" fmla="*/ 204048 w 530409"/>
              <a:gd name="connsiteY14" fmla="*/ 12421 h 711675"/>
              <a:gd name="connsiteX0" fmla="*/ 200666 w 527027"/>
              <a:gd name="connsiteY0" fmla="*/ 12421 h 685903"/>
              <a:gd name="connsiteX1" fmla="*/ 254454 w 527027"/>
              <a:gd name="connsiteY1" fmla="*/ 141513 h 685903"/>
              <a:gd name="connsiteX2" fmla="*/ 435429 w 527027"/>
              <a:gd name="connsiteY2" fmla="*/ 271165 h 685903"/>
              <a:gd name="connsiteX3" fmla="*/ 494933 w 527027"/>
              <a:gd name="connsiteY3" fmla="*/ 357898 h 685903"/>
              <a:gd name="connsiteX4" fmla="*/ 512976 w 527027"/>
              <a:gd name="connsiteY4" fmla="*/ 380086 h 685903"/>
              <a:gd name="connsiteX5" fmla="*/ 527019 w 527027"/>
              <a:gd name="connsiteY5" fmla="*/ 407242 h 685903"/>
              <a:gd name="connsiteX6" fmla="*/ 511071 w 527027"/>
              <a:gd name="connsiteY6" fmla="*/ 431521 h 685903"/>
              <a:gd name="connsiteX7" fmla="*/ 480253 w 527027"/>
              <a:gd name="connsiteY7" fmla="*/ 510635 h 685903"/>
              <a:gd name="connsiteX8" fmla="*/ 362031 w 527027"/>
              <a:gd name="connsiteY8" fmla="*/ 604092 h 685903"/>
              <a:gd name="connsiteX9" fmla="*/ 243697 w 527027"/>
              <a:gd name="connsiteY9" fmla="*/ 620564 h 685903"/>
              <a:gd name="connsiteX10" fmla="*/ 158196 w 527027"/>
              <a:gd name="connsiteY10" fmla="*/ 682645 h 685903"/>
              <a:gd name="connsiteX11" fmla="*/ 7028 w 527027"/>
              <a:gd name="connsiteY11" fmla="*/ 657880 h 685903"/>
              <a:gd name="connsiteX12" fmla="*/ 17786 w 527027"/>
              <a:gd name="connsiteY12" fmla="*/ 66209 h 685903"/>
              <a:gd name="connsiteX13" fmla="*/ 82332 w 527027"/>
              <a:gd name="connsiteY13" fmla="*/ 12421 h 685903"/>
              <a:gd name="connsiteX14" fmla="*/ 200666 w 527027"/>
              <a:gd name="connsiteY14" fmla="*/ 12421 h 685903"/>
              <a:gd name="connsiteX0" fmla="*/ 200666 w 527027"/>
              <a:gd name="connsiteY0" fmla="*/ 20125 h 693607"/>
              <a:gd name="connsiteX1" fmla="*/ 254454 w 527027"/>
              <a:gd name="connsiteY1" fmla="*/ 149217 h 693607"/>
              <a:gd name="connsiteX2" fmla="*/ 435429 w 527027"/>
              <a:gd name="connsiteY2" fmla="*/ 278869 h 693607"/>
              <a:gd name="connsiteX3" fmla="*/ 494933 w 527027"/>
              <a:gd name="connsiteY3" fmla="*/ 365602 h 693607"/>
              <a:gd name="connsiteX4" fmla="*/ 512976 w 527027"/>
              <a:gd name="connsiteY4" fmla="*/ 387790 h 693607"/>
              <a:gd name="connsiteX5" fmla="*/ 527019 w 527027"/>
              <a:gd name="connsiteY5" fmla="*/ 414946 h 693607"/>
              <a:gd name="connsiteX6" fmla="*/ 511071 w 527027"/>
              <a:gd name="connsiteY6" fmla="*/ 439225 h 693607"/>
              <a:gd name="connsiteX7" fmla="*/ 480253 w 527027"/>
              <a:gd name="connsiteY7" fmla="*/ 518339 h 693607"/>
              <a:gd name="connsiteX8" fmla="*/ 362031 w 527027"/>
              <a:gd name="connsiteY8" fmla="*/ 611796 h 693607"/>
              <a:gd name="connsiteX9" fmla="*/ 243697 w 527027"/>
              <a:gd name="connsiteY9" fmla="*/ 628268 h 693607"/>
              <a:gd name="connsiteX10" fmla="*/ 158196 w 527027"/>
              <a:gd name="connsiteY10" fmla="*/ 690349 h 693607"/>
              <a:gd name="connsiteX11" fmla="*/ 7028 w 527027"/>
              <a:gd name="connsiteY11" fmla="*/ 665584 h 693607"/>
              <a:gd name="connsiteX12" fmla="*/ 17786 w 527027"/>
              <a:gd name="connsiteY12" fmla="*/ 73913 h 693607"/>
              <a:gd name="connsiteX13" fmla="*/ 82332 w 527027"/>
              <a:gd name="connsiteY13" fmla="*/ 6790 h 693607"/>
              <a:gd name="connsiteX14" fmla="*/ 200666 w 527027"/>
              <a:gd name="connsiteY14" fmla="*/ 20125 h 693607"/>
              <a:gd name="connsiteX0" fmla="*/ 200666 w 527027"/>
              <a:gd name="connsiteY0" fmla="*/ 20125 h 693607"/>
              <a:gd name="connsiteX1" fmla="*/ 254454 w 527027"/>
              <a:gd name="connsiteY1" fmla="*/ 149217 h 693607"/>
              <a:gd name="connsiteX2" fmla="*/ 435429 w 527027"/>
              <a:gd name="connsiteY2" fmla="*/ 278869 h 693607"/>
              <a:gd name="connsiteX3" fmla="*/ 494933 w 527027"/>
              <a:gd name="connsiteY3" fmla="*/ 365602 h 693607"/>
              <a:gd name="connsiteX4" fmla="*/ 512976 w 527027"/>
              <a:gd name="connsiteY4" fmla="*/ 387790 h 693607"/>
              <a:gd name="connsiteX5" fmla="*/ 527019 w 527027"/>
              <a:gd name="connsiteY5" fmla="*/ 414946 h 693607"/>
              <a:gd name="connsiteX6" fmla="*/ 511071 w 527027"/>
              <a:gd name="connsiteY6" fmla="*/ 439225 h 693607"/>
              <a:gd name="connsiteX7" fmla="*/ 480253 w 527027"/>
              <a:gd name="connsiteY7" fmla="*/ 518339 h 693607"/>
              <a:gd name="connsiteX8" fmla="*/ 362031 w 527027"/>
              <a:gd name="connsiteY8" fmla="*/ 611796 h 693607"/>
              <a:gd name="connsiteX9" fmla="*/ 243697 w 527027"/>
              <a:gd name="connsiteY9" fmla="*/ 628268 h 693607"/>
              <a:gd name="connsiteX10" fmla="*/ 158196 w 527027"/>
              <a:gd name="connsiteY10" fmla="*/ 690349 h 693607"/>
              <a:gd name="connsiteX11" fmla="*/ 7028 w 527027"/>
              <a:gd name="connsiteY11" fmla="*/ 665584 h 693607"/>
              <a:gd name="connsiteX12" fmla="*/ 17786 w 527027"/>
              <a:gd name="connsiteY12" fmla="*/ 73913 h 693607"/>
              <a:gd name="connsiteX13" fmla="*/ 82332 w 527027"/>
              <a:gd name="connsiteY13" fmla="*/ 6790 h 693607"/>
              <a:gd name="connsiteX14" fmla="*/ 200666 w 527027"/>
              <a:gd name="connsiteY14" fmla="*/ 20125 h 693607"/>
              <a:gd name="connsiteX0" fmla="*/ 200666 w 527027"/>
              <a:gd name="connsiteY0" fmla="*/ 27462 h 700944"/>
              <a:gd name="connsiteX1" fmla="*/ 254454 w 527027"/>
              <a:gd name="connsiteY1" fmla="*/ 156554 h 700944"/>
              <a:gd name="connsiteX2" fmla="*/ 435429 w 527027"/>
              <a:gd name="connsiteY2" fmla="*/ 286206 h 700944"/>
              <a:gd name="connsiteX3" fmla="*/ 494933 w 527027"/>
              <a:gd name="connsiteY3" fmla="*/ 372939 h 700944"/>
              <a:gd name="connsiteX4" fmla="*/ 512976 w 527027"/>
              <a:gd name="connsiteY4" fmla="*/ 395127 h 700944"/>
              <a:gd name="connsiteX5" fmla="*/ 527019 w 527027"/>
              <a:gd name="connsiteY5" fmla="*/ 422283 h 700944"/>
              <a:gd name="connsiteX6" fmla="*/ 511071 w 527027"/>
              <a:gd name="connsiteY6" fmla="*/ 446562 h 700944"/>
              <a:gd name="connsiteX7" fmla="*/ 480253 w 527027"/>
              <a:gd name="connsiteY7" fmla="*/ 525676 h 700944"/>
              <a:gd name="connsiteX8" fmla="*/ 362031 w 527027"/>
              <a:gd name="connsiteY8" fmla="*/ 619133 h 700944"/>
              <a:gd name="connsiteX9" fmla="*/ 243697 w 527027"/>
              <a:gd name="connsiteY9" fmla="*/ 635605 h 700944"/>
              <a:gd name="connsiteX10" fmla="*/ 158196 w 527027"/>
              <a:gd name="connsiteY10" fmla="*/ 697686 h 700944"/>
              <a:gd name="connsiteX11" fmla="*/ 7028 w 527027"/>
              <a:gd name="connsiteY11" fmla="*/ 672921 h 700944"/>
              <a:gd name="connsiteX12" fmla="*/ 17786 w 527027"/>
              <a:gd name="connsiteY12" fmla="*/ 81250 h 700944"/>
              <a:gd name="connsiteX13" fmla="*/ 82332 w 527027"/>
              <a:gd name="connsiteY13" fmla="*/ 4602 h 700944"/>
              <a:gd name="connsiteX14" fmla="*/ 200666 w 527027"/>
              <a:gd name="connsiteY14" fmla="*/ 27462 h 700944"/>
              <a:gd name="connsiteX0" fmla="*/ 200666 w 527027"/>
              <a:gd name="connsiteY0" fmla="*/ 26438 h 699920"/>
              <a:gd name="connsiteX1" fmla="*/ 254454 w 527027"/>
              <a:gd name="connsiteY1" fmla="*/ 155530 h 699920"/>
              <a:gd name="connsiteX2" fmla="*/ 435429 w 527027"/>
              <a:gd name="connsiteY2" fmla="*/ 285182 h 699920"/>
              <a:gd name="connsiteX3" fmla="*/ 494933 w 527027"/>
              <a:gd name="connsiteY3" fmla="*/ 371915 h 699920"/>
              <a:gd name="connsiteX4" fmla="*/ 512976 w 527027"/>
              <a:gd name="connsiteY4" fmla="*/ 394103 h 699920"/>
              <a:gd name="connsiteX5" fmla="*/ 527019 w 527027"/>
              <a:gd name="connsiteY5" fmla="*/ 421259 h 699920"/>
              <a:gd name="connsiteX6" fmla="*/ 511071 w 527027"/>
              <a:gd name="connsiteY6" fmla="*/ 445538 h 699920"/>
              <a:gd name="connsiteX7" fmla="*/ 480253 w 527027"/>
              <a:gd name="connsiteY7" fmla="*/ 524652 h 699920"/>
              <a:gd name="connsiteX8" fmla="*/ 362031 w 527027"/>
              <a:gd name="connsiteY8" fmla="*/ 618109 h 699920"/>
              <a:gd name="connsiteX9" fmla="*/ 243697 w 527027"/>
              <a:gd name="connsiteY9" fmla="*/ 634581 h 699920"/>
              <a:gd name="connsiteX10" fmla="*/ 158196 w 527027"/>
              <a:gd name="connsiteY10" fmla="*/ 696662 h 699920"/>
              <a:gd name="connsiteX11" fmla="*/ 7028 w 527027"/>
              <a:gd name="connsiteY11" fmla="*/ 671897 h 699920"/>
              <a:gd name="connsiteX12" fmla="*/ 17786 w 527027"/>
              <a:gd name="connsiteY12" fmla="*/ 80226 h 699920"/>
              <a:gd name="connsiteX13" fmla="*/ 82332 w 527027"/>
              <a:gd name="connsiteY13" fmla="*/ 3578 h 699920"/>
              <a:gd name="connsiteX14" fmla="*/ 200666 w 527027"/>
              <a:gd name="connsiteY14" fmla="*/ 26438 h 699920"/>
              <a:gd name="connsiteX0" fmla="*/ 200666 w 527027"/>
              <a:gd name="connsiteY0" fmla="*/ 24983 h 698465"/>
              <a:gd name="connsiteX1" fmla="*/ 254454 w 527027"/>
              <a:gd name="connsiteY1" fmla="*/ 154075 h 698465"/>
              <a:gd name="connsiteX2" fmla="*/ 435429 w 527027"/>
              <a:gd name="connsiteY2" fmla="*/ 283727 h 698465"/>
              <a:gd name="connsiteX3" fmla="*/ 494933 w 527027"/>
              <a:gd name="connsiteY3" fmla="*/ 370460 h 698465"/>
              <a:gd name="connsiteX4" fmla="*/ 512976 w 527027"/>
              <a:gd name="connsiteY4" fmla="*/ 392648 h 698465"/>
              <a:gd name="connsiteX5" fmla="*/ 527019 w 527027"/>
              <a:gd name="connsiteY5" fmla="*/ 419804 h 698465"/>
              <a:gd name="connsiteX6" fmla="*/ 511071 w 527027"/>
              <a:gd name="connsiteY6" fmla="*/ 444083 h 698465"/>
              <a:gd name="connsiteX7" fmla="*/ 480253 w 527027"/>
              <a:gd name="connsiteY7" fmla="*/ 523197 h 698465"/>
              <a:gd name="connsiteX8" fmla="*/ 362031 w 527027"/>
              <a:gd name="connsiteY8" fmla="*/ 616654 h 698465"/>
              <a:gd name="connsiteX9" fmla="*/ 243697 w 527027"/>
              <a:gd name="connsiteY9" fmla="*/ 633126 h 698465"/>
              <a:gd name="connsiteX10" fmla="*/ 158196 w 527027"/>
              <a:gd name="connsiteY10" fmla="*/ 695207 h 698465"/>
              <a:gd name="connsiteX11" fmla="*/ 7028 w 527027"/>
              <a:gd name="connsiteY11" fmla="*/ 670442 h 698465"/>
              <a:gd name="connsiteX12" fmla="*/ 17786 w 527027"/>
              <a:gd name="connsiteY12" fmla="*/ 78771 h 698465"/>
              <a:gd name="connsiteX13" fmla="*/ 82332 w 527027"/>
              <a:gd name="connsiteY13" fmla="*/ 2123 h 698465"/>
              <a:gd name="connsiteX14" fmla="*/ 200666 w 527027"/>
              <a:gd name="connsiteY14" fmla="*/ 24983 h 698465"/>
              <a:gd name="connsiteX0" fmla="*/ 199088 w 525449"/>
              <a:gd name="connsiteY0" fmla="*/ 24957 h 698439"/>
              <a:gd name="connsiteX1" fmla="*/ 252876 w 525449"/>
              <a:gd name="connsiteY1" fmla="*/ 154049 h 698439"/>
              <a:gd name="connsiteX2" fmla="*/ 433851 w 525449"/>
              <a:gd name="connsiteY2" fmla="*/ 283701 h 698439"/>
              <a:gd name="connsiteX3" fmla="*/ 493355 w 525449"/>
              <a:gd name="connsiteY3" fmla="*/ 370434 h 698439"/>
              <a:gd name="connsiteX4" fmla="*/ 511398 w 525449"/>
              <a:gd name="connsiteY4" fmla="*/ 392622 h 698439"/>
              <a:gd name="connsiteX5" fmla="*/ 525441 w 525449"/>
              <a:gd name="connsiteY5" fmla="*/ 419778 h 698439"/>
              <a:gd name="connsiteX6" fmla="*/ 509493 w 525449"/>
              <a:gd name="connsiteY6" fmla="*/ 444057 h 698439"/>
              <a:gd name="connsiteX7" fmla="*/ 478675 w 525449"/>
              <a:gd name="connsiteY7" fmla="*/ 523171 h 698439"/>
              <a:gd name="connsiteX8" fmla="*/ 360453 w 525449"/>
              <a:gd name="connsiteY8" fmla="*/ 616628 h 698439"/>
              <a:gd name="connsiteX9" fmla="*/ 242119 w 525449"/>
              <a:gd name="connsiteY9" fmla="*/ 633100 h 698439"/>
              <a:gd name="connsiteX10" fmla="*/ 156618 w 525449"/>
              <a:gd name="connsiteY10" fmla="*/ 695181 h 698439"/>
              <a:gd name="connsiteX11" fmla="*/ 5450 w 525449"/>
              <a:gd name="connsiteY11" fmla="*/ 670416 h 698439"/>
              <a:gd name="connsiteX12" fmla="*/ 16208 w 525449"/>
              <a:gd name="connsiteY12" fmla="*/ 78745 h 698439"/>
              <a:gd name="connsiteX13" fmla="*/ 25623 w 525449"/>
              <a:gd name="connsiteY13" fmla="*/ 9717 h 698439"/>
              <a:gd name="connsiteX14" fmla="*/ 80754 w 525449"/>
              <a:gd name="connsiteY14" fmla="*/ 2097 h 698439"/>
              <a:gd name="connsiteX15" fmla="*/ 199088 w 525449"/>
              <a:gd name="connsiteY15" fmla="*/ 24957 h 6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449" h="698439">
                <a:moveTo>
                  <a:pt x="199088" y="24957"/>
                </a:moveTo>
                <a:cubicBezTo>
                  <a:pt x="227775" y="50282"/>
                  <a:pt x="213749" y="110925"/>
                  <a:pt x="252876" y="154049"/>
                </a:cubicBezTo>
                <a:cubicBezTo>
                  <a:pt x="292003" y="197173"/>
                  <a:pt x="393771" y="247637"/>
                  <a:pt x="433851" y="283701"/>
                </a:cubicBezTo>
                <a:cubicBezTo>
                  <a:pt x="473931" y="319765"/>
                  <a:pt x="480431" y="352281"/>
                  <a:pt x="493355" y="370434"/>
                </a:cubicBezTo>
                <a:cubicBezTo>
                  <a:pt x="506279" y="388587"/>
                  <a:pt x="506050" y="384398"/>
                  <a:pt x="511398" y="392622"/>
                </a:cubicBezTo>
                <a:cubicBezTo>
                  <a:pt x="516746" y="400846"/>
                  <a:pt x="525758" y="411206"/>
                  <a:pt x="525441" y="419778"/>
                </a:cubicBezTo>
                <a:cubicBezTo>
                  <a:pt x="525124" y="428350"/>
                  <a:pt x="513477" y="436350"/>
                  <a:pt x="509493" y="444057"/>
                </a:cubicBezTo>
                <a:cubicBezTo>
                  <a:pt x="505509" y="451764"/>
                  <a:pt x="503515" y="494409"/>
                  <a:pt x="478675" y="523171"/>
                </a:cubicBezTo>
                <a:cubicBezTo>
                  <a:pt x="453835" y="551933"/>
                  <a:pt x="399879" y="598307"/>
                  <a:pt x="360453" y="616628"/>
                </a:cubicBezTo>
                <a:cubicBezTo>
                  <a:pt x="321027" y="634949"/>
                  <a:pt x="276092" y="620008"/>
                  <a:pt x="242119" y="633100"/>
                </a:cubicBezTo>
                <a:cubicBezTo>
                  <a:pt x="208147" y="646192"/>
                  <a:pt x="184633" y="692772"/>
                  <a:pt x="156618" y="695181"/>
                </a:cubicBezTo>
                <a:cubicBezTo>
                  <a:pt x="128603" y="697590"/>
                  <a:pt x="21232" y="708385"/>
                  <a:pt x="5450" y="670416"/>
                </a:cubicBezTo>
                <a:cubicBezTo>
                  <a:pt x="-10332" y="632447"/>
                  <a:pt x="12846" y="188861"/>
                  <a:pt x="16208" y="78745"/>
                </a:cubicBezTo>
                <a:cubicBezTo>
                  <a:pt x="19570" y="-31371"/>
                  <a:pt x="14865" y="22492"/>
                  <a:pt x="25623" y="9717"/>
                </a:cubicBezTo>
                <a:cubicBezTo>
                  <a:pt x="36381" y="-3058"/>
                  <a:pt x="51843" y="-443"/>
                  <a:pt x="80754" y="2097"/>
                </a:cubicBezTo>
                <a:cubicBezTo>
                  <a:pt x="109665" y="4637"/>
                  <a:pt x="170401" y="-368"/>
                  <a:pt x="199088" y="2495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024F48-936F-4E61-B994-830F8B12D3F7}"/>
              </a:ext>
            </a:extLst>
          </p:cNvPr>
          <p:cNvSpPr/>
          <p:nvPr/>
        </p:nvSpPr>
        <p:spPr>
          <a:xfrm>
            <a:off x="5866915" y="3245951"/>
            <a:ext cx="4404135" cy="19175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1E58BBE-0987-4616-AE09-3B72627B6C54}"/>
              </a:ext>
            </a:extLst>
          </p:cNvPr>
          <p:cNvSpPr/>
          <p:nvPr/>
        </p:nvSpPr>
        <p:spPr>
          <a:xfrm>
            <a:off x="465750" y="3608398"/>
            <a:ext cx="1237911" cy="1192593"/>
          </a:xfrm>
          <a:custGeom>
            <a:avLst/>
            <a:gdLst>
              <a:gd name="connsiteX0" fmla="*/ 179635 w 1240874"/>
              <a:gd name="connsiteY0" fmla="*/ 892178 h 1157541"/>
              <a:gd name="connsiteX1" fmla="*/ 27235 w 1240874"/>
              <a:gd name="connsiteY1" fmla="*/ 770258 h 1157541"/>
              <a:gd name="connsiteX2" fmla="*/ 37395 w 1240874"/>
              <a:gd name="connsiteY2" fmla="*/ 546738 h 1157541"/>
              <a:gd name="connsiteX3" fmla="*/ 6915 w 1240874"/>
              <a:gd name="connsiteY3" fmla="*/ 201298 h 1157541"/>
              <a:gd name="connsiteX4" fmla="*/ 189795 w 1240874"/>
              <a:gd name="connsiteY4" fmla="*/ 38738 h 1157541"/>
              <a:gd name="connsiteX5" fmla="*/ 707955 w 1240874"/>
              <a:gd name="connsiteY5" fmla="*/ 8258 h 1157541"/>
              <a:gd name="connsiteX6" fmla="*/ 1094035 w 1240874"/>
              <a:gd name="connsiteY6" fmla="*/ 48898 h 1157541"/>
              <a:gd name="connsiteX7" fmla="*/ 1236275 w 1240874"/>
              <a:gd name="connsiteY7" fmla="*/ 475618 h 1157541"/>
              <a:gd name="connsiteX8" fmla="*/ 1175315 w 1240874"/>
              <a:gd name="connsiteY8" fmla="*/ 851538 h 1157541"/>
              <a:gd name="connsiteX9" fmla="*/ 880675 w 1240874"/>
              <a:gd name="connsiteY9" fmla="*/ 932818 h 1157541"/>
              <a:gd name="connsiteX10" fmla="*/ 748595 w 1240874"/>
              <a:gd name="connsiteY10" fmla="*/ 1054738 h 1157541"/>
              <a:gd name="connsiteX11" fmla="*/ 667315 w 1240874"/>
              <a:gd name="connsiteY11" fmla="*/ 1156338 h 1157541"/>
              <a:gd name="connsiteX12" fmla="*/ 535235 w 1240874"/>
              <a:gd name="connsiteY12" fmla="*/ 1095378 h 1157541"/>
              <a:gd name="connsiteX13" fmla="*/ 504755 w 1240874"/>
              <a:gd name="connsiteY13" fmla="*/ 882018 h 1157541"/>
              <a:gd name="connsiteX14" fmla="*/ 687635 w 1240874"/>
              <a:gd name="connsiteY14" fmla="*/ 780418 h 1157541"/>
              <a:gd name="connsiteX15" fmla="*/ 911155 w 1240874"/>
              <a:gd name="connsiteY15" fmla="*/ 760098 h 1157541"/>
              <a:gd name="connsiteX16" fmla="*/ 961955 w 1240874"/>
              <a:gd name="connsiteY16" fmla="*/ 506098 h 1157541"/>
              <a:gd name="connsiteX17" fmla="*/ 931475 w 1240874"/>
              <a:gd name="connsiteY17" fmla="*/ 302898 h 1157541"/>
              <a:gd name="connsiteX18" fmla="*/ 728275 w 1240874"/>
              <a:gd name="connsiteY18" fmla="*/ 272418 h 1157541"/>
              <a:gd name="connsiteX19" fmla="*/ 372675 w 1240874"/>
              <a:gd name="connsiteY19" fmla="*/ 282578 h 1157541"/>
              <a:gd name="connsiteX20" fmla="*/ 260915 w 1240874"/>
              <a:gd name="connsiteY20" fmla="*/ 434978 h 1157541"/>
              <a:gd name="connsiteX21" fmla="*/ 291395 w 1240874"/>
              <a:gd name="connsiteY21" fmla="*/ 719458 h 1157541"/>
              <a:gd name="connsiteX22" fmla="*/ 352355 w 1240874"/>
              <a:gd name="connsiteY22" fmla="*/ 882018 h 1157541"/>
              <a:gd name="connsiteX23" fmla="*/ 240595 w 1240874"/>
              <a:gd name="connsiteY23" fmla="*/ 953138 h 1157541"/>
              <a:gd name="connsiteX24" fmla="*/ 179635 w 1240874"/>
              <a:gd name="connsiteY24" fmla="*/ 892178 h 1157541"/>
              <a:gd name="connsiteX0" fmla="*/ 179635 w 1240206"/>
              <a:gd name="connsiteY0" fmla="*/ 892178 h 1157541"/>
              <a:gd name="connsiteX1" fmla="*/ 27235 w 1240206"/>
              <a:gd name="connsiteY1" fmla="*/ 770258 h 1157541"/>
              <a:gd name="connsiteX2" fmla="*/ 37395 w 1240206"/>
              <a:gd name="connsiteY2" fmla="*/ 546738 h 1157541"/>
              <a:gd name="connsiteX3" fmla="*/ 6915 w 1240206"/>
              <a:gd name="connsiteY3" fmla="*/ 201298 h 1157541"/>
              <a:gd name="connsiteX4" fmla="*/ 189795 w 1240206"/>
              <a:gd name="connsiteY4" fmla="*/ 38738 h 1157541"/>
              <a:gd name="connsiteX5" fmla="*/ 707955 w 1240206"/>
              <a:gd name="connsiteY5" fmla="*/ 8258 h 1157541"/>
              <a:gd name="connsiteX6" fmla="*/ 1175315 w 1240206"/>
              <a:gd name="connsiteY6" fmla="*/ 48898 h 1157541"/>
              <a:gd name="connsiteX7" fmla="*/ 1236275 w 1240206"/>
              <a:gd name="connsiteY7" fmla="*/ 475618 h 1157541"/>
              <a:gd name="connsiteX8" fmla="*/ 1175315 w 1240206"/>
              <a:gd name="connsiteY8" fmla="*/ 851538 h 1157541"/>
              <a:gd name="connsiteX9" fmla="*/ 880675 w 1240206"/>
              <a:gd name="connsiteY9" fmla="*/ 932818 h 1157541"/>
              <a:gd name="connsiteX10" fmla="*/ 748595 w 1240206"/>
              <a:gd name="connsiteY10" fmla="*/ 1054738 h 1157541"/>
              <a:gd name="connsiteX11" fmla="*/ 667315 w 1240206"/>
              <a:gd name="connsiteY11" fmla="*/ 1156338 h 1157541"/>
              <a:gd name="connsiteX12" fmla="*/ 535235 w 1240206"/>
              <a:gd name="connsiteY12" fmla="*/ 1095378 h 1157541"/>
              <a:gd name="connsiteX13" fmla="*/ 504755 w 1240206"/>
              <a:gd name="connsiteY13" fmla="*/ 882018 h 1157541"/>
              <a:gd name="connsiteX14" fmla="*/ 687635 w 1240206"/>
              <a:gd name="connsiteY14" fmla="*/ 780418 h 1157541"/>
              <a:gd name="connsiteX15" fmla="*/ 911155 w 1240206"/>
              <a:gd name="connsiteY15" fmla="*/ 760098 h 1157541"/>
              <a:gd name="connsiteX16" fmla="*/ 961955 w 1240206"/>
              <a:gd name="connsiteY16" fmla="*/ 506098 h 1157541"/>
              <a:gd name="connsiteX17" fmla="*/ 931475 w 1240206"/>
              <a:gd name="connsiteY17" fmla="*/ 302898 h 1157541"/>
              <a:gd name="connsiteX18" fmla="*/ 728275 w 1240206"/>
              <a:gd name="connsiteY18" fmla="*/ 272418 h 1157541"/>
              <a:gd name="connsiteX19" fmla="*/ 372675 w 1240206"/>
              <a:gd name="connsiteY19" fmla="*/ 282578 h 1157541"/>
              <a:gd name="connsiteX20" fmla="*/ 260915 w 1240206"/>
              <a:gd name="connsiteY20" fmla="*/ 434978 h 1157541"/>
              <a:gd name="connsiteX21" fmla="*/ 291395 w 1240206"/>
              <a:gd name="connsiteY21" fmla="*/ 719458 h 1157541"/>
              <a:gd name="connsiteX22" fmla="*/ 352355 w 1240206"/>
              <a:gd name="connsiteY22" fmla="*/ 882018 h 1157541"/>
              <a:gd name="connsiteX23" fmla="*/ 240595 w 1240206"/>
              <a:gd name="connsiteY23" fmla="*/ 953138 h 1157541"/>
              <a:gd name="connsiteX24" fmla="*/ 179635 w 1240206"/>
              <a:gd name="connsiteY24" fmla="*/ 892178 h 1157541"/>
              <a:gd name="connsiteX0" fmla="*/ 180279 w 1240850"/>
              <a:gd name="connsiteY0" fmla="*/ 924917 h 1190280"/>
              <a:gd name="connsiteX1" fmla="*/ 27879 w 1240850"/>
              <a:gd name="connsiteY1" fmla="*/ 802997 h 1190280"/>
              <a:gd name="connsiteX2" fmla="*/ 38039 w 1240850"/>
              <a:gd name="connsiteY2" fmla="*/ 579477 h 1190280"/>
              <a:gd name="connsiteX3" fmla="*/ 7559 w 1240850"/>
              <a:gd name="connsiteY3" fmla="*/ 234037 h 1190280"/>
              <a:gd name="connsiteX4" fmla="*/ 200599 w 1240850"/>
              <a:gd name="connsiteY4" fmla="*/ 10517 h 1190280"/>
              <a:gd name="connsiteX5" fmla="*/ 708599 w 1240850"/>
              <a:gd name="connsiteY5" fmla="*/ 40997 h 1190280"/>
              <a:gd name="connsiteX6" fmla="*/ 1175959 w 1240850"/>
              <a:gd name="connsiteY6" fmla="*/ 81637 h 1190280"/>
              <a:gd name="connsiteX7" fmla="*/ 1236919 w 1240850"/>
              <a:gd name="connsiteY7" fmla="*/ 508357 h 1190280"/>
              <a:gd name="connsiteX8" fmla="*/ 1175959 w 1240850"/>
              <a:gd name="connsiteY8" fmla="*/ 884277 h 1190280"/>
              <a:gd name="connsiteX9" fmla="*/ 881319 w 1240850"/>
              <a:gd name="connsiteY9" fmla="*/ 965557 h 1190280"/>
              <a:gd name="connsiteX10" fmla="*/ 749239 w 1240850"/>
              <a:gd name="connsiteY10" fmla="*/ 1087477 h 1190280"/>
              <a:gd name="connsiteX11" fmla="*/ 667959 w 1240850"/>
              <a:gd name="connsiteY11" fmla="*/ 1189077 h 1190280"/>
              <a:gd name="connsiteX12" fmla="*/ 535879 w 1240850"/>
              <a:gd name="connsiteY12" fmla="*/ 1128117 h 1190280"/>
              <a:gd name="connsiteX13" fmla="*/ 505399 w 1240850"/>
              <a:gd name="connsiteY13" fmla="*/ 914757 h 1190280"/>
              <a:gd name="connsiteX14" fmla="*/ 688279 w 1240850"/>
              <a:gd name="connsiteY14" fmla="*/ 813157 h 1190280"/>
              <a:gd name="connsiteX15" fmla="*/ 911799 w 1240850"/>
              <a:gd name="connsiteY15" fmla="*/ 792837 h 1190280"/>
              <a:gd name="connsiteX16" fmla="*/ 962599 w 1240850"/>
              <a:gd name="connsiteY16" fmla="*/ 538837 h 1190280"/>
              <a:gd name="connsiteX17" fmla="*/ 932119 w 1240850"/>
              <a:gd name="connsiteY17" fmla="*/ 335637 h 1190280"/>
              <a:gd name="connsiteX18" fmla="*/ 728919 w 1240850"/>
              <a:gd name="connsiteY18" fmla="*/ 305157 h 1190280"/>
              <a:gd name="connsiteX19" fmla="*/ 373319 w 1240850"/>
              <a:gd name="connsiteY19" fmla="*/ 315317 h 1190280"/>
              <a:gd name="connsiteX20" fmla="*/ 261559 w 1240850"/>
              <a:gd name="connsiteY20" fmla="*/ 467717 h 1190280"/>
              <a:gd name="connsiteX21" fmla="*/ 292039 w 1240850"/>
              <a:gd name="connsiteY21" fmla="*/ 752197 h 1190280"/>
              <a:gd name="connsiteX22" fmla="*/ 352999 w 1240850"/>
              <a:gd name="connsiteY22" fmla="*/ 914757 h 1190280"/>
              <a:gd name="connsiteX23" fmla="*/ 241239 w 1240850"/>
              <a:gd name="connsiteY23" fmla="*/ 985877 h 1190280"/>
              <a:gd name="connsiteX24" fmla="*/ 180279 w 1240850"/>
              <a:gd name="connsiteY24" fmla="*/ 924917 h 1190280"/>
              <a:gd name="connsiteX0" fmla="*/ 180279 w 1240850"/>
              <a:gd name="connsiteY0" fmla="*/ 920828 h 1186191"/>
              <a:gd name="connsiteX1" fmla="*/ 27879 w 1240850"/>
              <a:gd name="connsiteY1" fmla="*/ 798908 h 1186191"/>
              <a:gd name="connsiteX2" fmla="*/ 38039 w 1240850"/>
              <a:gd name="connsiteY2" fmla="*/ 575388 h 1186191"/>
              <a:gd name="connsiteX3" fmla="*/ 7559 w 1240850"/>
              <a:gd name="connsiteY3" fmla="*/ 168988 h 1186191"/>
              <a:gd name="connsiteX4" fmla="*/ 200599 w 1240850"/>
              <a:gd name="connsiteY4" fmla="*/ 6428 h 1186191"/>
              <a:gd name="connsiteX5" fmla="*/ 708599 w 1240850"/>
              <a:gd name="connsiteY5" fmla="*/ 36908 h 1186191"/>
              <a:gd name="connsiteX6" fmla="*/ 1175959 w 1240850"/>
              <a:gd name="connsiteY6" fmla="*/ 77548 h 1186191"/>
              <a:gd name="connsiteX7" fmla="*/ 1236919 w 1240850"/>
              <a:gd name="connsiteY7" fmla="*/ 504268 h 1186191"/>
              <a:gd name="connsiteX8" fmla="*/ 1175959 w 1240850"/>
              <a:gd name="connsiteY8" fmla="*/ 880188 h 1186191"/>
              <a:gd name="connsiteX9" fmla="*/ 881319 w 1240850"/>
              <a:gd name="connsiteY9" fmla="*/ 961468 h 1186191"/>
              <a:gd name="connsiteX10" fmla="*/ 749239 w 1240850"/>
              <a:gd name="connsiteY10" fmla="*/ 1083388 h 1186191"/>
              <a:gd name="connsiteX11" fmla="*/ 667959 w 1240850"/>
              <a:gd name="connsiteY11" fmla="*/ 1184988 h 1186191"/>
              <a:gd name="connsiteX12" fmla="*/ 535879 w 1240850"/>
              <a:gd name="connsiteY12" fmla="*/ 1124028 h 1186191"/>
              <a:gd name="connsiteX13" fmla="*/ 505399 w 1240850"/>
              <a:gd name="connsiteY13" fmla="*/ 910668 h 1186191"/>
              <a:gd name="connsiteX14" fmla="*/ 688279 w 1240850"/>
              <a:gd name="connsiteY14" fmla="*/ 809068 h 1186191"/>
              <a:gd name="connsiteX15" fmla="*/ 911799 w 1240850"/>
              <a:gd name="connsiteY15" fmla="*/ 788748 h 1186191"/>
              <a:gd name="connsiteX16" fmla="*/ 962599 w 1240850"/>
              <a:gd name="connsiteY16" fmla="*/ 534748 h 1186191"/>
              <a:gd name="connsiteX17" fmla="*/ 932119 w 1240850"/>
              <a:gd name="connsiteY17" fmla="*/ 331548 h 1186191"/>
              <a:gd name="connsiteX18" fmla="*/ 728919 w 1240850"/>
              <a:gd name="connsiteY18" fmla="*/ 301068 h 1186191"/>
              <a:gd name="connsiteX19" fmla="*/ 373319 w 1240850"/>
              <a:gd name="connsiteY19" fmla="*/ 311228 h 1186191"/>
              <a:gd name="connsiteX20" fmla="*/ 261559 w 1240850"/>
              <a:gd name="connsiteY20" fmla="*/ 463628 h 1186191"/>
              <a:gd name="connsiteX21" fmla="*/ 292039 w 1240850"/>
              <a:gd name="connsiteY21" fmla="*/ 748108 h 1186191"/>
              <a:gd name="connsiteX22" fmla="*/ 352999 w 1240850"/>
              <a:gd name="connsiteY22" fmla="*/ 910668 h 1186191"/>
              <a:gd name="connsiteX23" fmla="*/ 241239 w 1240850"/>
              <a:gd name="connsiteY23" fmla="*/ 981788 h 1186191"/>
              <a:gd name="connsiteX24" fmla="*/ 180279 w 1240850"/>
              <a:gd name="connsiteY24" fmla="*/ 920828 h 1186191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28919 w 1242798"/>
              <a:gd name="connsiteY18" fmla="*/ 309767 h 1194890"/>
              <a:gd name="connsiteX19" fmla="*/ 373319 w 1242798"/>
              <a:gd name="connsiteY19" fmla="*/ 31992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08599 w 1242798"/>
              <a:gd name="connsiteY18" fmla="*/ 258967 h 1194890"/>
              <a:gd name="connsiteX19" fmla="*/ 373319 w 1242798"/>
              <a:gd name="connsiteY19" fmla="*/ 31992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08599 w 1242798"/>
              <a:gd name="connsiteY18" fmla="*/ 258967 h 1194890"/>
              <a:gd name="connsiteX19" fmla="*/ 322519 w 1242798"/>
              <a:gd name="connsiteY19" fmla="*/ 34024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42798"/>
              <a:gd name="connsiteY0" fmla="*/ 929527 h 1194890"/>
              <a:gd name="connsiteX1" fmla="*/ 27879 w 1242798"/>
              <a:gd name="connsiteY1" fmla="*/ 807607 h 1194890"/>
              <a:gd name="connsiteX2" fmla="*/ 38039 w 1242798"/>
              <a:gd name="connsiteY2" fmla="*/ 584087 h 1194890"/>
              <a:gd name="connsiteX3" fmla="*/ 7559 w 1242798"/>
              <a:gd name="connsiteY3" fmla="*/ 177687 h 1194890"/>
              <a:gd name="connsiteX4" fmla="*/ 200599 w 1242798"/>
              <a:gd name="connsiteY4" fmla="*/ 15127 h 1194890"/>
              <a:gd name="connsiteX5" fmla="*/ 667959 w 1242798"/>
              <a:gd name="connsiteY5" fmla="*/ 15127 h 1194890"/>
              <a:gd name="connsiteX6" fmla="*/ 1175959 w 1242798"/>
              <a:gd name="connsiteY6" fmla="*/ 86247 h 1194890"/>
              <a:gd name="connsiteX7" fmla="*/ 1236919 w 1242798"/>
              <a:gd name="connsiteY7" fmla="*/ 512967 h 1194890"/>
              <a:gd name="connsiteX8" fmla="*/ 1175959 w 1242798"/>
              <a:gd name="connsiteY8" fmla="*/ 888887 h 1194890"/>
              <a:gd name="connsiteX9" fmla="*/ 881319 w 1242798"/>
              <a:gd name="connsiteY9" fmla="*/ 970167 h 1194890"/>
              <a:gd name="connsiteX10" fmla="*/ 749239 w 1242798"/>
              <a:gd name="connsiteY10" fmla="*/ 1092087 h 1194890"/>
              <a:gd name="connsiteX11" fmla="*/ 667959 w 1242798"/>
              <a:gd name="connsiteY11" fmla="*/ 1193687 h 1194890"/>
              <a:gd name="connsiteX12" fmla="*/ 535879 w 1242798"/>
              <a:gd name="connsiteY12" fmla="*/ 1132727 h 1194890"/>
              <a:gd name="connsiteX13" fmla="*/ 505399 w 1242798"/>
              <a:gd name="connsiteY13" fmla="*/ 919367 h 1194890"/>
              <a:gd name="connsiteX14" fmla="*/ 688279 w 1242798"/>
              <a:gd name="connsiteY14" fmla="*/ 817767 h 1194890"/>
              <a:gd name="connsiteX15" fmla="*/ 911799 w 1242798"/>
              <a:gd name="connsiteY15" fmla="*/ 797447 h 1194890"/>
              <a:gd name="connsiteX16" fmla="*/ 962599 w 1242798"/>
              <a:gd name="connsiteY16" fmla="*/ 543447 h 1194890"/>
              <a:gd name="connsiteX17" fmla="*/ 932119 w 1242798"/>
              <a:gd name="connsiteY17" fmla="*/ 340247 h 1194890"/>
              <a:gd name="connsiteX18" fmla="*/ 728919 w 1242798"/>
              <a:gd name="connsiteY18" fmla="*/ 319927 h 1194890"/>
              <a:gd name="connsiteX19" fmla="*/ 322519 w 1242798"/>
              <a:gd name="connsiteY19" fmla="*/ 340247 h 1194890"/>
              <a:gd name="connsiteX20" fmla="*/ 261559 w 1242798"/>
              <a:gd name="connsiteY20" fmla="*/ 472327 h 1194890"/>
              <a:gd name="connsiteX21" fmla="*/ 292039 w 1242798"/>
              <a:gd name="connsiteY21" fmla="*/ 756807 h 1194890"/>
              <a:gd name="connsiteX22" fmla="*/ 352999 w 1242798"/>
              <a:gd name="connsiteY22" fmla="*/ 919367 h 1194890"/>
              <a:gd name="connsiteX23" fmla="*/ 241239 w 1242798"/>
              <a:gd name="connsiteY23" fmla="*/ 990487 h 1194890"/>
              <a:gd name="connsiteX24" fmla="*/ 180279 w 1242798"/>
              <a:gd name="connsiteY24" fmla="*/ 929527 h 1194890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322519 w 1237718"/>
              <a:gd name="connsiteY19" fmla="*/ 34684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86959 w 1237718"/>
              <a:gd name="connsiteY19" fmla="*/ 31636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86959 w 1237718"/>
              <a:gd name="connsiteY19" fmla="*/ 31636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51399 w 1237718"/>
              <a:gd name="connsiteY19" fmla="*/ 27064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251399 w 1237718"/>
              <a:gd name="connsiteY19" fmla="*/ 270641 h 1201484"/>
              <a:gd name="connsiteX20" fmla="*/ 261559 w 1237718"/>
              <a:gd name="connsiteY20" fmla="*/ 478921 h 1201484"/>
              <a:gd name="connsiteX21" fmla="*/ 292039 w 1237718"/>
              <a:gd name="connsiteY21" fmla="*/ 763401 h 1201484"/>
              <a:gd name="connsiteX22" fmla="*/ 352999 w 1237718"/>
              <a:gd name="connsiteY22" fmla="*/ 925961 h 1201484"/>
              <a:gd name="connsiteX23" fmla="*/ 241239 w 1237718"/>
              <a:gd name="connsiteY23" fmla="*/ 997081 h 1201484"/>
              <a:gd name="connsiteX24" fmla="*/ 180279 w 1237718"/>
              <a:gd name="connsiteY24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28919 w 1237718"/>
              <a:gd name="connsiteY18" fmla="*/ 32652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33999 w 1237718"/>
              <a:gd name="connsiteY18" fmla="*/ 27064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733999 w 1237718"/>
              <a:gd name="connsiteY18" fmla="*/ 270641 h 1201484"/>
              <a:gd name="connsiteX19" fmla="*/ 467923 w 1237718"/>
              <a:gd name="connsiteY19" fmla="*/ 271363 h 1201484"/>
              <a:gd name="connsiteX20" fmla="*/ 251399 w 1237718"/>
              <a:gd name="connsiteY20" fmla="*/ 270641 h 1201484"/>
              <a:gd name="connsiteX21" fmla="*/ 261559 w 1237718"/>
              <a:gd name="connsiteY21" fmla="*/ 478921 h 1201484"/>
              <a:gd name="connsiteX22" fmla="*/ 292039 w 1237718"/>
              <a:gd name="connsiteY22" fmla="*/ 763401 h 1201484"/>
              <a:gd name="connsiteX23" fmla="*/ 352999 w 1237718"/>
              <a:gd name="connsiteY23" fmla="*/ 925961 h 1201484"/>
              <a:gd name="connsiteX24" fmla="*/ 241239 w 1237718"/>
              <a:gd name="connsiteY24" fmla="*/ 997081 h 1201484"/>
              <a:gd name="connsiteX25" fmla="*/ 180279 w 1237718"/>
              <a:gd name="connsiteY25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32119 w 1237718"/>
              <a:gd name="connsiteY17" fmla="*/ 346841 h 1201484"/>
              <a:gd name="connsiteX18" fmla="*/ 986083 w 1237718"/>
              <a:gd name="connsiteY18" fmla="*/ 248503 h 1201484"/>
              <a:gd name="connsiteX19" fmla="*/ 733999 w 1237718"/>
              <a:gd name="connsiteY19" fmla="*/ 270641 h 1201484"/>
              <a:gd name="connsiteX20" fmla="*/ 467923 w 1237718"/>
              <a:gd name="connsiteY20" fmla="*/ 271363 h 1201484"/>
              <a:gd name="connsiteX21" fmla="*/ 251399 w 1237718"/>
              <a:gd name="connsiteY21" fmla="*/ 270641 h 1201484"/>
              <a:gd name="connsiteX22" fmla="*/ 261559 w 1237718"/>
              <a:gd name="connsiteY22" fmla="*/ 478921 h 1201484"/>
              <a:gd name="connsiteX23" fmla="*/ 292039 w 1237718"/>
              <a:gd name="connsiteY23" fmla="*/ 763401 h 1201484"/>
              <a:gd name="connsiteX24" fmla="*/ 352999 w 1237718"/>
              <a:gd name="connsiteY24" fmla="*/ 925961 h 1201484"/>
              <a:gd name="connsiteX25" fmla="*/ 241239 w 1237718"/>
              <a:gd name="connsiteY25" fmla="*/ 997081 h 1201484"/>
              <a:gd name="connsiteX26" fmla="*/ 180279 w 1237718"/>
              <a:gd name="connsiteY26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62599 w 1237718"/>
              <a:gd name="connsiteY16" fmla="*/ 550041 h 1201484"/>
              <a:gd name="connsiteX17" fmla="*/ 972759 w 1237718"/>
              <a:gd name="connsiteY17" fmla="*/ 359541 h 1201484"/>
              <a:gd name="connsiteX18" fmla="*/ 986083 w 1237718"/>
              <a:gd name="connsiteY18" fmla="*/ 248503 h 1201484"/>
              <a:gd name="connsiteX19" fmla="*/ 733999 w 1237718"/>
              <a:gd name="connsiteY19" fmla="*/ 270641 h 1201484"/>
              <a:gd name="connsiteX20" fmla="*/ 467923 w 1237718"/>
              <a:gd name="connsiteY20" fmla="*/ 271363 h 1201484"/>
              <a:gd name="connsiteX21" fmla="*/ 251399 w 1237718"/>
              <a:gd name="connsiteY21" fmla="*/ 270641 h 1201484"/>
              <a:gd name="connsiteX22" fmla="*/ 261559 w 1237718"/>
              <a:gd name="connsiteY22" fmla="*/ 478921 h 1201484"/>
              <a:gd name="connsiteX23" fmla="*/ 292039 w 1237718"/>
              <a:gd name="connsiteY23" fmla="*/ 763401 h 1201484"/>
              <a:gd name="connsiteX24" fmla="*/ 352999 w 1237718"/>
              <a:gd name="connsiteY24" fmla="*/ 925961 h 1201484"/>
              <a:gd name="connsiteX25" fmla="*/ 241239 w 1237718"/>
              <a:gd name="connsiteY25" fmla="*/ 997081 h 1201484"/>
              <a:gd name="connsiteX26" fmla="*/ 180279 w 1237718"/>
              <a:gd name="connsiteY26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90539 w 1237718"/>
              <a:gd name="connsiteY16" fmla="*/ 562741 h 1201484"/>
              <a:gd name="connsiteX17" fmla="*/ 972759 w 1237718"/>
              <a:gd name="connsiteY17" fmla="*/ 359541 h 1201484"/>
              <a:gd name="connsiteX18" fmla="*/ 986083 w 1237718"/>
              <a:gd name="connsiteY18" fmla="*/ 248503 h 1201484"/>
              <a:gd name="connsiteX19" fmla="*/ 733999 w 1237718"/>
              <a:gd name="connsiteY19" fmla="*/ 270641 h 1201484"/>
              <a:gd name="connsiteX20" fmla="*/ 467923 w 1237718"/>
              <a:gd name="connsiteY20" fmla="*/ 271363 h 1201484"/>
              <a:gd name="connsiteX21" fmla="*/ 251399 w 1237718"/>
              <a:gd name="connsiteY21" fmla="*/ 270641 h 1201484"/>
              <a:gd name="connsiteX22" fmla="*/ 261559 w 1237718"/>
              <a:gd name="connsiteY22" fmla="*/ 478921 h 1201484"/>
              <a:gd name="connsiteX23" fmla="*/ 292039 w 1237718"/>
              <a:gd name="connsiteY23" fmla="*/ 763401 h 1201484"/>
              <a:gd name="connsiteX24" fmla="*/ 352999 w 1237718"/>
              <a:gd name="connsiteY24" fmla="*/ 925961 h 1201484"/>
              <a:gd name="connsiteX25" fmla="*/ 241239 w 1237718"/>
              <a:gd name="connsiteY25" fmla="*/ 997081 h 1201484"/>
              <a:gd name="connsiteX26" fmla="*/ 180279 w 1237718"/>
              <a:gd name="connsiteY26" fmla="*/ 936121 h 1201484"/>
              <a:gd name="connsiteX0" fmla="*/ 180279 w 1237718"/>
              <a:gd name="connsiteY0" fmla="*/ 936121 h 1201484"/>
              <a:gd name="connsiteX1" fmla="*/ 27879 w 1237718"/>
              <a:gd name="connsiteY1" fmla="*/ 814201 h 1201484"/>
              <a:gd name="connsiteX2" fmla="*/ 38039 w 1237718"/>
              <a:gd name="connsiteY2" fmla="*/ 590681 h 1201484"/>
              <a:gd name="connsiteX3" fmla="*/ 7559 w 1237718"/>
              <a:gd name="connsiteY3" fmla="*/ 184281 h 1201484"/>
              <a:gd name="connsiteX4" fmla="*/ 200599 w 1237718"/>
              <a:gd name="connsiteY4" fmla="*/ 21721 h 1201484"/>
              <a:gd name="connsiteX5" fmla="*/ 667959 w 1237718"/>
              <a:gd name="connsiteY5" fmla="*/ 21721 h 1201484"/>
              <a:gd name="connsiteX6" fmla="*/ 1155639 w 1237718"/>
              <a:gd name="connsiteY6" fmla="*/ 42041 h 1201484"/>
              <a:gd name="connsiteX7" fmla="*/ 1236919 w 1237718"/>
              <a:gd name="connsiteY7" fmla="*/ 519561 h 1201484"/>
              <a:gd name="connsiteX8" fmla="*/ 1175959 w 1237718"/>
              <a:gd name="connsiteY8" fmla="*/ 895481 h 1201484"/>
              <a:gd name="connsiteX9" fmla="*/ 881319 w 1237718"/>
              <a:gd name="connsiteY9" fmla="*/ 976761 h 1201484"/>
              <a:gd name="connsiteX10" fmla="*/ 749239 w 1237718"/>
              <a:gd name="connsiteY10" fmla="*/ 1098681 h 1201484"/>
              <a:gd name="connsiteX11" fmla="*/ 667959 w 1237718"/>
              <a:gd name="connsiteY11" fmla="*/ 1200281 h 1201484"/>
              <a:gd name="connsiteX12" fmla="*/ 535879 w 1237718"/>
              <a:gd name="connsiteY12" fmla="*/ 1139321 h 1201484"/>
              <a:gd name="connsiteX13" fmla="*/ 505399 w 1237718"/>
              <a:gd name="connsiteY13" fmla="*/ 925961 h 1201484"/>
              <a:gd name="connsiteX14" fmla="*/ 688279 w 1237718"/>
              <a:gd name="connsiteY14" fmla="*/ 824361 h 1201484"/>
              <a:gd name="connsiteX15" fmla="*/ 911799 w 1237718"/>
              <a:gd name="connsiteY15" fmla="*/ 804041 h 1201484"/>
              <a:gd name="connsiteX16" fmla="*/ 983543 w 1237718"/>
              <a:gd name="connsiteY16" fmla="*/ 695543 h 1201484"/>
              <a:gd name="connsiteX17" fmla="*/ 990539 w 1237718"/>
              <a:gd name="connsiteY17" fmla="*/ 562741 h 1201484"/>
              <a:gd name="connsiteX18" fmla="*/ 972759 w 1237718"/>
              <a:gd name="connsiteY18" fmla="*/ 359541 h 1201484"/>
              <a:gd name="connsiteX19" fmla="*/ 986083 w 1237718"/>
              <a:gd name="connsiteY19" fmla="*/ 248503 h 1201484"/>
              <a:gd name="connsiteX20" fmla="*/ 733999 w 1237718"/>
              <a:gd name="connsiteY20" fmla="*/ 270641 h 1201484"/>
              <a:gd name="connsiteX21" fmla="*/ 467923 w 1237718"/>
              <a:gd name="connsiteY21" fmla="*/ 271363 h 1201484"/>
              <a:gd name="connsiteX22" fmla="*/ 251399 w 1237718"/>
              <a:gd name="connsiteY22" fmla="*/ 270641 h 1201484"/>
              <a:gd name="connsiteX23" fmla="*/ 261559 w 1237718"/>
              <a:gd name="connsiteY23" fmla="*/ 478921 h 1201484"/>
              <a:gd name="connsiteX24" fmla="*/ 292039 w 1237718"/>
              <a:gd name="connsiteY24" fmla="*/ 763401 h 1201484"/>
              <a:gd name="connsiteX25" fmla="*/ 352999 w 1237718"/>
              <a:gd name="connsiteY25" fmla="*/ 925961 h 1201484"/>
              <a:gd name="connsiteX26" fmla="*/ 241239 w 1237718"/>
              <a:gd name="connsiteY26" fmla="*/ 997081 h 1201484"/>
              <a:gd name="connsiteX27" fmla="*/ 180279 w 1237718"/>
              <a:gd name="connsiteY27" fmla="*/ 936121 h 1201484"/>
              <a:gd name="connsiteX0" fmla="*/ 180279 w 1237911"/>
              <a:gd name="connsiteY0" fmla="*/ 927230 h 1192593"/>
              <a:gd name="connsiteX1" fmla="*/ 27879 w 1237911"/>
              <a:gd name="connsiteY1" fmla="*/ 805310 h 1192593"/>
              <a:gd name="connsiteX2" fmla="*/ 38039 w 1237911"/>
              <a:gd name="connsiteY2" fmla="*/ 581790 h 1192593"/>
              <a:gd name="connsiteX3" fmla="*/ 7559 w 1237911"/>
              <a:gd name="connsiteY3" fmla="*/ 175390 h 1192593"/>
              <a:gd name="connsiteX4" fmla="*/ 200599 w 1237911"/>
              <a:gd name="connsiteY4" fmla="*/ 12830 h 1192593"/>
              <a:gd name="connsiteX5" fmla="*/ 667959 w 1237911"/>
              <a:gd name="connsiteY5" fmla="*/ 12830 h 1192593"/>
              <a:gd name="connsiteX6" fmla="*/ 1155639 w 1237911"/>
              <a:gd name="connsiteY6" fmla="*/ 33150 h 1192593"/>
              <a:gd name="connsiteX7" fmla="*/ 1209603 w 1237911"/>
              <a:gd name="connsiteY7" fmla="*/ 318352 h 1192593"/>
              <a:gd name="connsiteX8" fmla="*/ 1236919 w 1237911"/>
              <a:gd name="connsiteY8" fmla="*/ 510670 h 1192593"/>
              <a:gd name="connsiteX9" fmla="*/ 1175959 w 1237911"/>
              <a:gd name="connsiteY9" fmla="*/ 886590 h 1192593"/>
              <a:gd name="connsiteX10" fmla="*/ 881319 w 1237911"/>
              <a:gd name="connsiteY10" fmla="*/ 967870 h 1192593"/>
              <a:gd name="connsiteX11" fmla="*/ 749239 w 1237911"/>
              <a:gd name="connsiteY11" fmla="*/ 1089790 h 1192593"/>
              <a:gd name="connsiteX12" fmla="*/ 667959 w 1237911"/>
              <a:gd name="connsiteY12" fmla="*/ 1191390 h 1192593"/>
              <a:gd name="connsiteX13" fmla="*/ 535879 w 1237911"/>
              <a:gd name="connsiteY13" fmla="*/ 1130430 h 1192593"/>
              <a:gd name="connsiteX14" fmla="*/ 505399 w 1237911"/>
              <a:gd name="connsiteY14" fmla="*/ 917070 h 1192593"/>
              <a:gd name="connsiteX15" fmla="*/ 688279 w 1237911"/>
              <a:gd name="connsiteY15" fmla="*/ 815470 h 1192593"/>
              <a:gd name="connsiteX16" fmla="*/ 911799 w 1237911"/>
              <a:gd name="connsiteY16" fmla="*/ 795150 h 1192593"/>
              <a:gd name="connsiteX17" fmla="*/ 983543 w 1237911"/>
              <a:gd name="connsiteY17" fmla="*/ 686652 h 1192593"/>
              <a:gd name="connsiteX18" fmla="*/ 990539 w 1237911"/>
              <a:gd name="connsiteY18" fmla="*/ 553850 h 1192593"/>
              <a:gd name="connsiteX19" fmla="*/ 972759 w 1237911"/>
              <a:gd name="connsiteY19" fmla="*/ 350650 h 1192593"/>
              <a:gd name="connsiteX20" fmla="*/ 986083 w 1237911"/>
              <a:gd name="connsiteY20" fmla="*/ 239612 h 1192593"/>
              <a:gd name="connsiteX21" fmla="*/ 733999 w 1237911"/>
              <a:gd name="connsiteY21" fmla="*/ 261750 h 1192593"/>
              <a:gd name="connsiteX22" fmla="*/ 467923 w 1237911"/>
              <a:gd name="connsiteY22" fmla="*/ 262472 h 1192593"/>
              <a:gd name="connsiteX23" fmla="*/ 251399 w 1237911"/>
              <a:gd name="connsiteY23" fmla="*/ 261750 h 1192593"/>
              <a:gd name="connsiteX24" fmla="*/ 261559 w 1237911"/>
              <a:gd name="connsiteY24" fmla="*/ 470030 h 1192593"/>
              <a:gd name="connsiteX25" fmla="*/ 292039 w 1237911"/>
              <a:gd name="connsiteY25" fmla="*/ 754510 h 1192593"/>
              <a:gd name="connsiteX26" fmla="*/ 352999 w 1237911"/>
              <a:gd name="connsiteY26" fmla="*/ 917070 h 1192593"/>
              <a:gd name="connsiteX27" fmla="*/ 241239 w 1237911"/>
              <a:gd name="connsiteY27" fmla="*/ 988190 h 1192593"/>
              <a:gd name="connsiteX28" fmla="*/ 180279 w 1237911"/>
              <a:gd name="connsiteY28" fmla="*/ 927230 h 11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37911" h="1192593">
                <a:moveTo>
                  <a:pt x="180279" y="927230"/>
                </a:moveTo>
                <a:cubicBezTo>
                  <a:pt x="144719" y="896750"/>
                  <a:pt x="51586" y="862883"/>
                  <a:pt x="27879" y="805310"/>
                </a:cubicBezTo>
                <a:cubicBezTo>
                  <a:pt x="4172" y="747737"/>
                  <a:pt x="41426" y="686777"/>
                  <a:pt x="38039" y="581790"/>
                </a:cubicBezTo>
                <a:cubicBezTo>
                  <a:pt x="34652" y="476803"/>
                  <a:pt x="-19534" y="270217"/>
                  <a:pt x="7559" y="175390"/>
                </a:cubicBezTo>
                <a:cubicBezTo>
                  <a:pt x="34652" y="80563"/>
                  <a:pt x="90532" y="39923"/>
                  <a:pt x="200599" y="12830"/>
                </a:cubicBezTo>
                <a:cubicBezTo>
                  <a:pt x="310666" y="-14263"/>
                  <a:pt x="508786" y="9443"/>
                  <a:pt x="667959" y="12830"/>
                </a:cubicBezTo>
                <a:cubicBezTo>
                  <a:pt x="827132" y="16217"/>
                  <a:pt x="1065365" y="-17770"/>
                  <a:pt x="1155639" y="33150"/>
                </a:cubicBezTo>
                <a:cubicBezTo>
                  <a:pt x="1245913" y="84070"/>
                  <a:pt x="1196056" y="238765"/>
                  <a:pt x="1209603" y="318352"/>
                </a:cubicBezTo>
                <a:cubicBezTo>
                  <a:pt x="1223150" y="397939"/>
                  <a:pt x="1242526" y="415964"/>
                  <a:pt x="1236919" y="510670"/>
                </a:cubicBezTo>
                <a:cubicBezTo>
                  <a:pt x="1231312" y="605376"/>
                  <a:pt x="1235226" y="810390"/>
                  <a:pt x="1175959" y="886590"/>
                </a:cubicBezTo>
                <a:cubicBezTo>
                  <a:pt x="1116692" y="962790"/>
                  <a:pt x="952439" y="934003"/>
                  <a:pt x="881319" y="967870"/>
                </a:cubicBezTo>
                <a:cubicBezTo>
                  <a:pt x="810199" y="1001737"/>
                  <a:pt x="784799" y="1052537"/>
                  <a:pt x="749239" y="1089790"/>
                </a:cubicBezTo>
                <a:cubicBezTo>
                  <a:pt x="713679" y="1127043"/>
                  <a:pt x="703519" y="1184617"/>
                  <a:pt x="667959" y="1191390"/>
                </a:cubicBezTo>
                <a:cubicBezTo>
                  <a:pt x="632399" y="1198163"/>
                  <a:pt x="562972" y="1176150"/>
                  <a:pt x="535879" y="1130430"/>
                </a:cubicBezTo>
                <a:cubicBezTo>
                  <a:pt x="508786" y="1084710"/>
                  <a:pt x="479999" y="969563"/>
                  <a:pt x="505399" y="917070"/>
                </a:cubicBezTo>
                <a:cubicBezTo>
                  <a:pt x="530799" y="864577"/>
                  <a:pt x="620546" y="835790"/>
                  <a:pt x="688279" y="815470"/>
                </a:cubicBezTo>
                <a:cubicBezTo>
                  <a:pt x="756012" y="795150"/>
                  <a:pt x="862588" y="816620"/>
                  <a:pt x="911799" y="795150"/>
                </a:cubicBezTo>
                <a:cubicBezTo>
                  <a:pt x="961010" y="773680"/>
                  <a:pt x="970420" y="726869"/>
                  <a:pt x="983543" y="686652"/>
                </a:cubicBezTo>
                <a:cubicBezTo>
                  <a:pt x="996666" y="646435"/>
                  <a:pt x="992336" y="609850"/>
                  <a:pt x="990539" y="553850"/>
                </a:cubicBezTo>
                <a:cubicBezTo>
                  <a:pt x="988742" y="497850"/>
                  <a:pt x="973502" y="403023"/>
                  <a:pt x="972759" y="350650"/>
                </a:cubicBezTo>
                <a:cubicBezTo>
                  <a:pt x="972016" y="298277"/>
                  <a:pt x="1019103" y="252312"/>
                  <a:pt x="986083" y="239612"/>
                </a:cubicBezTo>
                <a:cubicBezTo>
                  <a:pt x="953063" y="226912"/>
                  <a:pt x="820359" y="257940"/>
                  <a:pt x="733999" y="261750"/>
                </a:cubicBezTo>
                <a:cubicBezTo>
                  <a:pt x="647639" y="265560"/>
                  <a:pt x="547510" y="271785"/>
                  <a:pt x="467923" y="262472"/>
                </a:cubicBezTo>
                <a:cubicBezTo>
                  <a:pt x="388336" y="283639"/>
                  <a:pt x="285793" y="227157"/>
                  <a:pt x="251399" y="261750"/>
                </a:cubicBezTo>
                <a:cubicBezTo>
                  <a:pt x="217005" y="296343"/>
                  <a:pt x="254786" y="387903"/>
                  <a:pt x="261559" y="470030"/>
                </a:cubicBezTo>
                <a:cubicBezTo>
                  <a:pt x="268332" y="552157"/>
                  <a:pt x="276799" y="680003"/>
                  <a:pt x="292039" y="754510"/>
                </a:cubicBezTo>
                <a:cubicBezTo>
                  <a:pt x="307279" y="829017"/>
                  <a:pt x="361466" y="878123"/>
                  <a:pt x="352999" y="917070"/>
                </a:cubicBezTo>
                <a:cubicBezTo>
                  <a:pt x="344532" y="956017"/>
                  <a:pt x="273412" y="981417"/>
                  <a:pt x="241239" y="988190"/>
                </a:cubicBezTo>
                <a:cubicBezTo>
                  <a:pt x="209066" y="994963"/>
                  <a:pt x="215839" y="957710"/>
                  <a:pt x="180279" y="927230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AF79542-40FF-4B28-8DD7-06E36DB1B713}"/>
              </a:ext>
            </a:extLst>
          </p:cNvPr>
          <p:cNvSpPr/>
          <p:nvPr/>
        </p:nvSpPr>
        <p:spPr>
          <a:xfrm>
            <a:off x="10271051" y="3245951"/>
            <a:ext cx="1174459" cy="1917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(C)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1AC1BD-45D2-42C1-8000-E9D73898A77A}"/>
              </a:ext>
            </a:extLst>
          </p:cNvPr>
          <p:cNvGrpSpPr/>
          <p:nvPr/>
        </p:nvGrpSpPr>
        <p:grpSpPr>
          <a:xfrm>
            <a:off x="128453" y="1970363"/>
            <a:ext cx="1733525" cy="976509"/>
            <a:chOff x="3029089" y="4199093"/>
            <a:chExt cx="1733525" cy="976509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3847772-CCF3-4694-97BE-7D12102267BA}"/>
                </a:ext>
              </a:extLst>
            </p:cNvPr>
            <p:cNvSpPr/>
            <p:nvPr/>
          </p:nvSpPr>
          <p:spPr>
            <a:xfrm>
              <a:off x="3029089" y="4199093"/>
              <a:ext cx="1733525" cy="976507"/>
            </a:xfrm>
            <a:custGeom>
              <a:avLst/>
              <a:gdLst>
                <a:gd name="connsiteX0" fmla="*/ 78172 w 1437229"/>
                <a:gd name="connsiteY0" fmla="*/ 161854 h 1051159"/>
                <a:gd name="connsiteX1" fmla="*/ 218022 w 1437229"/>
                <a:gd name="connsiteY1" fmla="*/ 22005 h 1051159"/>
                <a:gd name="connsiteX2" fmla="*/ 529993 w 1437229"/>
                <a:gd name="connsiteY2" fmla="*/ 161854 h 1051159"/>
                <a:gd name="connsiteX3" fmla="*/ 691358 w 1437229"/>
                <a:gd name="connsiteY3" fmla="*/ 108066 h 1051159"/>
                <a:gd name="connsiteX4" fmla="*/ 949542 w 1437229"/>
                <a:gd name="connsiteY4" fmla="*/ 140339 h 1051159"/>
                <a:gd name="connsiteX5" fmla="*/ 1229240 w 1437229"/>
                <a:gd name="connsiteY5" fmla="*/ 489 h 1051159"/>
                <a:gd name="connsiteX6" fmla="*/ 1422878 w 1437229"/>
                <a:gd name="connsiteY6" fmla="*/ 97308 h 1051159"/>
                <a:gd name="connsiteX7" fmla="*/ 1412120 w 1437229"/>
                <a:gd name="connsiteY7" fmla="*/ 183369 h 1051159"/>
                <a:gd name="connsiteX8" fmla="*/ 1326059 w 1437229"/>
                <a:gd name="connsiteY8" fmla="*/ 237158 h 1051159"/>
                <a:gd name="connsiteX9" fmla="*/ 1218483 w 1437229"/>
                <a:gd name="connsiteY9" fmla="*/ 161854 h 1051159"/>
                <a:gd name="connsiteX10" fmla="*/ 1089391 w 1437229"/>
                <a:gd name="connsiteY10" fmla="*/ 237158 h 1051159"/>
                <a:gd name="connsiteX11" fmla="*/ 1003330 w 1437229"/>
                <a:gd name="connsiteY11" fmla="*/ 441553 h 1051159"/>
                <a:gd name="connsiteX12" fmla="*/ 895753 w 1437229"/>
                <a:gd name="connsiteY12" fmla="*/ 678221 h 1051159"/>
                <a:gd name="connsiteX13" fmla="*/ 852723 w 1437229"/>
                <a:gd name="connsiteY13" fmla="*/ 871859 h 1051159"/>
                <a:gd name="connsiteX14" fmla="*/ 831207 w 1437229"/>
                <a:gd name="connsiteY14" fmla="*/ 1011708 h 1051159"/>
                <a:gd name="connsiteX15" fmla="*/ 648327 w 1437229"/>
                <a:gd name="connsiteY15" fmla="*/ 1033224 h 1051159"/>
                <a:gd name="connsiteX16" fmla="*/ 648327 w 1437229"/>
                <a:gd name="connsiteY16" fmla="*/ 775040 h 1051159"/>
                <a:gd name="connsiteX17" fmla="*/ 519236 w 1437229"/>
                <a:gd name="connsiteY17" fmla="*/ 430795 h 1051159"/>
                <a:gd name="connsiteX18" fmla="*/ 411659 w 1437229"/>
                <a:gd name="connsiteY18" fmla="*/ 258673 h 1051159"/>
                <a:gd name="connsiteX19" fmla="*/ 228779 w 1437229"/>
                <a:gd name="connsiteY19" fmla="*/ 151096 h 1051159"/>
                <a:gd name="connsiteX20" fmla="*/ 153476 w 1437229"/>
                <a:gd name="connsiteY20" fmla="*/ 355492 h 1051159"/>
                <a:gd name="connsiteX21" fmla="*/ 2869 w 1437229"/>
                <a:gd name="connsiteY21" fmla="*/ 258673 h 1051159"/>
                <a:gd name="connsiteX22" fmla="*/ 78172 w 1437229"/>
                <a:gd name="connsiteY22" fmla="*/ 161854 h 1051159"/>
                <a:gd name="connsiteX0" fmla="*/ 78172 w 1437229"/>
                <a:gd name="connsiteY0" fmla="*/ 161854 h 1051159"/>
                <a:gd name="connsiteX1" fmla="*/ 218022 w 1437229"/>
                <a:gd name="connsiteY1" fmla="*/ 22005 h 1051159"/>
                <a:gd name="connsiteX2" fmla="*/ 529993 w 1437229"/>
                <a:gd name="connsiteY2" fmla="*/ 161854 h 1051159"/>
                <a:gd name="connsiteX3" fmla="*/ 752318 w 1437229"/>
                <a:gd name="connsiteY3" fmla="*/ 77586 h 1051159"/>
                <a:gd name="connsiteX4" fmla="*/ 949542 w 1437229"/>
                <a:gd name="connsiteY4" fmla="*/ 140339 h 1051159"/>
                <a:gd name="connsiteX5" fmla="*/ 1229240 w 1437229"/>
                <a:gd name="connsiteY5" fmla="*/ 489 h 1051159"/>
                <a:gd name="connsiteX6" fmla="*/ 1422878 w 1437229"/>
                <a:gd name="connsiteY6" fmla="*/ 97308 h 1051159"/>
                <a:gd name="connsiteX7" fmla="*/ 1412120 w 1437229"/>
                <a:gd name="connsiteY7" fmla="*/ 183369 h 1051159"/>
                <a:gd name="connsiteX8" fmla="*/ 1326059 w 1437229"/>
                <a:gd name="connsiteY8" fmla="*/ 237158 h 1051159"/>
                <a:gd name="connsiteX9" fmla="*/ 1218483 w 1437229"/>
                <a:gd name="connsiteY9" fmla="*/ 161854 h 1051159"/>
                <a:gd name="connsiteX10" fmla="*/ 1089391 w 1437229"/>
                <a:gd name="connsiteY10" fmla="*/ 237158 h 1051159"/>
                <a:gd name="connsiteX11" fmla="*/ 1003330 w 1437229"/>
                <a:gd name="connsiteY11" fmla="*/ 441553 h 1051159"/>
                <a:gd name="connsiteX12" fmla="*/ 895753 w 1437229"/>
                <a:gd name="connsiteY12" fmla="*/ 678221 h 1051159"/>
                <a:gd name="connsiteX13" fmla="*/ 852723 w 1437229"/>
                <a:gd name="connsiteY13" fmla="*/ 871859 h 1051159"/>
                <a:gd name="connsiteX14" fmla="*/ 831207 w 1437229"/>
                <a:gd name="connsiteY14" fmla="*/ 1011708 h 1051159"/>
                <a:gd name="connsiteX15" fmla="*/ 648327 w 1437229"/>
                <a:gd name="connsiteY15" fmla="*/ 1033224 h 1051159"/>
                <a:gd name="connsiteX16" fmla="*/ 648327 w 1437229"/>
                <a:gd name="connsiteY16" fmla="*/ 775040 h 1051159"/>
                <a:gd name="connsiteX17" fmla="*/ 519236 w 1437229"/>
                <a:gd name="connsiteY17" fmla="*/ 430795 h 1051159"/>
                <a:gd name="connsiteX18" fmla="*/ 411659 w 1437229"/>
                <a:gd name="connsiteY18" fmla="*/ 258673 h 1051159"/>
                <a:gd name="connsiteX19" fmla="*/ 228779 w 1437229"/>
                <a:gd name="connsiteY19" fmla="*/ 151096 h 1051159"/>
                <a:gd name="connsiteX20" fmla="*/ 153476 w 1437229"/>
                <a:gd name="connsiteY20" fmla="*/ 355492 h 1051159"/>
                <a:gd name="connsiteX21" fmla="*/ 2869 w 1437229"/>
                <a:gd name="connsiteY21" fmla="*/ 258673 h 1051159"/>
                <a:gd name="connsiteX22" fmla="*/ 78172 w 1437229"/>
                <a:gd name="connsiteY22" fmla="*/ 161854 h 1051159"/>
                <a:gd name="connsiteX0" fmla="*/ 78172 w 1609255"/>
                <a:gd name="connsiteY0" fmla="*/ 161371 h 1050676"/>
                <a:gd name="connsiteX1" fmla="*/ 218022 w 1609255"/>
                <a:gd name="connsiteY1" fmla="*/ 21522 h 1050676"/>
                <a:gd name="connsiteX2" fmla="*/ 529993 w 1609255"/>
                <a:gd name="connsiteY2" fmla="*/ 161371 h 1050676"/>
                <a:gd name="connsiteX3" fmla="*/ 752318 w 1609255"/>
                <a:gd name="connsiteY3" fmla="*/ 77103 h 1050676"/>
                <a:gd name="connsiteX4" fmla="*/ 949542 w 1609255"/>
                <a:gd name="connsiteY4" fmla="*/ 139856 h 1050676"/>
                <a:gd name="connsiteX5" fmla="*/ 1229240 w 1609255"/>
                <a:gd name="connsiteY5" fmla="*/ 6 h 1050676"/>
                <a:gd name="connsiteX6" fmla="*/ 1605758 w 1609255"/>
                <a:gd name="connsiteY6" fmla="*/ 145593 h 1050676"/>
                <a:gd name="connsiteX7" fmla="*/ 1412120 w 1609255"/>
                <a:gd name="connsiteY7" fmla="*/ 182886 h 1050676"/>
                <a:gd name="connsiteX8" fmla="*/ 1326059 w 1609255"/>
                <a:gd name="connsiteY8" fmla="*/ 236675 h 1050676"/>
                <a:gd name="connsiteX9" fmla="*/ 1218483 w 1609255"/>
                <a:gd name="connsiteY9" fmla="*/ 161371 h 1050676"/>
                <a:gd name="connsiteX10" fmla="*/ 1089391 w 1609255"/>
                <a:gd name="connsiteY10" fmla="*/ 236675 h 1050676"/>
                <a:gd name="connsiteX11" fmla="*/ 1003330 w 1609255"/>
                <a:gd name="connsiteY11" fmla="*/ 441070 h 1050676"/>
                <a:gd name="connsiteX12" fmla="*/ 895753 w 1609255"/>
                <a:gd name="connsiteY12" fmla="*/ 677738 h 1050676"/>
                <a:gd name="connsiteX13" fmla="*/ 852723 w 1609255"/>
                <a:gd name="connsiteY13" fmla="*/ 871376 h 1050676"/>
                <a:gd name="connsiteX14" fmla="*/ 831207 w 1609255"/>
                <a:gd name="connsiteY14" fmla="*/ 1011225 h 1050676"/>
                <a:gd name="connsiteX15" fmla="*/ 648327 w 1609255"/>
                <a:gd name="connsiteY15" fmla="*/ 1032741 h 1050676"/>
                <a:gd name="connsiteX16" fmla="*/ 648327 w 1609255"/>
                <a:gd name="connsiteY16" fmla="*/ 774557 h 1050676"/>
                <a:gd name="connsiteX17" fmla="*/ 519236 w 1609255"/>
                <a:gd name="connsiteY17" fmla="*/ 430312 h 1050676"/>
                <a:gd name="connsiteX18" fmla="*/ 411659 w 1609255"/>
                <a:gd name="connsiteY18" fmla="*/ 258190 h 1050676"/>
                <a:gd name="connsiteX19" fmla="*/ 228779 w 1609255"/>
                <a:gd name="connsiteY19" fmla="*/ 150613 h 1050676"/>
                <a:gd name="connsiteX20" fmla="*/ 153476 w 1609255"/>
                <a:gd name="connsiteY20" fmla="*/ 355009 h 1050676"/>
                <a:gd name="connsiteX21" fmla="*/ 2869 w 1609255"/>
                <a:gd name="connsiteY21" fmla="*/ 258190 h 1050676"/>
                <a:gd name="connsiteX22" fmla="*/ 78172 w 1609255"/>
                <a:gd name="connsiteY22" fmla="*/ 161371 h 1050676"/>
                <a:gd name="connsiteX0" fmla="*/ 78172 w 1613086"/>
                <a:gd name="connsiteY0" fmla="*/ 161371 h 1050676"/>
                <a:gd name="connsiteX1" fmla="*/ 218022 w 1613086"/>
                <a:gd name="connsiteY1" fmla="*/ 21522 h 1050676"/>
                <a:gd name="connsiteX2" fmla="*/ 529993 w 1613086"/>
                <a:gd name="connsiteY2" fmla="*/ 161371 h 1050676"/>
                <a:gd name="connsiteX3" fmla="*/ 752318 w 1613086"/>
                <a:gd name="connsiteY3" fmla="*/ 77103 h 1050676"/>
                <a:gd name="connsiteX4" fmla="*/ 949542 w 1613086"/>
                <a:gd name="connsiteY4" fmla="*/ 139856 h 1050676"/>
                <a:gd name="connsiteX5" fmla="*/ 1229240 w 1613086"/>
                <a:gd name="connsiteY5" fmla="*/ 6 h 1050676"/>
                <a:gd name="connsiteX6" fmla="*/ 1605758 w 1613086"/>
                <a:gd name="connsiteY6" fmla="*/ 145593 h 1050676"/>
                <a:gd name="connsiteX7" fmla="*/ 1466984 w 1613086"/>
                <a:gd name="connsiteY7" fmla="*/ 201174 h 1050676"/>
                <a:gd name="connsiteX8" fmla="*/ 1326059 w 1613086"/>
                <a:gd name="connsiteY8" fmla="*/ 236675 h 1050676"/>
                <a:gd name="connsiteX9" fmla="*/ 1218483 w 1613086"/>
                <a:gd name="connsiteY9" fmla="*/ 161371 h 1050676"/>
                <a:gd name="connsiteX10" fmla="*/ 1089391 w 1613086"/>
                <a:gd name="connsiteY10" fmla="*/ 236675 h 1050676"/>
                <a:gd name="connsiteX11" fmla="*/ 1003330 w 1613086"/>
                <a:gd name="connsiteY11" fmla="*/ 441070 h 1050676"/>
                <a:gd name="connsiteX12" fmla="*/ 895753 w 1613086"/>
                <a:gd name="connsiteY12" fmla="*/ 677738 h 1050676"/>
                <a:gd name="connsiteX13" fmla="*/ 852723 w 1613086"/>
                <a:gd name="connsiteY13" fmla="*/ 871376 h 1050676"/>
                <a:gd name="connsiteX14" fmla="*/ 831207 w 1613086"/>
                <a:gd name="connsiteY14" fmla="*/ 1011225 h 1050676"/>
                <a:gd name="connsiteX15" fmla="*/ 648327 w 1613086"/>
                <a:gd name="connsiteY15" fmla="*/ 1032741 h 1050676"/>
                <a:gd name="connsiteX16" fmla="*/ 648327 w 1613086"/>
                <a:gd name="connsiteY16" fmla="*/ 774557 h 1050676"/>
                <a:gd name="connsiteX17" fmla="*/ 519236 w 1613086"/>
                <a:gd name="connsiteY17" fmla="*/ 430312 h 1050676"/>
                <a:gd name="connsiteX18" fmla="*/ 411659 w 1613086"/>
                <a:gd name="connsiteY18" fmla="*/ 258190 h 1050676"/>
                <a:gd name="connsiteX19" fmla="*/ 228779 w 1613086"/>
                <a:gd name="connsiteY19" fmla="*/ 150613 h 1050676"/>
                <a:gd name="connsiteX20" fmla="*/ 153476 w 1613086"/>
                <a:gd name="connsiteY20" fmla="*/ 355009 h 1050676"/>
                <a:gd name="connsiteX21" fmla="*/ 2869 w 1613086"/>
                <a:gd name="connsiteY21" fmla="*/ 258190 h 1050676"/>
                <a:gd name="connsiteX22" fmla="*/ 78172 w 1613086"/>
                <a:gd name="connsiteY22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218483 w 1612560"/>
                <a:gd name="connsiteY9" fmla="*/ 161371 h 1050676"/>
                <a:gd name="connsiteX10" fmla="*/ 1089391 w 1612560"/>
                <a:gd name="connsiteY10" fmla="*/ 236675 h 1050676"/>
                <a:gd name="connsiteX11" fmla="*/ 1003330 w 1612560"/>
                <a:gd name="connsiteY11" fmla="*/ 441070 h 1050676"/>
                <a:gd name="connsiteX12" fmla="*/ 895753 w 1612560"/>
                <a:gd name="connsiteY12" fmla="*/ 677738 h 1050676"/>
                <a:gd name="connsiteX13" fmla="*/ 852723 w 1612560"/>
                <a:gd name="connsiteY13" fmla="*/ 871376 h 1050676"/>
                <a:gd name="connsiteX14" fmla="*/ 831207 w 1612560"/>
                <a:gd name="connsiteY14" fmla="*/ 1011225 h 1050676"/>
                <a:gd name="connsiteX15" fmla="*/ 648327 w 1612560"/>
                <a:gd name="connsiteY15" fmla="*/ 1032741 h 1050676"/>
                <a:gd name="connsiteX16" fmla="*/ 648327 w 1612560"/>
                <a:gd name="connsiteY16" fmla="*/ 774557 h 1050676"/>
                <a:gd name="connsiteX17" fmla="*/ 519236 w 1612560"/>
                <a:gd name="connsiteY17" fmla="*/ 430312 h 1050676"/>
                <a:gd name="connsiteX18" fmla="*/ 411659 w 1612560"/>
                <a:gd name="connsiteY18" fmla="*/ 258190 h 1050676"/>
                <a:gd name="connsiteX19" fmla="*/ 228779 w 1612560"/>
                <a:gd name="connsiteY19" fmla="*/ 150613 h 1050676"/>
                <a:gd name="connsiteX20" fmla="*/ 153476 w 1612560"/>
                <a:gd name="connsiteY20" fmla="*/ 355009 h 1050676"/>
                <a:gd name="connsiteX21" fmla="*/ 2869 w 1612560"/>
                <a:gd name="connsiteY21" fmla="*/ 258190 h 1050676"/>
                <a:gd name="connsiteX22" fmla="*/ 78172 w 1612560"/>
                <a:gd name="connsiteY22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26079 w 1612560"/>
                <a:gd name="connsiteY9" fmla="*/ 159546 h 1050676"/>
                <a:gd name="connsiteX10" fmla="*/ 1218483 w 1612560"/>
                <a:gd name="connsiteY10" fmla="*/ 161371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26079 w 1612560"/>
                <a:gd name="connsiteY9" fmla="*/ 159546 h 1050676"/>
                <a:gd name="connsiteX10" fmla="*/ 1188003 w 1612560"/>
                <a:gd name="connsiteY10" fmla="*/ 124795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38271 w 1612560"/>
                <a:gd name="connsiteY9" fmla="*/ 98586 h 1050676"/>
                <a:gd name="connsiteX10" fmla="*/ 1188003 w 1612560"/>
                <a:gd name="connsiteY10" fmla="*/ 124795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38271 w 1612560"/>
                <a:gd name="connsiteY9" fmla="*/ 98586 h 1050676"/>
                <a:gd name="connsiteX10" fmla="*/ 1163619 w 1612560"/>
                <a:gd name="connsiteY10" fmla="*/ 124795 h 1050676"/>
                <a:gd name="connsiteX11" fmla="*/ 1089391 w 1612560"/>
                <a:gd name="connsiteY11" fmla="*/ 23667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0676"/>
                <a:gd name="connsiteX1" fmla="*/ 218022 w 1612560"/>
                <a:gd name="connsiteY1" fmla="*/ 21522 h 1050676"/>
                <a:gd name="connsiteX2" fmla="*/ 529993 w 1612560"/>
                <a:gd name="connsiteY2" fmla="*/ 161371 h 1050676"/>
                <a:gd name="connsiteX3" fmla="*/ 752318 w 1612560"/>
                <a:gd name="connsiteY3" fmla="*/ 77103 h 1050676"/>
                <a:gd name="connsiteX4" fmla="*/ 949542 w 1612560"/>
                <a:gd name="connsiteY4" fmla="*/ 139856 h 1050676"/>
                <a:gd name="connsiteX5" fmla="*/ 1229240 w 1612560"/>
                <a:gd name="connsiteY5" fmla="*/ 6 h 1050676"/>
                <a:gd name="connsiteX6" fmla="*/ 1605758 w 1612560"/>
                <a:gd name="connsiteY6" fmla="*/ 145593 h 1050676"/>
                <a:gd name="connsiteX7" fmla="*/ 1466984 w 1612560"/>
                <a:gd name="connsiteY7" fmla="*/ 201174 h 1050676"/>
                <a:gd name="connsiteX8" fmla="*/ 1405307 w 1612560"/>
                <a:gd name="connsiteY8" fmla="*/ 297635 h 1050676"/>
                <a:gd name="connsiteX9" fmla="*/ 1338271 w 1612560"/>
                <a:gd name="connsiteY9" fmla="*/ 98586 h 1050676"/>
                <a:gd name="connsiteX10" fmla="*/ 1163619 w 1612560"/>
                <a:gd name="connsiteY10" fmla="*/ 124795 h 1050676"/>
                <a:gd name="connsiteX11" fmla="*/ 1052815 w 1612560"/>
                <a:gd name="connsiteY11" fmla="*/ 206195 h 1050676"/>
                <a:gd name="connsiteX12" fmla="*/ 1003330 w 1612560"/>
                <a:gd name="connsiteY12" fmla="*/ 441070 h 1050676"/>
                <a:gd name="connsiteX13" fmla="*/ 895753 w 1612560"/>
                <a:gd name="connsiteY13" fmla="*/ 677738 h 1050676"/>
                <a:gd name="connsiteX14" fmla="*/ 852723 w 1612560"/>
                <a:gd name="connsiteY14" fmla="*/ 871376 h 1050676"/>
                <a:gd name="connsiteX15" fmla="*/ 831207 w 1612560"/>
                <a:gd name="connsiteY15" fmla="*/ 1011225 h 1050676"/>
                <a:gd name="connsiteX16" fmla="*/ 648327 w 1612560"/>
                <a:gd name="connsiteY16" fmla="*/ 1032741 h 1050676"/>
                <a:gd name="connsiteX17" fmla="*/ 648327 w 1612560"/>
                <a:gd name="connsiteY17" fmla="*/ 774557 h 1050676"/>
                <a:gd name="connsiteX18" fmla="*/ 519236 w 1612560"/>
                <a:gd name="connsiteY18" fmla="*/ 430312 h 1050676"/>
                <a:gd name="connsiteX19" fmla="*/ 411659 w 1612560"/>
                <a:gd name="connsiteY19" fmla="*/ 258190 h 1050676"/>
                <a:gd name="connsiteX20" fmla="*/ 228779 w 1612560"/>
                <a:gd name="connsiteY20" fmla="*/ 150613 h 1050676"/>
                <a:gd name="connsiteX21" fmla="*/ 153476 w 1612560"/>
                <a:gd name="connsiteY21" fmla="*/ 355009 h 1050676"/>
                <a:gd name="connsiteX22" fmla="*/ 2869 w 1612560"/>
                <a:gd name="connsiteY22" fmla="*/ 258190 h 1050676"/>
                <a:gd name="connsiteX23" fmla="*/ 78172 w 1612560"/>
                <a:gd name="connsiteY23" fmla="*/ 161371 h 1050676"/>
                <a:gd name="connsiteX0" fmla="*/ 78172 w 1612560"/>
                <a:gd name="connsiteY0" fmla="*/ 161371 h 1056545"/>
                <a:gd name="connsiteX1" fmla="*/ 218022 w 1612560"/>
                <a:gd name="connsiteY1" fmla="*/ 21522 h 1056545"/>
                <a:gd name="connsiteX2" fmla="*/ 529993 w 1612560"/>
                <a:gd name="connsiteY2" fmla="*/ 161371 h 1056545"/>
                <a:gd name="connsiteX3" fmla="*/ 752318 w 1612560"/>
                <a:gd name="connsiteY3" fmla="*/ 77103 h 1056545"/>
                <a:gd name="connsiteX4" fmla="*/ 949542 w 1612560"/>
                <a:gd name="connsiteY4" fmla="*/ 139856 h 1056545"/>
                <a:gd name="connsiteX5" fmla="*/ 1229240 w 1612560"/>
                <a:gd name="connsiteY5" fmla="*/ 6 h 1056545"/>
                <a:gd name="connsiteX6" fmla="*/ 1605758 w 1612560"/>
                <a:gd name="connsiteY6" fmla="*/ 145593 h 1056545"/>
                <a:gd name="connsiteX7" fmla="*/ 1466984 w 1612560"/>
                <a:gd name="connsiteY7" fmla="*/ 201174 h 1056545"/>
                <a:gd name="connsiteX8" fmla="*/ 1405307 w 1612560"/>
                <a:gd name="connsiteY8" fmla="*/ 297635 h 1056545"/>
                <a:gd name="connsiteX9" fmla="*/ 1338271 w 1612560"/>
                <a:gd name="connsiteY9" fmla="*/ 98586 h 1056545"/>
                <a:gd name="connsiteX10" fmla="*/ 1163619 w 1612560"/>
                <a:gd name="connsiteY10" fmla="*/ 124795 h 1056545"/>
                <a:gd name="connsiteX11" fmla="*/ 1052815 w 1612560"/>
                <a:gd name="connsiteY11" fmla="*/ 206195 h 1056545"/>
                <a:gd name="connsiteX12" fmla="*/ 1003330 w 1612560"/>
                <a:gd name="connsiteY12" fmla="*/ 441070 h 1056545"/>
                <a:gd name="connsiteX13" fmla="*/ 895753 w 1612560"/>
                <a:gd name="connsiteY13" fmla="*/ 677738 h 1056545"/>
                <a:gd name="connsiteX14" fmla="*/ 852723 w 1612560"/>
                <a:gd name="connsiteY14" fmla="*/ 871376 h 1056545"/>
                <a:gd name="connsiteX15" fmla="*/ 831207 w 1612560"/>
                <a:gd name="connsiteY15" fmla="*/ 1011225 h 1056545"/>
                <a:gd name="connsiteX16" fmla="*/ 648327 w 1612560"/>
                <a:gd name="connsiteY16" fmla="*/ 1032741 h 1056545"/>
                <a:gd name="connsiteX17" fmla="*/ 648327 w 1612560"/>
                <a:gd name="connsiteY17" fmla="*/ 695309 h 1056545"/>
                <a:gd name="connsiteX18" fmla="*/ 519236 w 1612560"/>
                <a:gd name="connsiteY18" fmla="*/ 430312 h 1056545"/>
                <a:gd name="connsiteX19" fmla="*/ 411659 w 1612560"/>
                <a:gd name="connsiteY19" fmla="*/ 258190 h 1056545"/>
                <a:gd name="connsiteX20" fmla="*/ 228779 w 1612560"/>
                <a:gd name="connsiteY20" fmla="*/ 150613 h 1056545"/>
                <a:gd name="connsiteX21" fmla="*/ 153476 w 1612560"/>
                <a:gd name="connsiteY21" fmla="*/ 355009 h 1056545"/>
                <a:gd name="connsiteX22" fmla="*/ 2869 w 1612560"/>
                <a:gd name="connsiteY22" fmla="*/ 258190 h 1056545"/>
                <a:gd name="connsiteX23" fmla="*/ 78172 w 1612560"/>
                <a:gd name="connsiteY23" fmla="*/ 161371 h 1056545"/>
                <a:gd name="connsiteX0" fmla="*/ 78172 w 1612560"/>
                <a:gd name="connsiteY0" fmla="*/ 161371 h 1056545"/>
                <a:gd name="connsiteX1" fmla="*/ 218022 w 1612560"/>
                <a:gd name="connsiteY1" fmla="*/ 21522 h 1056545"/>
                <a:gd name="connsiteX2" fmla="*/ 529993 w 1612560"/>
                <a:gd name="connsiteY2" fmla="*/ 161371 h 1056545"/>
                <a:gd name="connsiteX3" fmla="*/ 752318 w 1612560"/>
                <a:gd name="connsiteY3" fmla="*/ 77103 h 1056545"/>
                <a:gd name="connsiteX4" fmla="*/ 949542 w 1612560"/>
                <a:gd name="connsiteY4" fmla="*/ 139856 h 1056545"/>
                <a:gd name="connsiteX5" fmla="*/ 1229240 w 1612560"/>
                <a:gd name="connsiteY5" fmla="*/ 6 h 1056545"/>
                <a:gd name="connsiteX6" fmla="*/ 1605758 w 1612560"/>
                <a:gd name="connsiteY6" fmla="*/ 145593 h 1056545"/>
                <a:gd name="connsiteX7" fmla="*/ 1466984 w 1612560"/>
                <a:gd name="connsiteY7" fmla="*/ 201174 h 1056545"/>
                <a:gd name="connsiteX8" fmla="*/ 1405307 w 1612560"/>
                <a:gd name="connsiteY8" fmla="*/ 297635 h 1056545"/>
                <a:gd name="connsiteX9" fmla="*/ 1338271 w 1612560"/>
                <a:gd name="connsiteY9" fmla="*/ 98586 h 1056545"/>
                <a:gd name="connsiteX10" fmla="*/ 1163619 w 1612560"/>
                <a:gd name="connsiteY10" fmla="*/ 124795 h 1056545"/>
                <a:gd name="connsiteX11" fmla="*/ 1052815 w 1612560"/>
                <a:gd name="connsiteY11" fmla="*/ 206195 h 1056545"/>
                <a:gd name="connsiteX12" fmla="*/ 1003330 w 1612560"/>
                <a:gd name="connsiteY12" fmla="*/ 441070 h 1056545"/>
                <a:gd name="connsiteX13" fmla="*/ 895753 w 1612560"/>
                <a:gd name="connsiteY13" fmla="*/ 677738 h 1056545"/>
                <a:gd name="connsiteX14" fmla="*/ 852723 w 1612560"/>
                <a:gd name="connsiteY14" fmla="*/ 871376 h 1056545"/>
                <a:gd name="connsiteX15" fmla="*/ 831207 w 1612560"/>
                <a:gd name="connsiteY15" fmla="*/ 1011225 h 1056545"/>
                <a:gd name="connsiteX16" fmla="*/ 648327 w 1612560"/>
                <a:gd name="connsiteY16" fmla="*/ 1032741 h 1056545"/>
                <a:gd name="connsiteX17" fmla="*/ 648327 w 1612560"/>
                <a:gd name="connsiteY17" fmla="*/ 695309 h 1056545"/>
                <a:gd name="connsiteX18" fmla="*/ 519236 w 1612560"/>
                <a:gd name="connsiteY18" fmla="*/ 430312 h 1056545"/>
                <a:gd name="connsiteX19" fmla="*/ 411659 w 1612560"/>
                <a:gd name="connsiteY19" fmla="*/ 258190 h 1056545"/>
                <a:gd name="connsiteX20" fmla="*/ 228779 w 1612560"/>
                <a:gd name="connsiteY20" fmla="*/ 150613 h 1056545"/>
                <a:gd name="connsiteX21" fmla="*/ 153476 w 1612560"/>
                <a:gd name="connsiteY21" fmla="*/ 355009 h 1056545"/>
                <a:gd name="connsiteX22" fmla="*/ 2869 w 1612560"/>
                <a:gd name="connsiteY22" fmla="*/ 258190 h 1056545"/>
                <a:gd name="connsiteX23" fmla="*/ 78172 w 1612560"/>
                <a:gd name="connsiteY23" fmla="*/ 161371 h 1056545"/>
                <a:gd name="connsiteX0" fmla="*/ 78172 w 1612560"/>
                <a:gd name="connsiteY0" fmla="*/ 161371 h 1016764"/>
                <a:gd name="connsiteX1" fmla="*/ 218022 w 1612560"/>
                <a:gd name="connsiteY1" fmla="*/ 21522 h 1016764"/>
                <a:gd name="connsiteX2" fmla="*/ 529993 w 1612560"/>
                <a:gd name="connsiteY2" fmla="*/ 161371 h 1016764"/>
                <a:gd name="connsiteX3" fmla="*/ 752318 w 1612560"/>
                <a:gd name="connsiteY3" fmla="*/ 77103 h 1016764"/>
                <a:gd name="connsiteX4" fmla="*/ 949542 w 1612560"/>
                <a:gd name="connsiteY4" fmla="*/ 139856 h 1016764"/>
                <a:gd name="connsiteX5" fmla="*/ 1229240 w 1612560"/>
                <a:gd name="connsiteY5" fmla="*/ 6 h 1016764"/>
                <a:gd name="connsiteX6" fmla="*/ 1605758 w 1612560"/>
                <a:gd name="connsiteY6" fmla="*/ 145593 h 1016764"/>
                <a:gd name="connsiteX7" fmla="*/ 1466984 w 1612560"/>
                <a:gd name="connsiteY7" fmla="*/ 201174 h 1016764"/>
                <a:gd name="connsiteX8" fmla="*/ 1405307 w 1612560"/>
                <a:gd name="connsiteY8" fmla="*/ 297635 h 1016764"/>
                <a:gd name="connsiteX9" fmla="*/ 1338271 w 1612560"/>
                <a:gd name="connsiteY9" fmla="*/ 98586 h 1016764"/>
                <a:gd name="connsiteX10" fmla="*/ 1163619 w 1612560"/>
                <a:gd name="connsiteY10" fmla="*/ 124795 h 1016764"/>
                <a:gd name="connsiteX11" fmla="*/ 1052815 w 1612560"/>
                <a:gd name="connsiteY11" fmla="*/ 206195 h 1016764"/>
                <a:gd name="connsiteX12" fmla="*/ 1003330 w 1612560"/>
                <a:gd name="connsiteY12" fmla="*/ 441070 h 1016764"/>
                <a:gd name="connsiteX13" fmla="*/ 895753 w 1612560"/>
                <a:gd name="connsiteY13" fmla="*/ 677738 h 1016764"/>
                <a:gd name="connsiteX14" fmla="*/ 852723 w 1612560"/>
                <a:gd name="connsiteY14" fmla="*/ 871376 h 1016764"/>
                <a:gd name="connsiteX15" fmla="*/ 831207 w 1612560"/>
                <a:gd name="connsiteY15" fmla="*/ 1011225 h 1016764"/>
                <a:gd name="connsiteX16" fmla="*/ 709287 w 1612560"/>
                <a:gd name="connsiteY16" fmla="*/ 959589 h 1016764"/>
                <a:gd name="connsiteX17" fmla="*/ 648327 w 1612560"/>
                <a:gd name="connsiteY17" fmla="*/ 695309 h 1016764"/>
                <a:gd name="connsiteX18" fmla="*/ 519236 w 1612560"/>
                <a:gd name="connsiteY18" fmla="*/ 430312 h 1016764"/>
                <a:gd name="connsiteX19" fmla="*/ 411659 w 1612560"/>
                <a:gd name="connsiteY19" fmla="*/ 258190 h 1016764"/>
                <a:gd name="connsiteX20" fmla="*/ 228779 w 1612560"/>
                <a:gd name="connsiteY20" fmla="*/ 150613 h 1016764"/>
                <a:gd name="connsiteX21" fmla="*/ 153476 w 1612560"/>
                <a:gd name="connsiteY21" fmla="*/ 355009 h 1016764"/>
                <a:gd name="connsiteX22" fmla="*/ 2869 w 1612560"/>
                <a:gd name="connsiteY22" fmla="*/ 258190 h 1016764"/>
                <a:gd name="connsiteX23" fmla="*/ 78172 w 1612560"/>
                <a:gd name="connsiteY23" fmla="*/ 161371 h 1016764"/>
                <a:gd name="connsiteX0" fmla="*/ 78172 w 1612560"/>
                <a:gd name="connsiteY0" fmla="*/ 161371 h 1001932"/>
                <a:gd name="connsiteX1" fmla="*/ 218022 w 1612560"/>
                <a:gd name="connsiteY1" fmla="*/ 21522 h 1001932"/>
                <a:gd name="connsiteX2" fmla="*/ 529993 w 1612560"/>
                <a:gd name="connsiteY2" fmla="*/ 161371 h 1001932"/>
                <a:gd name="connsiteX3" fmla="*/ 752318 w 1612560"/>
                <a:gd name="connsiteY3" fmla="*/ 77103 h 1001932"/>
                <a:gd name="connsiteX4" fmla="*/ 949542 w 1612560"/>
                <a:gd name="connsiteY4" fmla="*/ 139856 h 1001932"/>
                <a:gd name="connsiteX5" fmla="*/ 1229240 w 1612560"/>
                <a:gd name="connsiteY5" fmla="*/ 6 h 1001932"/>
                <a:gd name="connsiteX6" fmla="*/ 1605758 w 1612560"/>
                <a:gd name="connsiteY6" fmla="*/ 145593 h 1001932"/>
                <a:gd name="connsiteX7" fmla="*/ 1466984 w 1612560"/>
                <a:gd name="connsiteY7" fmla="*/ 201174 h 1001932"/>
                <a:gd name="connsiteX8" fmla="*/ 1405307 w 1612560"/>
                <a:gd name="connsiteY8" fmla="*/ 297635 h 1001932"/>
                <a:gd name="connsiteX9" fmla="*/ 1338271 w 1612560"/>
                <a:gd name="connsiteY9" fmla="*/ 98586 h 1001932"/>
                <a:gd name="connsiteX10" fmla="*/ 1163619 w 1612560"/>
                <a:gd name="connsiteY10" fmla="*/ 124795 h 1001932"/>
                <a:gd name="connsiteX11" fmla="*/ 1052815 w 1612560"/>
                <a:gd name="connsiteY11" fmla="*/ 206195 h 1001932"/>
                <a:gd name="connsiteX12" fmla="*/ 1003330 w 1612560"/>
                <a:gd name="connsiteY12" fmla="*/ 441070 h 1001932"/>
                <a:gd name="connsiteX13" fmla="*/ 895753 w 1612560"/>
                <a:gd name="connsiteY13" fmla="*/ 677738 h 1001932"/>
                <a:gd name="connsiteX14" fmla="*/ 852723 w 1612560"/>
                <a:gd name="connsiteY14" fmla="*/ 871376 h 1001932"/>
                <a:gd name="connsiteX15" fmla="*/ 831207 w 1612560"/>
                <a:gd name="connsiteY15" fmla="*/ 992937 h 1001932"/>
                <a:gd name="connsiteX16" fmla="*/ 709287 w 1612560"/>
                <a:gd name="connsiteY16" fmla="*/ 959589 h 1001932"/>
                <a:gd name="connsiteX17" fmla="*/ 648327 w 1612560"/>
                <a:gd name="connsiteY17" fmla="*/ 695309 h 1001932"/>
                <a:gd name="connsiteX18" fmla="*/ 519236 w 1612560"/>
                <a:gd name="connsiteY18" fmla="*/ 430312 h 1001932"/>
                <a:gd name="connsiteX19" fmla="*/ 411659 w 1612560"/>
                <a:gd name="connsiteY19" fmla="*/ 258190 h 1001932"/>
                <a:gd name="connsiteX20" fmla="*/ 228779 w 1612560"/>
                <a:gd name="connsiteY20" fmla="*/ 150613 h 1001932"/>
                <a:gd name="connsiteX21" fmla="*/ 153476 w 1612560"/>
                <a:gd name="connsiteY21" fmla="*/ 355009 h 1001932"/>
                <a:gd name="connsiteX22" fmla="*/ 2869 w 1612560"/>
                <a:gd name="connsiteY22" fmla="*/ 258190 h 1001932"/>
                <a:gd name="connsiteX23" fmla="*/ 78172 w 1612560"/>
                <a:gd name="connsiteY23" fmla="*/ 161371 h 1001932"/>
                <a:gd name="connsiteX0" fmla="*/ 78172 w 1612560"/>
                <a:gd name="connsiteY0" fmla="*/ 161371 h 975589"/>
                <a:gd name="connsiteX1" fmla="*/ 218022 w 1612560"/>
                <a:gd name="connsiteY1" fmla="*/ 21522 h 975589"/>
                <a:gd name="connsiteX2" fmla="*/ 529993 w 1612560"/>
                <a:gd name="connsiteY2" fmla="*/ 161371 h 975589"/>
                <a:gd name="connsiteX3" fmla="*/ 752318 w 1612560"/>
                <a:gd name="connsiteY3" fmla="*/ 77103 h 975589"/>
                <a:gd name="connsiteX4" fmla="*/ 949542 w 1612560"/>
                <a:gd name="connsiteY4" fmla="*/ 139856 h 975589"/>
                <a:gd name="connsiteX5" fmla="*/ 1229240 w 1612560"/>
                <a:gd name="connsiteY5" fmla="*/ 6 h 975589"/>
                <a:gd name="connsiteX6" fmla="*/ 1605758 w 1612560"/>
                <a:gd name="connsiteY6" fmla="*/ 145593 h 975589"/>
                <a:gd name="connsiteX7" fmla="*/ 1466984 w 1612560"/>
                <a:gd name="connsiteY7" fmla="*/ 201174 h 975589"/>
                <a:gd name="connsiteX8" fmla="*/ 1405307 w 1612560"/>
                <a:gd name="connsiteY8" fmla="*/ 297635 h 975589"/>
                <a:gd name="connsiteX9" fmla="*/ 1338271 w 1612560"/>
                <a:gd name="connsiteY9" fmla="*/ 98586 h 975589"/>
                <a:gd name="connsiteX10" fmla="*/ 1163619 w 1612560"/>
                <a:gd name="connsiteY10" fmla="*/ 124795 h 975589"/>
                <a:gd name="connsiteX11" fmla="*/ 1052815 w 1612560"/>
                <a:gd name="connsiteY11" fmla="*/ 206195 h 975589"/>
                <a:gd name="connsiteX12" fmla="*/ 1003330 w 1612560"/>
                <a:gd name="connsiteY12" fmla="*/ 441070 h 975589"/>
                <a:gd name="connsiteX13" fmla="*/ 895753 w 1612560"/>
                <a:gd name="connsiteY13" fmla="*/ 677738 h 975589"/>
                <a:gd name="connsiteX14" fmla="*/ 852723 w 1612560"/>
                <a:gd name="connsiteY14" fmla="*/ 871376 h 975589"/>
                <a:gd name="connsiteX15" fmla="*/ 812919 w 1612560"/>
                <a:gd name="connsiteY15" fmla="*/ 938073 h 975589"/>
                <a:gd name="connsiteX16" fmla="*/ 709287 w 1612560"/>
                <a:gd name="connsiteY16" fmla="*/ 959589 h 975589"/>
                <a:gd name="connsiteX17" fmla="*/ 648327 w 1612560"/>
                <a:gd name="connsiteY17" fmla="*/ 695309 h 975589"/>
                <a:gd name="connsiteX18" fmla="*/ 519236 w 1612560"/>
                <a:gd name="connsiteY18" fmla="*/ 430312 h 975589"/>
                <a:gd name="connsiteX19" fmla="*/ 411659 w 1612560"/>
                <a:gd name="connsiteY19" fmla="*/ 258190 h 975589"/>
                <a:gd name="connsiteX20" fmla="*/ 228779 w 1612560"/>
                <a:gd name="connsiteY20" fmla="*/ 150613 h 975589"/>
                <a:gd name="connsiteX21" fmla="*/ 153476 w 1612560"/>
                <a:gd name="connsiteY21" fmla="*/ 355009 h 975589"/>
                <a:gd name="connsiteX22" fmla="*/ 2869 w 1612560"/>
                <a:gd name="connsiteY22" fmla="*/ 258190 h 975589"/>
                <a:gd name="connsiteX23" fmla="*/ 78172 w 1612560"/>
                <a:gd name="connsiteY23" fmla="*/ 161371 h 975589"/>
                <a:gd name="connsiteX0" fmla="*/ 78172 w 1612560"/>
                <a:gd name="connsiteY0" fmla="*/ 161371 h 966508"/>
                <a:gd name="connsiteX1" fmla="*/ 218022 w 1612560"/>
                <a:gd name="connsiteY1" fmla="*/ 21522 h 966508"/>
                <a:gd name="connsiteX2" fmla="*/ 529993 w 1612560"/>
                <a:gd name="connsiteY2" fmla="*/ 161371 h 966508"/>
                <a:gd name="connsiteX3" fmla="*/ 752318 w 1612560"/>
                <a:gd name="connsiteY3" fmla="*/ 77103 h 966508"/>
                <a:gd name="connsiteX4" fmla="*/ 949542 w 1612560"/>
                <a:gd name="connsiteY4" fmla="*/ 139856 h 966508"/>
                <a:gd name="connsiteX5" fmla="*/ 1229240 w 1612560"/>
                <a:gd name="connsiteY5" fmla="*/ 6 h 966508"/>
                <a:gd name="connsiteX6" fmla="*/ 1605758 w 1612560"/>
                <a:gd name="connsiteY6" fmla="*/ 145593 h 966508"/>
                <a:gd name="connsiteX7" fmla="*/ 1466984 w 1612560"/>
                <a:gd name="connsiteY7" fmla="*/ 201174 h 966508"/>
                <a:gd name="connsiteX8" fmla="*/ 1405307 w 1612560"/>
                <a:gd name="connsiteY8" fmla="*/ 297635 h 966508"/>
                <a:gd name="connsiteX9" fmla="*/ 1338271 w 1612560"/>
                <a:gd name="connsiteY9" fmla="*/ 98586 h 966508"/>
                <a:gd name="connsiteX10" fmla="*/ 1163619 w 1612560"/>
                <a:gd name="connsiteY10" fmla="*/ 124795 h 966508"/>
                <a:gd name="connsiteX11" fmla="*/ 1052815 w 1612560"/>
                <a:gd name="connsiteY11" fmla="*/ 206195 h 966508"/>
                <a:gd name="connsiteX12" fmla="*/ 1003330 w 1612560"/>
                <a:gd name="connsiteY12" fmla="*/ 441070 h 966508"/>
                <a:gd name="connsiteX13" fmla="*/ 895753 w 1612560"/>
                <a:gd name="connsiteY13" fmla="*/ 677738 h 966508"/>
                <a:gd name="connsiteX14" fmla="*/ 852723 w 1612560"/>
                <a:gd name="connsiteY14" fmla="*/ 871376 h 966508"/>
                <a:gd name="connsiteX15" fmla="*/ 709287 w 1612560"/>
                <a:gd name="connsiteY15" fmla="*/ 959589 h 966508"/>
                <a:gd name="connsiteX16" fmla="*/ 648327 w 1612560"/>
                <a:gd name="connsiteY16" fmla="*/ 695309 h 966508"/>
                <a:gd name="connsiteX17" fmla="*/ 519236 w 1612560"/>
                <a:gd name="connsiteY17" fmla="*/ 430312 h 966508"/>
                <a:gd name="connsiteX18" fmla="*/ 411659 w 1612560"/>
                <a:gd name="connsiteY18" fmla="*/ 258190 h 966508"/>
                <a:gd name="connsiteX19" fmla="*/ 228779 w 1612560"/>
                <a:gd name="connsiteY19" fmla="*/ 150613 h 966508"/>
                <a:gd name="connsiteX20" fmla="*/ 153476 w 1612560"/>
                <a:gd name="connsiteY20" fmla="*/ 355009 h 966508"/>
                <a:gd name="connsiteX21" fmla="*/ 2869 w 1612560"/>
                <a:gd name="connsiteY21" fmla="*/ 258190 h 966508"/>
                <a:gd name="connsiteX22" fmla="*/ 78172 w 1612560"/>
                <a:gd name="connsiteY22" fmla="*/ 161371 h 966508"/>
                <a:gd name="connsiteX0" fmla="*/ 78172 w 1612560"/>
                <a:gd name="connsiteY0" fmla="*/ 161371 h 976507"/>
                <a:gd name="connsiteX1" fmla="*/ 218022 w 1612560"/>
                <a:gd name="connsiteY1" fmla="*/ 21522 h 976507"/>
                <a:gd name="connsiteX2" fmla="*/ 529993 w 1612560"/>
                <a:gd name="connsiteY2" fmla="*/ 161371 h 976507"/>
                <a:gd name="connsiteX3" fmla="*/ 752318 w 1612560"/>
                <a:gd name="connsiteY3" fmla="*/ 77103 h 976507"/>
                <a:gd name="connsiteX4" fmla="*/ 949542 w 1612560"/>
                <a:gd name="connsiteY4" fmla="*/ 139856 h 976507"/>
                <a:gd name="connsiteX5" fmla="*/ 1229240 w 1612560"/>
                <a:gd name="connsiteY5" fmla="*/ 6 h 976507"/>
                <a:gd name="connsiteX6" fmla="*/ 1605758 w 1612560"/>
                <a:gd name="connsiteY6" fmla="*/ 145593 h 976507"/>
                <a:gd name="connsiteX7" fmla="*/ 1466984 w 1612560"/>
                <a:gd name="connsiteY7" fmla="*/ 201174 h 976507"/>
                <a:gd name="connsiteX8" fmla="*/ 1405307 w 1612560"/>
                <a:gd name="connsiteY8" fmla="*/ 297635 h 976507"/>
                <a:gd name="connsiteX9" fmla="*/ 1338271 w 1612560"/>
                <a:gd name="connsiteY9" fmla="*/ 98586 h 976507"/>
                <a:gd name="connsiteX10" fmla="*/ 1163619 w 1612560"/>
                <a:gd name="connsiteY10" fmla="*/ 124795 h 976507"/>
                <a:gd name="connsiteX11" fmla="*/ 1052815 w 1612560"/>
                <a:gd name="connsiteY11" fmla="*/ 206195 h 976507"/>
                <a:gd name="connsiteX12" fmla="*/ 1003330 w 1612560"/>
                <a:gd name="connsiteY12" fmla="*/ 441070 h 976507"/>
                <a:gd name="connsiteX13" fmla="*/ 895753 w 1612560"/>
                <a:gd name="connsiteY13" fmla="*/ 677738 h 976507"/>
                <a:gd name="connsiteX14" fmla="*/ 864915 w 1612560"/>
                <a:gd name="connsiteY14" fmla="*/ 920144 h 976507"/>
                <a:gd name="connsiteX15" fmla="*/ 709287 w 1612560"/>
                <a:gd name="connsiteY15" fmla="*/ 959589 h 976507"/>
                <a:gd name="connsiteX16" fmla="*/ 648327 w 1612560"/>
                <a:gd name="connsiteY16" fmla="*/ 695309 h 976507"/>
                <a:gd name="connsiteX17" fmla="*/ 519236 w 1612560"/>
                <a:gd name="connsiteY17" fmla="*/ 430312 h 976507"/>
                <a:gd name="connsiteX18" fmla="*/ 411659 w 1612560"/>
                <a:gd name="connsiteY18" fmla="*/ 258190 h 976507"/>
                <a:gd name="connsiteX19" fmla="*/ 228779 w 1612560"/>
                <a:gd name="connsiteY19" fmla="*/ 150613 h 976507"/>
                <a:gd name="connsiteX20" fmla="*/ 153476 w 1612560"/>
                <a:gd name="connsiteY20" fmla="*/ 355009 h 976507"/>
                <a:gd name="connsiteX21" fmla="*/ 2869 w 1612560"/>
                <a:gd name="connsiteY21" fmla="*/ 258190 h 976507"/>
                <a:gd name="connsiteX22" fmla="*/ 78172 w 1612560"/>
                <a:gd name="connsiteY22" fmla="*/ 161371 h 976507"/>
                <a:gd name="connsiteX0" fmla="*/ 198379 w 1732767"/>
                <a:gd name="connsiteY0" fmla="*/ 161371 h 976507"/>
                <a:gd name="connsiteX1" fmla="*/ 338229 w 1732767"/>
                <a:gd name="connsiteY1" fmla="*/ 21522 h 976507"/>
                <a:gd name="connsiteX2" fmla="*/ 650200 w 1732767"/>
                <a:gd name="connsiteY2" fmla="*/ 161371 h 976507"/>
                <a:gd name="connsiteX3" fmla="*/ 872525 w 1732767"/>
                <a:gd name="connsiteY3" fmla="*/ 77103 h 976507"/>
                <a:gd name="connsiteX4" fmla="*/ 1069749 w 1732767"/>
                <a:gd name="connsiteY4" fmla="*/ 139856 h 976507"/>
                <a:gd name="connsiteX5" fmla="*/ 1349447 w 1732767"/>
                <a:gd name="connsiteY5" fmla="*/ 6 h 976507"/>
                <a:gd name="connsiteX6" fmla="*/ 1725965 w 1732767"/>
                <a:gd name="connsiteY6" fmla="*/ 145593 h 976507"/>
                <a:gd name="connsiteX7" fmla="*/ 1587191 w 1732767"/>
                <a:gd name="connsiteY7" fmla="*/ 201174 h 976507"/>
                <a:gd name="connsiteX8" fmla="*/ 1525514 w 1732767"/>
                <a:gd name="connsiteY8" fmla="*/ 297635 h 976507"/>
                <a:gd name="connsiteX9" fmla="*/ 1458478 w 1732767"/>
                <a:gd name="connsiteY9" fmla="*/ 98586 h 976507"/>
                <a:gd name="connsiteX10" fmla="*/ 1283826 w 1732767"/>
                <a:gd name="connsiteY10" fmla="*/ 124795 h 976507"/>
                <a:gd name="connsiteX11" fmla="*/ 1173022 w 1732767"/>
                <a:gd name="connsiteY11" fmla="*/ 206195 h 976507"/>
                <a:gd name="connsiteX12" fmla="*/ 1123537 w 1732767"/>
                <a:gd name="connsiteY12" fmla="*/ 441070 h 976507"/>
                <a:gd name="connsiteX13" fmla="*/ 1015960 w 1732767"/>
                <a:gd name="connsiteY13" fmla="*/ 677738 h 976507"/>
                <a:gd name="connsiteX14" fmla="*/ 985122 w 1732767"/>
                <a:gd name="connsiteY14" fmla="*/ 920144 h 976507"/>
                <a:gd name="connsiteX15" fmla="*/ 829494 w 1732767"/>
                <a:gd name="connsiteY15" fmla="*/ 959589 h 976507"/>
                <a:gd name="connsiteX16" fmla="*/ 768534 w 1732767"/>
                <a:gd name="connsiteY16" fmla="*/ 695309 h 976507"/>
                <a:gd name="connsiteX17" fmla="*/ 639443 w 1732767"/>
                <a:gd name="connsiteY17" fmla="*/ 430312 h 976507"/>
                <a:gd name="connsiteX18" fmla="*/ 531866 w 1732767"/>
                <a:gd name="connsiteY18" fmla="*/ 258190 h 976507"/>
                <a:gd name="connsiteX19" fmla="*/ 348986 w 1732767"/>
                <a:gd name="connsiteY19" fmla="*/ 150613 h 976507"/>
                <a:gd name="connsiteX20" fmla="*/ 273683 w 1732767"/>
                <a:gd name="connsiteY20" fmla="*/ 355009 h 976507"/>
                <a:gd name="connsiteX21" fmla="*/ 1156 w 1732767"/>
                <a:gd name="connsiteY21" fmla="*/ 270382 h 976507"/>
                <a:gd name="connsiteX22" fmla="*/ 198379 w 1732767"/>
                <a:gd name="connsiteY22" fmla="*/ 161371 h 976507"/>
                <a:gd name="connsiteX0" fmla="*/ 197843 w 1732231"/>
                <a:gd name="connsiteY0" fmla="*/ 161371 h 976507"/>
                <a:gd name="connsiteX1" fmla="*/ 337693 w 1732231"/>
                <a:gd name="connsiteY1" fmla="*/ 21522 h 976507"/>
                <a:gd name="connsiteX2" fmla="*/ 649664 w 1732231"/>
                <a:gd name="connsiteY2" fmla="*/ 161371 h 976507"/>
                <a:gd name="connsiteX3" fmla="*/ 871989 w 1732231"/>
                <a:gd name="connsiteY3" fmla="*/ 77103 h 976507"/>
                <a:gd name="connsiteX4" fmla="*/ 1069213 w 1732231"/>
                <a:gd name="connsiteY4" fmla="*/ 139856 h 976507"/>
                <a:gd name="connsiteX5" fmla="*/ 1348911 w 1732231"/>
                <a:gd name="connsiteY5" fmla="*/ 6 h 976507"/>
                <a:gd name="connsiteX6" fmla="*/ 1725429 w 1732231"/>
                <a:gd name="connsiteY6" fmla="*/ 145593 h 976507"/>
                <a:gd name="connsiteX7" fmla="*/ 1586655 w 1732231"/>
                <a:gd name="connsiteY7" fmla="*/ 201174 h 976507"/>
                <a:gd name="connsiteX8" fmla="*/ 1524978 w 1732231"/>
                <a:gd name="connsiteY8" fmla="*/ 297635 h 976507"/>
                <a:gd name="connsiteX9" fmla="*/ 1457942 w 1732231"/>
                <a:gd name="connsiteY9" fmla="*/ 98586 h 976507"/>
                <a:gd name="connsiteX10" fmla="*/ 1283290 w 1732231"/>
                <a:gd name="connsiteY10" fmla="*/ 124795 h 976507"/>
                <a:gd name="connsiteX11" fmla="*/ 1172486 w 1732231"/>
                <a:gd name="connsiteY11" fmla="*/ 206195 h 976507"/>
                <a:gd name="connsiteX12" fmla="*/ 1123001 w 1732231"/>
                <a:gd name="connsiteY12" fmla="*/ 441070 h 976507"/>
                <a:gd name="connsiteX13" fmla="*/ 1015424 w 1732231"/>
                <a:gd name="connsiteY13" fmla="*/ 677738 h 976507"/>
                <a:gd name="connsiteX14" fmla="*/ 984586 w 1732231"/>
                <a:gd name="connsiteY14" fmla="*/ 920144 h 976507"/>
                <a:gd name="connsiteX15" fmla="*/ 828958 w 1732231"/>
                <a:gd name="connsiteY15" fmla="*/ 959589 h 976507"/>
                <a:gd name="connsiteX16" fmla="*/ 767998 w 1732231"/>
                <a:gd name="connsiteY16" fmla="*/ 695309 h 976507"/>
                <a:gd name="connsiteX17" fmla="*/ 638907 w 1732231"/>
                <a:gd name="connsiteY17" fmla="*/ 430312 h 976507"/>
                <a:gd name="connsiteX18" fmla="*/ 531330 w 1732231"/>
                <a:gd name="connsiteY18" fmla="*/ 258190 h 976507"/>
                <a:gd name="connsiteX19" fmla="*/ 348450 w 1732231"/>
                <a:gd name="connsiteY19" fmla="*/ 150613 h 976507"/>
                <a:gd name="connsiteX20" fmla="*/ 267051 w 1732231"/>
                <a:gd name="connsiteY20" fmla="*/ 422065 h 976507"/>
                <a:gd name="connsiteX21" fmla="*/ 620 w 1732231"/>
                <a:gd name="connsiteY21" fmla="*/ 270382 h 976507"/>
                <a:gd name="connsiteX22" fmla="*/ 197843 w 1732231"/>
                <a:gd name="connsiteY22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30955 w 1731856"/>
                <a:gd name="connsiteY18" fmla="*/ 258190 h 976507"/>
                <a:gd name="connsiteX19" fmla="*/ 348075 w 1731856"/>
                <a:gd name="connsiteY19" fmla="*/ 150613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30955 w 1731856"/>
                <a:gd name="connsiteY18" fmla="*/ 258190 h 976507"/>
                <a:gd name="connsiteX19" fmla="*/ 348075 w 1731856"/>
                <a:gd name="connsiteY19" fmla="*/ 150613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49243 w 1731856"/>
                <a:gd name="connsiteY18" fmla="*/ 233806 h 976507"/>
                <a:gd name="connsiteX19" fmla="*/ 348075 w 1731856"/>
                <a:gd name="connsiteY19" fmla="*/ 150613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57567 w 1731856"/>
                <a:gd name="connsiteY9" fmla="*/ 98586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49243 w 1731856"/>
                <a:gd name="connsiteY18" fmla="*/ 233806 h 976507"/>
                <a:gd name="connsiteX19" fmla="*/ 348075 w 1731856"/>
                <a:gd name="connsiteY19" fmla="*/ 114037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390511 w 1731856"/>
                <a:gd name="connsiteY9" fmla="*/ 86394 h 976507"/>
                <a:gd name="connsiteX10" fmla="*/ 1282915 w 1731856"/>
                <a:gd name="connsiteY10" fmla="*/ 124795 h 976507"/>
                <a:gd name="connsiteX11" fmla="*/ 1172111 w 1731856"/>
                <a:gd name="connsiteY11" fmla="*/ 206195 h 976507"/>
                <a:gd name="connsiteX12" fmla="*/ 1122626 w 1731856"/>
                <a:gd name="connsiteY12" fmla="*/ 441070 h 976507"/>
                <a:gd name="connsiteX13" fmla="*/ 1015049 w 1731856"/>
                <a:gd name="connsiteY13" fmla="*/ 677738 h 976507"/>
                <a:gd name="connsiteX14" fmla="*/ 984211 w 1731856"/>
                <a:gd name="connsiteY14" fmla="*/ 920144 h 976507"/>
                <a:gd name="connsiteX15" fmla="*/ 828583 w 1731856"/>
                <a:gd name="connsiteY15" fmla="*/ 959589 h 976507"/>
                <a:gd name="connsiteX16" fmla="*/ 767623 w 1731856"/>
                <a:gd name="connsiteY16" fmla="*/ 695309 h 976507"/>
                <a:gd name="connsiteX17" fmla="*/ 638532 w 1731856"/>
                <a:gd name="connsiteY17" fmla="*/ 430312 h 976507"/>
                <a:gd name="connsiteX18" fmla="*/ 549243 w 1731856"/>
                <a:gd name="connsiteY18" fmla="*/ 233806 h 976507"/>
                <a:gd name="connsiteX19" fmla="*/ 348075 w 1731856"/>
                <a:gd name="connsiteY19" fmla="*/ 114037 h 976507"/>
                <a:gd name="connsiteX20" fmla="*/ 266676 w 1731856"/>
                <a:gd name="connsiteY20" fmla="*/ 422065 h 976507"/>
                <a:gd name="connsiteX21" fmla="*/ 159120 w 1731856"/>
                <a:gd name="connsiteY21" fmla="*/ 324139 h 976507"/>
                <a:gd name="connsiteX22" fmla="*/ 245 w 1731856"/>
                <a:gd name="connsiteY22" fmla="*/ 270382 h 976507"/>
                <a:gd name="connsiteX23" fmla="*/ 197468 w 1731856"/>
                <a:gd name="connsiteY23" fmla="*/ 161371 h 976507"/>
                <a:gd name="connsiteX0" fmla="*/ 197468 w 1731856"/>
                <a:gd name="connsiteY0" fmla="*/ 161371 h 976507"/>
                <a:gd name="connsiteX1" fmla="*/ 337318 w 1731856"/>
                <a:gd name="connsiteY1" fmla="*/ 21522 h 976507"/>
                <a:gd name="connsiteX2" fmla="*/ 649289 w 1731856"/>
                <a:gd name="connsiteY2" fmla="*/ 161371 h 976507"/>
                <a:gd name="connsiteX3" fmla="*/ 871614 w 1731856"/>
                <a:gd name="connsiteY3" fmla="*/ 77103 h 976507"/>
                <a:gd name="connsiteX4" fmla="*/ 1068838 w 1731856"/>
                <a:gd name="connsiteY4" fmla="*/ 139856 h 976507"/>
                <a:gd name="connsiteX5" fmla="*/ 1348536 w 1731856"/>
                <a:gd name="connsiteY5" fmla="*/ 6 h 976507"/>
                <a:gd name="connsiteX6" fmla="*/ 1725054 w 1731856"/>
                <a:gd name="connsiteY6" fmla="*/ 145593 h 976507"/>
                <a:gd name="connsiteX7" fmla="*/ 1586280 w 1731856"/>
                <a:gd name="connsiteY7" fmla="*/ 201174 h 976507"/>
                <a:gd name="connsiteX8" fmla="*/ 1524603 w 1731856"/>
                <a:gd name="connsiteY8" fmla="*/ 297635 h 976507"/>
                <a:gd name="connsiteX9" fmla="*/ 1494143 w 1731856"/>
                <a:gd name="connsiteY9" fmla="*/ 177835 h 976507"/>
                <a:gd name="connsiteX10" fmla="*/ 1390511 w 1731856"/>
                <a:gd name="connsiteY10" fmla="*/ 86394 h 976507"/>
                <a:gd name="connsiteX11" fmla="*/ 1282915 w 1731856"/>
                <a:gd name="connsiteY11" fmla="*/ 124795 h 976507"/>
                <a:gd name="connsiteX12" fmla="*/ 1172111 w 1731856"/>
                <a:gd name="connsiteY12" fmla="*/ 206195 h 976507"/>
                <a:gd name="connsiteX13" fmla="*/ 1122626 w 1731856"/>
                <a:gd name="connsiteY13" fmla="*/ 441070 h 976507"/>
                <a:gd name="connsiteX14" fmla="*/ 1015049 w 1731856"/>
                <a:gd name="connsiteY14" fmla="*/ 677738 h 976507"/>
                <a:gd name="connsiteX15" fmla="*/ 984211 w 1731856"/>
                <a:gd name="connsiteY15" fmla="*/ 920144 h 976507"/>
                <a:gd name="connsiteX16" fmla="*/ 828583 w 1731856"/>
                <a:gd name="connsiteY16" fmla="*/ 959589 h 976507"/>
                <a:gd name="connsiteX17" fmla="*/ 767623 w 1731856"/>
                <a:gd name="connsiteY17" fmla="*/ 695309 h 976507"/>
                <a:gd name="connsiteX18" fmla="*/ 638532 w 1731856"/>
                <a:gd name="connsiteY18" fmla="*/ 430312 h 976507"/>
                <a:gd name="connsiteX19" fmla="*/ 549243 w 1731856"/>
                <a:gd name="connsiteY19" fmla="*/ 233806 h 976507"/>
                <a:gd name="connsiteX20" fmla="*/ 348075 w 1731856"/>
                <a:gd name="connsiteY20" fmla="*/ 114037 h 976507"/>
                <a:gd name="connsiteX21" fmla="*/ 266676 w 1731856"/>
                <a:gd name="connsiteY21" fmla="*/ 422065 h 976507"/>
                <a:gd name="connsiteX22" fmla="*/ 159120 w 1731856"/>
                <a:gd name="connsiteY22" fmla="*/ 324139 h 976507"/>
                <a:gd name="connsiteX23" fmla="*/ 245 w 1731856"/>
                <a:gd name="connsiteY23" fmla="*/ 270382 h 976507"/>
                <a:gd name="connsiteX24" fmla="*/ 197468 w 1731856"/>
                <a:gd name="connsiteY24" fmla="*/ 161371 h 976507"/>
                <a:gd name="connsiteX0" fmla="*/ 197468 w 1731818"/>
                <a:gd name="connsiteY0" fmla="*/ 161371 h 976507"/>
                <a:gd name="connsiteX1" fmla="*/ 337318 w 1731818"/>
                <a:gd name="connsiteY1" fmla="*/ 21522 h 976507"/>
                <a:gd name="connsiteX2" fmla="*/ 649289 w 1731818"/>
                <a:gd name="connsiteY2" fmla="*/ 161371 h 976507"/>
                <a:gd name="connsiteX3" fmla="*/ 871614 w 1731818"/>
                <a:gd name="connsiteY3" fmla="*/ 77103 h 976507"/>
                <a:gd name="connsiteX4" fmla="*/ 1068838 w 1731818"/>
                <a:gd name="connsiteY4" fmla="*/ 139856 h 976507"/>
                <a:gd name="connsiteX5" fmla="*/ 1348536 w 1731818"/>
                <a:gd name="connsiteY5" fmla="*/ 6 h 976507"/>
                <a:gd name="connsiteX6" fmla="*/ 1725054 w 1731818"/>
                <a:gd name="connsiteY6" fmla="*/ 145593 h 976507"/>
                <a:gd name="connsiteX7" fmla="*/ 1586280 w 1731818"/>
                <a:gd name="connsiteY7" fmla="*/ 201174 h 976507"/>
                <a:gd name="connsiteX8" fmla="*/ 1530699 w 1731818"/>
                <a:gd name="connsiteY8" fmla="*/ 328115 h 976507"/>
                <a:gd name="connsiteX9" fmla="*/ 1494143 w 1731818"/>
                <a:gd name="connsiteY9" fmla="*/ 177835 h 976507"/>
                <a:gd name="connsiteX10" fmla="*/ 1390511 w 1731818"/>
                <a:gd name="connsiteY10" fmla="*/ 86394 h 976507"/>
                <a:gd name="connsiteX11" fmla="*/ 1282915 w 1731818"/>
                <a:gd name="connsiteY11" fmla="*/ 124795 h 976507"/>
                <a:gd name="connsiteX12" fmla="*/ 1172111 w 1731818"/>
                <a:gd name="connsiteY12" fmla="*/ 206195 h 976507"/>
                <a:gd name="connsiteX13" fmla="*/ 1122626 w 1731818"/>
                <a:gd name="connsiteY13" fmla="*/ 441070 h 976507"/>
                <a:gd name="connsiteX14" fmla="*/ 1015049 w 1731818"/>
                <a:gd name="connsiteY14" fmla="*/ 677738 h 976507"/>
                <a:gd name="connsiteX15" fmla="*/ 984211 w 1731818"/>
                <a:gd name="connsiteY15" fmla="*/ 920144 h 976507"/>
                <a:gd name="connsiteX16" fmla="*/ 828583 w 1731818"/>
                <a:gd name="connsiteY16" fmla="*/ 959589 h 976507"/>
                <a:gd name="connsiteX17" fmla="*/ 767623 w 1731818"/>
                <a:gd name="connsiteY17" fmla="*/ 695309 h 976507"/>
                <a:gd name="connsiteX18" fmla="*/ 638532 w 1731818"/>
                <a:gd name="connsiteY18" fmla="*/ 430312 h 976507"/>
                <a:gd name="connsiteX19" fmla="*/ 549243 w 1731818"/>
                <a:gd name="connsiteY19" fmla="*/ 233806 h 976507"/>
                <a:gd name="connsiteX20" fmla="*/ 348075 w 1731818"/>
                <a:gd name="connsiteY20" fmla="*/ 114037 h 976507"/>
                <a:gd name="connsiteX21" fmla="*/ 266676 w 1731818"/>
                <a:gd name="connsiteY21" fmla="*/ 422065 h 976507"/>
                <a:gd name="connsiteX22" fmla="*/ 159120 w 1731818"/>
                <a:gd name="connsiteY22" fmla="*/ 324139 h 976507"/>
                <a:gd name="connsiteX23" fmla="*/ 245 w 1731818"/>
                <a:gd name="connsiteY23" fmla="*/ 270382 h 976507"/>
                <a:gd name="connsiteX24" fmla="*/ 197468 w 1731818"/>
                <a:gd name="connsiteY24" fmla="*/ 161371 h 976507"/>
                <a:gd name="connsiteX0" fmla="*/ 197468 w 1733525"/>
                <a:gd name="connsiteY0" fmla="*/ 161371 h 976507"/>
                <a:gd name="connsiteX1" fmla="*/ 337318 w 1733525"/>
                <a:gd name="connsiteY1" fmla="*/ 21522 h 976507"/>
                <a:gd name="connsiteX2" fmla="*/ 649289 w 1733525"/>
                <a:gd name="connsiteY2" fmla="*/ 161371 h 976507"/>
                <a:gd name="connsiteX3" fmla="*/ 871614 w 1733525"/>
                <a:gd name="connsiteY3" fmla="*/ 77103 h 976507"/>
                <a:gd name="connsiteX4" fmla="*/ 1068838 w 1733525"/>
                <a:gd name="connsiteY4" fmla="*/ 139856 h 976507"/>
                <a:gd name="connsiteX5" fmla="*/ 1348536 w 1733525"/>
                <a:gd name="connsiteY5" fmla="*/ 6 h 976507"/>
                <a:gd name="connsiteX6" fmla="*/ 1725054 w 1733525"/>
                <a:gd name="connsiteY6" fmla="*/ 145593 h 976507"/>
                <a:gd name="connsiteX7" fmla="*/ 1604568 w 1733525"/>
                <a:gd name="connsiteY7" fmla="*/ 207270 h 976507"/>
                <a:gd name="connsiteX8" fmla="*/ 1530699 w 1733525"/>
                <a:gd name="connsiteY8" fmla="*/ 328115 h 976507"/>
                <a:gd name="connsiteX9" fmla="*/ 1494143 w 1733525"/>
                <a:gd name="connsiteY9" fmla="*/ 177835 h 976507"/>
                <a:gd name="connsiteX10" fmla="*/ 1390511 w 1733525"/>
                <a:gd name="connsiteY10" fmla="*/ 86394 h 976507"/>
                <a:gd name="connsiteX11" fmla="*/ 1282915 w 1733525"/>
                <a:gd name="connsiteY11" fmla="*/ 124795 h 976507"/>
                <a:gd name="connsiteX12" fmla="*/ 1172111 w 1733525"/>
                <a:gd name="connsiteY12" fmla="*/ 206195 h 976507"/>
                <a:gd name="connsiteX13" fmla="*/ 1122626 w 1733525"/>
                <a:gd name="connsiteY13" fmla="*/ 441070 h 976507"/>
                <a:gd name="connsiteX14" fmla="*/ 1015049 w 1733525"/>
                <a:gd name="connsiteY14" fmla="*/ 677738 h 976507"/>
                <a:gd name="connsiteX15" fmla="*/ 984211 w 1733525"/>
                <a:gd name="connsiteY15" fmla="*/ 920144 h 976507"/>
                <a:gd name="connsiteX16" fmla="*/ 828583 w 1733525"/>
                <a:gd name="connsiteY16" fmla="*/ 959589 h 976507"/>
                <a:gd name="connsiteX17" fmla="*/ 767623 w 1733525"/>
                <a:gd name="connsiteY17" fmla="*/ 695309 h 976507"/>
                <a:gd name="connsiteX18" fmla="*/ 638532 w 1733525"/>
                <a:gd name="connsiteY18" fmla="*/ 430312 h 976507"/>
                <a:gd name="connsiteX19" fmla="*/ 549243 w 1733525"/>
                <a:gd name="connsiteY19" fmla="*/ 233806 h 976507"/>
                <a:gd name="connsiteX20" fmla="*/ 348075 w 1733525"/>
                <a:gd name="connsiteY20" fmla="*/ 114037 h 976507"/>
                <a:gd name="connsiteX21" fmla="*/ 266676 w 1733525"/>
                <a:gd name="connsiteY21" fmla="*/ 422065 h 976507"/>
                <a:gd name="connsiteX22" fmla="*/ 159120 w 1733525"/>
                <a:gd name="connsiteY22" fmla="*/ 324139 h 976507"/>
                <a:gd name="connsiteX23" fmla="*/ 245 w 1733525"/>
                <a:gd name="connsiteY23" fmla="*/ 270382 h 976507"/>
                <a:gd name="connsiteX24" fmla="*/ 197468 w 1733525"/>
                <a:gd name="connsiteY24" fmla="*/ 161371 h 97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33525" h="976507">
                  <a:moveTo>
                    <a:pt x="197468" y="161371"/>
                  </a:moveTo>
                  <a:cubicBezTo>
                    <a:pt x="253647" y="119894"/>
                    <a:pt x="262015" y="21522"/>
                    <a:pt x="337318" y="21522"/>
                  </a:cubicBezTo>
                  <a:cubicBezTo>
                    <a:pt x="412621" y="21522"/>
                    <a:pt x="560240" y="152108"/>
                    <a:pt x="649289" y="161371"/>
                  </a:cubicBezTo>
                  <a:cubicBezTo>
                    <a:pt x="738338" y="170634"/>
                    <a:pt x="801689" y="80689"/>
                    <a:pt x="871614" y="77103"/>
                  </a:cubicBezTo>
                  <a:cubicBezTo>
                    <a:pt x="941539" y="73517"/>
                    <a:pt x="989351" y="152705"/>
                    <a:pt x="1068838" y="139856"/>
                  </a:cubicBezTo>
                  <a:cubicBezTo>
                    <a:pt x="1148325" y="127007"/>
                    <a:pt x="1239167" y="-950"/>
                    <a:pt x="1348536" y="6"/>
                  </a:cubicBezTo>
                  <a:cubicBezTo>
                    <a:pt x="1457905" y="962"/>
                    <a:pt x="1682382" y="111049"/>
                    <a:pt x="1725054" y="145593"/>
                  </a:cubicBezTo>
                  <a:cubicBezTo>
                    <a:pt x="1767726" y="180137"/>
                    <a:pt x="1636960" y="176850"/>
                    <a:pt x="1604568" y="207270"/>
                  </a:cubicBezTo>
                  <a:cubicBezTo>
                    <a:pt x="1572176" y="237690"/>
                    <a:pt x="1549103" y="333021"/>
                    <a:pt x="1530699" y="328115"/>
                  </a:cubicBezTo>
                  <a:cubicBezTo>
                    <a:pt x="1512295" y="323209"/>
                    <a:pt x="1516492" y="213042"/>
                    <a:pt x="1494143" y="177835"/>
                  </a:cubicBezTo>
                  <a:cubicBezTo>
                    <a:pt x="1471794" y="142628"/>
                    <a:pt x="1417588" y="95234"/>
                    <a:pt x="1390511" y="86394"/>
                  </a:cubicBezTo>
                  <a:cubicBezTo>
                    <a:pt x="1363434" y="77554"/>
                    <a:pt x="1319315" y="104828"/>
                    <a:pt x="1282915" y="124795"/>
                  </a:cubicBezTo>
                  <a:cubicBezTo>
                    <a:pt x="1246515" y="144762"/>
                    <a:pt x="1198826" y="153483"/>
                    <a:pt x="1172111" y="206195"/>
                  </a:cubicBezTo>
                  <a:cubicBezTo>
                    <a:pt x="1145396" y="258907"/>
                    <a:pt x="1148803" y="362480"/>
                    <a:pt x="1122626" y="441070"/>
                  </a:cubicBezTo>
                  <a:cubicBezTo>
                    <a:pt x="1096449" y="519660"/>
                    <a:pt x="1038118" y="597892"/>
                    <a:pt x="1015049" y="677738"/>
                  </a:cubicBezTo>
                  <a:cubicBezTo>
                    <a:pt x="991980" y="757584"/>
                    <a:pt x="1015289" y="873169"/>
                    <a:pt x="984211" y="920144"/>
                  </a:cubicBezTo>
                  <a:cubicBezTo>
                    <a:pt x="953133" y="967119"/>
                    <a:pt x="864681" y="997061"/>
                    <a:pt x="828583" y="959589"/>
                  </a:cubicBezTo>
                  <a:cubicBezTo>
                    <a:pt x="792485" y="922117"/>
                    <a:pt x="799298" y="783522"/>
                    <a:pt x="767623" y="695309"/>
                  </a:cubicBezTo>
                  <a:cubicBezTo>
                    <a:pt x="735948" y="607096"/>
                    <a:pt x="674929" y="507229"/>
                    <a:pt x="638532" y="430312"/>
                  </a:cubicBezTo>
                  <a:cubicBezTo>
                    <a:pt x="602135" y="353395"/>
                    <a:pt x="597652" y="286518"/>
                    <a:pt x="549243" y="233806"/>
                  </a:cubicBezTo>
                  <a:cubicBezTo>
                    <a:pt x="500834" y="181094"/>
                    <a:pt x="395169" y="82661"/>
                    <a:pt x="348075" y="114037"/>
                  </a:cubicBezTo>
                  <a:cubicBezTo>
                    <a:pt x="300981" y="145413"/>
                    <a:pt x="302232" y="387048"/>
                    <a:pt x="266676" y="422065"/>
                  </a:cubicBezTo>
                  <a:cubicBezTo>
                    <a:pt x="231120" y="457082"/>
                    <a:pt x="203525" y="349419"/>
                    <a:pt x="159120" y="324139"/>
                  </a:cubicBezTo>
                  <a:cubicBezTo>
                    <a:pt x="114715" y="298859"/>
                    <a:pt x="-6146" y="297510"/>
                    <a:pt x="245" y="270382"/>
                  </a:cubicBezTo>
                  <a:cubicBezTo>
                    <a:pt x="6636" y="243254"/>
                    <a:pt x="141289" y="202848"/>
                    <a:pt x="197468" y="161371"/>
                  </a:cubicBez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612C9E5-EA08-4721-AA6B-F6F91C937441}"/>
                </a:ext>
              </a:extLst>
            </p:cNvPr>
            <p:cNvSpPr/>
            <p:nvPr/>
          </p:nvSpPr>
          <p:spPr>
            <a:xfrm>
              <a:off x="3722012" y="4427789"/>
              <a:ext cx="355289" cy="747813"/>
            </a:xfrm>
            <a:custGeom>
              <a:avLst/>
              <a:gdLst>
                <a:gd name="connsiteX0" fmla="*/ 67732 w 346228"/>
                <a:gd name="connsiteY0" fmla="*/ 108143 h 791277"/>
                <a:gd name="connsiteX1" fmla="*/ 140884 w 346228"/>
                <a:gd name="connsiteY1" fmla="*/ 333695 h 791277"/>
                <a:gd name="connsiteX2" fmla="*/ 195748 w 346228"/>
                <a:gd name="connsiteY2" fmla="*/ 583631 h 791277"/>
                <a:gd name="connsiteX3" fmla="*/ 183556 w 346228"/>
                <a:gd name="connsiteY3" fmla="*/ 766511 h 791277"/>
                <a:gd name="connsiteX4" fmla="*/ 226228 w 346228"/>
                <a:gd name="connsiteY4" fmla="*/ 748223 h 791277"/>
                <a:gd name="connsiteX5" fmla="*/ 256708 w 346228"/>
                <a:gd name="connsiteY5" fmla="*/ 388559 h 791277"/>
                <a:gd name="connsiteX6" fmla="*/ 342052 w 346228"/>
                <a:gd name="connsiteY6" fmla="*/ 211775 h 791277"/>
                <a:gd name="connsiteX7" fmla="*/ 311572 w 346228"/>
                <a:gd name="connsiteY7" fmla="*/ 16703 h 791277"/>
                <a:gd name="connsiteX8" fmla="*/ 128692 w 346228"/>
                <a:gd name="connsiteY8" fmla="*/ 16703 h 791277"/>
                <a:gd name="connsiteX9" fmla="*/ 676 w 346228"/>
                <a:gd name="connsiteY9" fmla="*/ 71567 h 791277"/>
                <a:gd name="connsiteX10" fmla="*/ 67732 w 346228"/>
                <a:gd name="connsiteY10" fmla="*/ 108143 h 791277"/>
                <a:gd name="connsiteX0" fmla="*/ 40869 w 349845"/>
                <a:gd name="connsiteY0" fmla="*/ 181295 h 791277"/>
                <a:gd name="connsiteX1" fmla="*/ 144501 w 349845"/>
                <a:gd name="connsiteY1" fmla="*/ 333695 h 791277"/>
                <a:gd name="connsiteX2" fmla="*/ 199365 w 349845"/>
                <a:gd name="connsiteY2" fmla="*/ 583631 h 791277"/>
                <a:gd name="connsiteX3" fmla="*/ 187173 w 349845"/>
                <a:gd name="connsiteY3" fmla="*/ 766511 h 791277"/>
                <a:gd name="connsiteX4" fmla="*/ 229845 w 349845"/>
                <a:gd name="connsiteY4" fmla="*/ 748223 h 791277"/>
                <a:gd name="connsiteX5" fmla="*/ 260325 w 349845"/>
                <a:gd name="connsiteY5" fmla="*/ 388559 h 791277"/>
                <a:gd name="connsiteX6" fmla="*/ 345669 w 349845"/>
                <a:gd name="connsiteY6" fmla="*/ 211775 h 791277"/>
                <a:gd name="connsiteX7" fmla="*/ 315189 w 349845"/>
                <a:gd name="connsiteY7" fmla="*/ 16703 h 791277"/>
                <a:gd name="connsiteX8" fmla="*/ 132309 w 349845"/>
                <a:gd name="connsiteY8" fmla="*/ 16703 h 791277"/>
                <a:gd name="connsiteX9" fmla="*/ 4293 w 349845"/>
                <a:gd name="connsiteY9" fmla="*/ 71567 h 791277"/>
                <a:gd name="connsiteX10" fmla="*/ 40869 w 349845"/>
                <a:gd name="connsiteY10" fmla="*/ 181295 h 791277"/>
                <a:gd name="connsiteX0" fmla="*/ 40603 w 349579"/>
                <a:gd name="connsiteY0" fmla="*/ 181295 h 791277"/>
                <a:gd name="connsiteX1" fmla="*/ 125947 w 349579"/>
                <a:gd name="connsiteY1" fmla="*/ 345887 h 791277"/>
                <a:gd name="connsiteX2" fmla="*/ 199099 w 349579"/>
                <a:gd name="connsiteY2" fmla="*/ 583631 h 791277"/>
                <a:gd name="connsiteX3" fmla="*/ 186907 w 349579"/>
                <a:gd name="connsiteY3" fmla="*/ 766511 h 791277"/>
                <a:gd name="connsiteX4" fmla="*/ 229579 w 349579"/>
                <a:gd name="connsiteY4" fmla="*/ 748223 h 791277"/>
                <a:gd name="connsiteX5" fmla="*/ 260059 w 349579"/>
                <a:gd name="connsiteY5" fmla="*/ 388559 h 791277"/>
                <a:gd name="connsiteX6" fmla="*/ 345403 w 349579"/>
                <a:gd name="connsiteY6" fmla="*/ 211775 h 791277"/>
                <a:gd name="connsiteX7" fmla="*/ 314923 w 349579"/>
                <a:gd name="connsiteY7" fmla="*/ 16703 h 791277"/>
                <a:gd name="connsiteX8" fmla="*/ 132043 w 349579"/>
                <a:gd name="connsiteY8" fmla="*/ 16703 h 791277"/>
                <a:gd name="connsiteX9" fmla="*/ 4027 w 349579"/>
                <a:gd name="connsiteY9" fmla="*/ 71567 h 791277"/>
                <a:gd name="connsiteX10" fmla="*/ 40603 w 349579"/>
                <a:gd name="connsiteY10" fmla="*/ 181295 h 791277"/>
                <a:gd name="connsiteX0" fmla="*/ 40603 w 349579"/>
                <a:gd name="connsiteY0" fmla="*/ 168268 h 778250"/>
                <a:gd name="connsiteX1" fmla="*/ 125947 w 349579"/>
                <a:gd name="connsiteY1" fmla="*/ 332860 h 778250"/>
                <a:gd name="connsiteX2" fmla="*/ 199099 w 349579"/>
                <a:gd name="connsiteY2" fmla="*/ 570604 h 778250"/>
                <a:gd name="connsiteX3" fmla="*/ 186907 w 349579"/>
                <a:gd name="connsiteY3" fmla="*/ 753484 h 778250"/>
                <a:gd name="connsiteX4" fmla="*/ 229579 w 349579"/>
                <a:gd name="connsiteY4" fmla="*/ 735196 h 778250"/>
                <a:gd name="connsiteX5" fmla="*/ 260059 w 349579"/>
                <a:gd name="connsiteY5" fmla="*/ 375532 h 778250"/>
                <a:gd name="connsiteX6" fmla="*/ 345403 w 349579"/>
                <a:gd name="connsiteY6" fmla="*/ 198748 h 778250"/>
                <a:gd name="connsiteX7" fmla="*/ 314923 w 349579"/>
                <a:gd name="connsiteY7" fmla="*/ 34156 h 778250"/>
                <a:gd name="connsiteX8" fmla="*/ 132043 w 349579"/>
                <a:gd name="connsiteY8" fmla="*/ 3676 h 778250"/>
                <a:gd name="connsiteX9" fmla="*/ 4027 w 349579"/>
                <a:gd name="connsiteY9" fmla="*/ 58540 h 778250"/>
                <a:gd name="connsiteX10" fmla="*/ 40603 w 349579"/>
                <a:gd name="connsiteY10" fmla="*/ 168268 h 778250"/>
                <a:gd name="connsiteX0" fmla="*/ 40603 w 388859"/>
                <a:gd name="connsiteY0" fmla="*/ 167425 h 777407"/>
                <a:gd name="connsiteX1" fmla="*/ 125947 w 388859"/>
                <a:gd name="connsiteY1" fmla="*/ 332017 h 777407"/>
                <a:gd name="connsiteX2" fmla="*/ 199099 w 388859"/>
                <a:gd name="connsiteY2" fmla="*/ 569761 h 777407"/>
                <a:gd name="connsiteX3" fmla="*/ 186907 w 388859"/>
                <a:gd name="connsiteY3" fmla="*/ 752641 h 777407"/>
                <a:gd name="connsiteX4" fmla="*/ 229579 w 388859"/>
                <a:gd name="connsiteY4" fmla="*/ 734353 h 777407"/>
                <a:gd name="connsiteX5" fmla="*/ 260059 w 388859"/>
                <a:gd name="connsiteY5" fmla="*/ 374689 h 777407"/>
                <a:gd name="connsiteX6" fmla="*/ 345403 w 388859"/>
                <a:gd name="connsiteY6" fmla="*/ 197905 h 777407"/>
                <a:gd name="connsiteX7" fmla="*/ 375883 w 388859"/>
                <a:gd name="connsiteY7" fmla="*/ 39409 h 777407"/>
                <a:gd name="connsiteX8" fmla="*/ 132043 w 388859"/>
                <a:gd name="connsiteY8" fmla="*/ 2833 h 777407"/>
                <a:gd name="connsiteX9" fmla="*/ 4027 w 388859"/>
                <a:gd name="connsiteY9" fmla="*/ 57697 h 777407"/>
                <a:gd name="connsiteX10" fmla="*/ 40603 w 388859"/>
                <a:gd name="connsiteY10" fmla="*/ 167425 h 777407"/>
                <a:gd name="connsiteX0" fmla="*/ 40603 w 383207"/>
                <a:gd name="connsiteY0" fmla="*/ 178280 h 788262"/>
                <a:gd name="connsiteX1" fmla="*/ 125947 w 383207"/>
                <a:gd name="connsiteY1" fmla="*/ 342872 h 788262"/>
                <a:gd name="connsiteX2" fmla="*/ 199099 w 383207"/>
                <a:gd name="connsiteY2" fmla="*/ 580616 h 788262"/>
                <a:gd name="connsiteX3" fmla="*/ 186907 w 383207"/>
                <a:gd name="connsiteY3" fmla="*/ 763496 h 788262"/>
                <a:gd name="connsiteX4" fmla="*/ 229579 w 383207"/>
                <a:gd name="connsiteY4" fmla="*/ 745208 h 788262"/>
                <a:gd name="connsiteX5" fmla="*/ 260059 w 383207"/>
                <a:gd name="connsiteY5" fmla="*/ 385544 h 788262"/>
                <a:gd name="connsiteX6" fmla="*/ 345403 w 383207"/>
                <a:gd name="connsiteY6" fmla="*/ 208760 h 788262"/>
                <a:gd name="connsiteX7" fmla="*/ 375883 w 383207"/>
                <a:gd name="connsiteY7" fmla="*/ 50264 h 788262"/>
                <a:gd name="connsiteX8" fmla="*/ 212535 w 383207"/>
                <a:gd name="connsiteY8" fmla="*/ 1781 h 788262"/>
                <a:gd name="connsiteX9" fmla="*/ 132043 w 383207"/>
                <a:gd name="connsiteY9" fmla="*/ 13688 h 788262"/>
                <a:gd name="connsiteX10" fmla="*/ 4027 w 383207"/>
                <a:gd name="connsiteY10" fmla="*/ 68552 h 788262"/>
                <a:gd name="connsiteX11" fmla="*/ 40603 w 383207"/>
                <a:gd name="connsiteY11" fmla="*/ 178280 h 788262"/>
                <a:gd name="connsiteX0" fmla="*/ 40603 w 383207"/>
                <a:gd name="connsiteY0" fmla="*/ 177203 h 787185"/>
                <a:gd name="connsiteX1" fmla="*/ 125947 w 383207"/>
                <a:gd name="connsiteY1" fmla="*/ 341795 h 787185"/>
                <a:gd name="connsiteX2" fmla="*/ 199099 w 383207"/>
                <a:gd name="connsiteY2" fmla="*/ 579539 h 787185"/>
                <a:gd name="connsiteX3" fmla="*/ 186907 w 383207"/>
                <a:gd name="connsiteY3" fmla="*/ 762419 h 787185"/>
                <a:gd name="connsiteX4" fmla="*/ 229579 w 383207"/>
                <a:gd name="connsiteY4" fmla="*/ 744131 h 787185"/>
                <a:gd name="connsiteX5" fmla="*/ 260059 w 383207"/>
                <a:gd name="connsiteY5" fmla="*/ 384467 h 787185"/>
                <a:gd name="connsiteX6" fmla="*/ 345403 w 383207"/>
                <a:gd name="connsiteY6" fmla="*/ 207683 h 787185"/>
                <a:gd name="connsiteX7" fmla="*/ 375883 w 383207"/>
                <a:gd name="connsiteY7" fmla="*/ 49187 h 787185"/>
                <a:gd name="connsiteX8" fmla="*/ 212535 w 383207"/>
                <a:gd name="connsiteY8" fmla="*/ 704 h 787185"/>
                <a:gd name="connsiteX9" fmla="*/ 132043 w 383207"/>
                <a:gd name="connsiteY9" fmla="*/ 36995 h 787185"/>
                <a:gd name="connsiteX10" fmla="*/ 4027 w 383207"/>
                <a:gd name="connsiteY10" fmla="*/ 67475 h 787185"/>
                <a:gd name="connsiteX11" fmla="*/ 40603 w 383207"/>
                <a:gd name="connsiteY11" fmla="*/ 177203 h 787185"/>
                <a:gd name="connsiteX0" fmla="*/ 40603 w 383207"/>
                <a:gd name="connsiteY0" fmla="*/ 177203 h 787185"/>
                <a:gd name="connsiteX1" fmla="*/ 125947 w 383207"/>
                <a:gd name="connsiteY1" fmla="*/ 341795 h 787185"/>
                <a:gd name="connsiteX2" fmla="*/ 199099 w 383207"/>
                <a:gd name="connsiteY2" fmla="*/ 579539 h 787185"/>
                <a:gd name="connsiteX3" fmla="*/ 186907 w 383207"/>
                <a:gd name="connsiteY3" fmla="*/ 762419 h 787185"/>
                <a:gd name="connsiteX4" fmla="*/ 229579 w 383207"/>
                <a:gd name="connsiteY4" fmla="*/ 744131 h 787185"/>
                <a:gd name="connsiteX5" fmla="*/ 260059 w 383207"/>
                <a:gd name="connsiteY5" fmla="*/ 384467 h 787185"/>
                <a:gd name="connsiteX6" fmla="*/ 345403 w 383207"/>
                <a:gd name="connsiteY6" fmla="*/ 207683 h 787185"/>
                <a:gd name="connsiteX7" fmla="*/ 375883 w 383207"/>
                <a:gd name="connsiteY7" fmla="*/ 49187 h 787185"/>
                <a:gd name="connsiteX8" fmla="*/ 212535 w 383207"/>
                <a:gd name="connsiteY8" fmla="*/ 704 h 787185"/>
                <a:gd name="connsiteX9" fmla="*/ 132043 w 383207"/>
                <a:gd name="connsiteY9" fmla="*/ 36995 h 787185"/>
                <a:gd name="connsiteX10" fmla="*/ 4027 w 383207"/>
                <a:gd name="connsiteY10" fmla="*/ 67475 h 787185"/>
                <a:gd name="connsiteX11" fmla="*/ 40603 w 383207"/>
                <a:gd name="connsiteY11" fmla="*/ 177203 h 787185"/>
                <a:gd name="connsiteX0" fmla="*/ 40603 w 383207"/>
                <a:gd name="connsiteY0" fmla="*/ 177203 h 787185"/>
                <a:gd name="connsiteX1" fmla="*/ 125947 w 383207"/>
                <a:gd name="connsiteY1" fmla="*/ 341795 h 787185"/>
                <a:gd name="connsiteX2" fmla="*/ 199099 w 383207"/>
                <a:gd name="connsiteY2" fmla="*/ 579539 h 787185"/>
                <a:gd name="connsiteX3" fmla="*/ 186907 w 383207"/>
                <a:gd name="connsiteY3" fmla="*/ 762419 h 787185"/>
                <a:gd name="connsiteX4" fmla="*/ 229579 w 383207"/>
                <a:gd name="connsiteY4" fmla="*/ 744131 h 787185"/>
                <a:gd name="connsiteX5" fmla="*/ 260059 w 383207"/>
                <a:gd name="connsiteY5" fmla="*/ 384467 h 787185"/>
                <a:gd name="connsiteX6" fmla="*/ 345403 w 383207"/>
                <a:gd name="connsiteY6" fmla="*/ 207683 h 787185"/>
                <a:gd name="connsiteX7" fmla="*/ 375883 w 383207"/>
                <a:gd name="connsiteY7" fmla="*/ 73571 h 787185"/>
                <a:gd name="connsiteX8" fmla="*/ 212535 w 383207"/>
                <a:gd name="connsiteY8" fmla="*/ 704 h 787185"/>
                <a:gd name="connsiteX9" fmla="*/ 132043 w 383207"/>
                <a:gd name="connsiteY9" fmla="*/ 36995 h 787185"/>
                <a:gd name="connsiteX10" fmla="*/ 4027 w 383207"/>
                <a:gd name="connsiteY10" fmla="*/ 67475 h 787185"/>
                <a:gd name="connsiteX11" fmla="*/ 40603 w 383207"/>
                <a:gd name="connsiteY11" fmla="*/ 177203 h 787185"/>
                <a:gd name="connsiteX0" fmla="*/ 45867 w 388471"/>
                <a:gd name="connsiteY0" fmla="*/ 176519 h 786501"/>
                <a:gd name="connsiteX1" fmla="*/ 131211 w 388471"/>
                <a:gd name="connsiteY1" fmla="*/ 341111 h 786501"/>
                <a:gd name="connsiteX2" fmla="*/ 204363 w 388471"/>
                <a:gd name="connsiteY2" fmla="*/ 578855 h 786501"/>
                <a:gd name="connsiteX3" fmla="*/ 192171 w 388471"/>
                <a:gd name="connsiteY3" fmla="*/ 761735 h 786501"/>
                <a:gd name="connsiteX4" fmla="*/ 234843 w 388471"/>
                <a:gd name="connsiteY4" fmla="*/ 743447 h 786501"/>
                <a:gd name="connsiteX5" fmla="*/ 265323 w 388471"/>
                <a:gd name="connsiteY5" fmla="*/ 383783 h 786501"/>
                <a:gd name="connsiteX6" fmla="*/ 350667 w 388471"/>
                <a:gd name="connsiteY6" fmla="*/ 206999 h 786501"/>
                <a:gd name="connsiteX7" fmla="*/ 381147 w 388471"/>
                <a:gd name="connsiteY7" fmla="*/ 72887 h 786501"/>
                <a:gd name="connsiteX8" fmla="*/ 217799 w 388471"/>
                <a:gd name="connsiteY8" fmla="*/ 20 h 786501"/>
                <a:gd name="connsiteX9" fmla="*/ 9291 w 388471"/>
                <a:gd name="connsiteY9" fmla="*/ 66791 h 786501"/>
                <a:gd name="connsiteX10" fmla="*/ 45867 w 388471"/>
                <a:gd name="connsiteY10" fmla="*/ 176519 h 786501"/>
                <a:gd name="connsiteX0" fmla="*/ 43410 w 388556"/>
                <a:gd name="connsiteY0" fmla="*/ 158244 h 768226"/>
                <a:gd name="connsiteX1" fmla="*/ 128754 w 388556"/>
                <a:gd name="connsiteY1" fmla="*/ 322836 h 768226"/>
                <a:gd name="connsiteX2" fmla="*/ 201906 w 388556"/>
                <a:gd name="connsiteY2" fmla="*/ 560580 h 768226"/>
                <a:gd name="connsiteX3" fmla="*/ 189714 w 388556"/>
                <a:gd name="connsiteY3" fmla="*/ 743460 h 768226"/>
                <a:gd name="connsiteX4" fmla="*/ 232386 w 388556"/>
                <a:gd name="connsiteY4" fmla="*/ 725172 h 768226"/>
                <a:gd name="connsiteX5" fmla="*/ 262866 w 388556"/>
                <a:gd name="connsiteY5" fmla="*/ 365508 h 768226"/>
                <a:gd name="connsiteX6" fmla="*/ 348210 w 388556"/>
                <a:gd name="connsiteY6" fmla="*/ 188724 h 768226"/>
                <a:gd name="connsiteX7" fmla="*/ 378690 w 388556"/>
                <a:gd name="connsiteY7" fmla="*/ 54612 h 768226"/>
                <a:gd name="connsiteX8" fmla="*/ 178766 w 388556"/>
                <a:gd name="connsiteY8" fmla="*/ 33 h 768226"/>
                <a:gd name="connsiteX9" fmla="*/ 6834 w 388556"/>
                <a:gd name="connsiteY9" fmla="*/ 48516 h 768226"/>
                <a:gd name="connsiteX10" fmla="*/ 43410 w 388556"/>
                <a:gd name="connsiteY10" fmla="*/ 158244 h 768226"/>
                <a:gd name="connsiteX0" fmla="*/ 43410 w 388556"/>
                <a:gd name="connsiteY0" fmla="*/ 134003 h 743985"/>
                <a:gd name="connsiteX1" fmla="*/ 128754 w 388556"/>
                <a:gd name="connsiteY1" fmla="*/ 298595 h 743985"/>
                <a:gd name="connsiteX2" fmla="*/ 201906 w 388556"/>
                <a:gd name="connsiteY2" fmla="*/ 536339 h 743985"/>
                <a:gd name="connsiteX3" fmla="*/ 189714 w 388556"/>
                <a:gd name="connsiteY3" fmla="*/ 719219 h 743985"/>
                <a:gd name="connsiteX4" fmla="*/ 232386 w 388556"/>
                <a:gd name="connsiteY4" fmla="*/ 700931 h 743985"/>
                <a:gd name="connsiteX5" fmla="*/ 262866 w 388556"/>
                <a:gd name="connsiteY5" fmla="*/ 341267 h 743985"/>
                <a:gd name="connsiteX6" fmla="*/ 348210 w 388556"/>
                <a:gd name="connsiteY6" fmla="*/ 164483 h 743985"/>
                <a:gd name="connsiteX7" fmla="*/ 378690 w 388556"/>
                <a:gd name="connsiteY7" fmla="*/ 30371 h 743985"/>
                <a:gd name="connsiteX8" fmla="*/ 178766 w 388556"/>
                <a:gd name="connsiteY8" fmla="*/ 176 h 743985"/>
                <a:gd name="connsiteX9" fmla="*/ 6834 w 388556"/>
                <a:gd name="connsiteY9" fmla="*/ 24275 h 743985"/>
                <a:gd name="connsiteX10" fmla="*/ 43410 w 388556"/>
                <a:gd name="connsiteY10" fmla="*/ 134003 h 743985"/>
                <a:gd name="connsiteX0" fmla="*/ 37976 w 383122"/>
                <a:gd name="connsiteY0" fmla="*/ 133876 h 743858"/>
                <a:gd name="connsiteX1" fmla="*/ 123320 w 383122"/>
                <a:gd name="connsiteY1" fmla="*/ 298468 h 743858"/>
                <a:gd name="connsiteX2" fmla="*/ 196472 w 383122"/>
                <a:gd name="connsiteY2" fmla="*/ 536212 h 743858"/>
                <a:gd name="connsiteX3" fmla="*/ 184280 w 383122"/>
                <a:gd name="connsiteY3" fmla="*/ 719092 h 743858"/>
                <a:gd name="connsiteX4" fmla="*/ 226952 w 383122"/>
                <a:gd name="connsiteY4" fmla="*/ 700804 h 743858"/>
                <a:gd name="connsiteX5" fmla="*/ 257432 w 383122"/>
                <a:gd name="connsiteY5" fmla="*/ 341140 h 743858"/>
                <a:gd name="connsiteX6" fmla="*/ 342776 w 383122"/>
                <a:gd name="connsiteY6" fmla="*/ 164356 h 743858"/>
                <a:gd name="connsiteX7" fmla="*/ 373256 w 383122"/>
                <a:gd name="connsiteY7" fmla="*/ 30244 h 743858"/>
                <a:gd name="connsiteX8" fmla="*/ 173332 w 383122"/>
                <a:gd name="connsiteY8" fmla="*/ 49 h 743858"/>
                <a:gd name="connsiteX9" fmla="*/ 7496 w 383122"/>
                <a:gd name="connsiteY9" fmla="*/ 36340 h 743858"/>
                <a:gd name="connsiteX10" fmla="*/ 37976 w 383122"/>
                <a:gd name="connsiteY10" fmla="*/ 133876 h 743858"/>
                <a:gd name="connsiteX0" fmla="*/ 37976 w 355289"/>
                <a:gd name="connsiteY0" fmla="*/ 137831 h 747813"/>
                <a:gd name="connsiteX1" fmla="*/ 123320 w 355289"/>
                <a:gd name="connsiteY1" fmla="*/ 302423 h 747813"/>
                <a:gd name="connsiteX2" fmla="*/ 196472 w 355289"/>
                <a:gd name="connsiteY2" fmla="*/ 540167 h 747813"/>
                <a:gd name="connsiteX3" fmla="*/ 184280 w 355289"/>
                <a:gd name="connsiteY3" fmla="*/ 723047 h 747813"/>
                <a:gd name="connsiteX4" fmla="*/ 226952 w 355289"/>
                <a:gd name="connsiteY4" fmla="*/ 704759 h 747813"/>
                <a:gd name="connsiteX5" fmla="*/ 257432 w 355289"/>
                <a:gd name="connsiteY5" fmla="*/ 345095 h 747813"/>
                <a:gd name="connsiteX6" fmla="*/ 342776 w 355289"/>
                <a:gd name="connsiteY6" fmla="*/ 168311 h 747813"/>
                <a:gd name="connsiteX7" fmla="*/ 336680 w 355289"/>
                <a:gd name="connsiteY7" fmla="*/ 15911 h 747813"/>
                <a:gd name="connsiteX8" fmla="*/ 173332 w 355289"/>
                <a:gd name="connsiteY8" fmla="*/ 4004 h 747813"/>
                <a:gd name="connsiteX9" fmla="*/ 7496 w 355289"/>
                <a:gd name="connsiteY9" fmla="*/ 40295 h 747813"/>
                <a:gd name="connsiteX10" fmla="*/ 37976 w 355289"/>
                <a:gd name="connsiteY10" fmla="*/ 137831 h 747813"/>
                <a:gd name="connsiteX0" fmla="*/ 37976 w 355289"/>
                <a:gd name="connsiteY0" fmla="*/ 137831 h 747813"/>
                <a:gd name="connsiteX1" fmla="*/ 123320 w 355289"/>
                <a:gd name="connsiteY1" fmla="*/ 302423 h 747813"/>
                <a:gd name="connsiteX2" fmla="*/ 196472 w 355289"/>
                <a:gd name="connsiteY2" fmla="*/ 540167 h 747813"/>
                <a:gd name="connsiteX3" fmla="*/ 184280 w 355289"/>
                <a:gd name="connsiteY3" fmla="*/ 723047 h 747813"/>
                <a:gd name="connsiteX4" fmla="*/ 226952 w 355289"/>
                <a:gd name="connsiteY4" fmla="*/ 704759 h 747813"/>
                <a:gd name="connsiteX5" fmla="*/ 257432 w 355289"/>
                <a:gd name="connsiteY5" fmla="*/ 345095 h 747813"/>
                <a:gd name="connsiteX6" fmla="*/ 342776 w 355289"/>
                <a:gd name="connsiteY6" fmla="*/ 168311 h 747813"/>
                <a:gd name="connsiteX7" fmla="*/ 336680 w 355289"/>
                <a:gd name="connsiteY7" fmla="*/ 15911 h 747813"/>
                <a:gd name="connsiteX8" fmla="*/ 173332 w 355289"/>
                <a:gd name="connsiteY8" fmla="*/ 4004 h 747813"/>
                <a:gd name="connsiteX9" fmla="*/ 7496 w 355289"/>
                <a:gd name="connsiteY9" fmla="*/ 40295 h 747813"/>
                <a:gd name="connsiteX10" fmla="*/ 37976 w 355289"/>
                <a:gd name="connsiteY10" fmla="*/ 137831 h 7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5289" h="747813">
                  <a:moveTo>
                    <a:pt x="37976" y="137831"/>
                  </a:moveTo>
                  <a:cubicBezTo>
                    <a:pt x="57280" y="181519"/>
                    <a:pt x="96904" y="235367"/>
                    <a:pt x="123320" y="302423"/>
                  </a:cubicBezTo>
                  <a:cubicBezTo>
                    <a:pt x="149736" y="369479"/>
                    <a:pt x="186312" y="470063"/>
                    <a:pt x="196472" y="540167"/>
                  </a:cubicBezTo>
                  <a:cubicBezTo>
                    <a:pt x="206632" y="610271"/>
                    <a:pt x="179200" y="695615"/>
                    <a:pt x="184280" y="723047"/>
                  </a:cubicBezTo>
                  <a:cubicBezTo>
                    <a:pt x="189360" y="750479"/>
                    <a:pt x="214760" y="767751"/>
                    <a:pt x="226952" y="704759"/>
                  </a:cubicBezTo>
                  <a:cubicBezTo>
                    <a:pt x="239144" y="641767"/>
                    <a:pt x="238128" y="434503"/>
                    <a:pt x="257432" y="345095"/>
                  </a:cubicBezTo>
                  <a:cubicBezTo>
                    <a:pt x="276736" y="255687"/>
                    <a:pt x="329568" y="223175"/>
                    <a:pt x="342776" y="168311"/>
                  </a:cubicBezTo>
                  <a:cubicBezTo>
                    <a:pt x="355984" y="113447"/>
                    <a:pt x="364921" y="43295"/>
                    <a:pt x="336680" y="15911"/>
                  </a:cubicBezTo>
                  <a:cubicBezTo>
                    <a:pt x="308439" y="-11473"/>
                    <a:pt x="235308" y="5020"/>
                    <a:pt x="173332" y="4004"/>
                  </a:cubicBezTo>
                  <a:cubicBezTo>
                    <a:pt x="111356" y="2988"/>
                    <a:pt x="30055" y="17991"/>
                    <a:pt x="7496" y="40295"/>
                  </a:cubicBezTo>
                  <a:cubicBezTo>
                    <a:pt x="-15063" y="62599"/>
                    <a:pt x="18672" y="94143"/>
                    <a:pt x="37976" y="137831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B21D94F3-48C5-43DF-8DE2-D684D2D97438}"/>
              </a:ext>
            </a:extLst>
          </p:cNvPr>
          <p:cNvSpPr/>
          <p:nvPr/>
        </p:nvSpPr>
        <p:spPr>
          <a:xfrm>
            <a:off x="1703661" y="2407295"/>
            <a:ext cx="6885665" cy="670356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21-30: Cytology q3y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30-65: Cytology q3y, HPV ± cytology q5y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3D14612-2AC9-47DF-8950-1F202ED4D20C}"/>
              </a:ext>
            </a:extLst>
          </p:cNvPr>
          <p:cNvSpPr/>
          <p:nvPr/>
        </p:nvSpPr>
        <p:spPr>
          <a:xfrm>
            <a:off x="2279141" y="1380168"/>
            <a:ext cx="6292027" cy="101436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C423DD-8BD2-412E-81B2-EAA601D1586D}"/>
              </a:ext>
            </a:extLst>
          </p:cNvPr>
          <p:cNvSpPr/>
          <p:nvPr/>
        </p:nvSpPr>
        <p:spPr>
          <a:xfrm>
            <a:off x="8589327" y="1380168"/>
            <a:ext cx="886035" cy="16974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50D41B-33AC-4146-8D75-ADC4DCFC4A75}"/>
              </a:ext>
            </a:extLst>
          </p:cNvPr>
          <p:cNvSpPr txBox="1"/>
          <p:nvPr/>
        </p:nvSpPr>
        <p:spPr>
          <a:xfrm>
            <a:off x="1855570" y="2557774"/>
            <a:ext cx="8568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USPTF</a:t>
            </a:r>
            <a:endParaRPr lang="en-US" dirty="0"/>
          </a:p>
        </p:txBody>
      </p:sp>
      <p:graphicFrame>
        <p:nvGraphicFramePr>
          <p:cNvPr id="38" name="Table 5">
            <a:extLst>
              <a:ext uri="{FF2B5EF4-FFF2-40B4-BE49-F238E27FC236}">
                <a16:creationId xmlns:a16="http://schemas.microsoft.com/office/drawing/2014/main" id="{1B557EE0-7944-4DBB-882B-1CDF5928FB1A}"/>
              </a:ext>
            </a:extLst>
          </p:cNvPr>
          <p:cNvGraphicFramePr>
            <a:graphicFrameLocks noGrp="1"/>
          </p:cNvGraphicFramePr>
          <p:nvPr/>
        </p:nvGraphicFramePr>
        <p:xfrm>
          <a:off x="4022050" y="1380168"/>
          <a:ext cx="2806207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132">
                  <a:extLst>
                    <a:ext uri="{9D8B030D-6E8A-4147-A177-3AD203B41FA5}">
                      <a16:colId xmlns:a16="http://schemas.microsoft.com/office/drawing/2014/main" val="2142405818"/>
                    </a:ext>
                  </a:extLst>
                </a:gridCol>
                <a:gridCol w="1083075">
                  <a:extLst>
                    <a:ext uri="{9D8B030D-6E8A-4147-A177-3AD203B41FA5}">
                      <a16:colId xmlns:a16="http://schemas.microsoft.com/office/drawing/2014/main" val="2303839361"/>
                    </a:ext>
                  </a:extLst>
                </a:gridCol>
              </a:tblGrid>
              <a:tr h="13025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Primary HPV</a:t>
                      </a:r>
                    </a:p>
                  </a:txBody>
                  <a:tcPr marL="0" marR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q5y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75439"/>
                  </a:ext>
                </a:extLst>
              </a:tr>
              <a:tr h="24223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HPV + cytology</a:t>
                      </a:r>
                    </a:p>
                  </a:txBody>
                  <a:tcPr marL="0" marR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q5y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03930"/>
                  </a:ext>
                </a:extLst>
              </a:tr>
              <a:tr h="24223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Cytology</a:t>
                      </a:r>
                    </a:p>
                  </a:txBody>
                  <a:tcPr marL="0" marR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q3y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419293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BCF9BC4D-98EB-4750-81B2-176A190448B4}"/>
              </a:ext>
            </a:extLst>
          </p:cNvPr>
          <p:cNvSpPr txBox="1"/>
          <p:nvPr/>
        </p:nvSpPr>
        <p:spPr>
          <a:xfrm>
            <a:off x="2361897" y="1675562"/>
            <a:ext cx="8568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ACS</a:t>
            </a:r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8374411-D6D0-4F6B-BB33-942DC26AD293}"/>
              </a:ext>
            </a:extLst>
          </p:cNvPr>
          <p:cNvGrpSpPr/>
          <p:nvPr/>
        </p:nvGrpSpPr>
        <p:grpSpPr>
          <a:xfrm>
            <a:off x="428174" y="969813"/>
            <a:ext cx="995561" cy="709950"/>
            <a:chOff x="3490556" y="4242725"/>
            <a:chExt cx="1254648" cy="95031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8054623-B7CC-433E-8747-D57C8031CA19}"/>
                </a:ext>
              </a:extLst>
            </p:cNvPr>
            <p:cNvSpPr/>
            <p:nvPr/>
          </p:nvSpPr>
          <p:spPr>
            <a:xfrm>
              <a:off x="3490556" y="4263597"/>
              <a:ext cx="570960" cy="929443"/>
            </a:xfrm>
            <a:custGeom>
              <a:avLst/>
              <a:gdLst>
                <a:gd name="connsiteX0" fmla="*/ 643262 w 665211"/>
                <a:gd name="connsiteY0" fmla="*/ 9038 h 929498"/>
                <a:gd name="connsiteX1" fmla="*/ 319170 w 665211"/>
                <a:gd name="connsiteY1" fmla="*/ 159509 h 929498"/>
                <a:gd name="connsiteX2" fmla="*/ 110826 w 665211"/>
                <a:gd name="connsiteY2" fmla="*/ 761393 h 929498"/>
                <a:gd name="connsiteX3" fmla="*/ 18229 w 665211"/>
                <a:gd name="connsiteY3" fmla="*/ 900289 h 929498"/>
                <a:gd name="connsiteX4" fmla="*/ 469641 w 665211"/>
                <a:gd name="connsiteY4" fmla="*/ 923438 h 929498"/>
                <a:gd name="connsiteX5" fmla="*/ 620112 w 665211"/>
                <a:gd name="connsiteY5" fmla="*/ 819266 h 929498"/>
                <a:gd name="connsiteX6" fmla="*/ 631687 w 665211"/>
                <a:gd name="connsiteY6" fmla="*/ 356279 h 929498"/>
                <a:gd name="connsiteX7" fmla="*/ 643262 w 665211"/>
                <a:gd name="connsiteY7" fmla="*/ 9038 h 929498"/>
                <a:gd name="connsiteX0" fmla="*/ 587405 w 609354"/>
                <a:gd name="connsiteY0" fmla="*/ 9038 h 929498"/>
                <a:gd name="connsiteX1" fmla="*/ 263313 w 609354"/>
                <a:gd name="connsiteY1" fmla="*/ 159509 h 929498"/>
                <a:gd name="connsiteX2" fmla="*/ 54969 w 609354"/>
                <a:gd name="connsiteY2" fmla="*/ 761393 h 929498"/>
                <a:gd name="connsiteX3" fmla="*/ 28412 w 609354"/>
                <a:gd name="connsiteY3" fmla="*/ 900289 h 929498"/>
                <a:gd name="connsiteX4" fmla="*/ 413784 w 609354"/>
                <a:gd name="connsiteY4" fmla="*/ 923438 h 929498"/>
                <a:gd name="connsiteX5" fmla="*/ 564255 w 609354"/>
                <a:gd name="connsiteY5" fmla="*/ 819266 h 929498"/>
                <a:gd name="connsiteX6" fmla="*/ 575830 w 609354"/>
                <a:gd name="connsiteY6" fmla="*/ 356279 h 929498"/>
                <a:gd name="connsiteX7" fmla="*/ 587405 w 609354"/>
                <a:gd name="connsiteY7" fmla="*/ 9038 h 929498"/>
                <a:gd name="connsiteX0" fmla="*/ 575428 w 597377"/>
                <a:gd name="connsiteY0" fmla="*/ 7461 h 933912"/>
                <a:gd name="connsiteX1" fmla="*/ 251336 w 597377"/>
                <a:gd name="connsiteY1" fmla="*/ 157932 h 933912"/>
                <a:gd name="connsiteX2" fmla="*/ 88712 w 597377"/>
                <a:gd name="connsiteY2" fmla="*/ 627736 h 933912"/>
                <a:gd name="connsiteX3" fmla="*/ 16435 w 597377"/>
                <a:gd name="connsiteY3" fmla="*/ 898712 h 933912"/>
                <a:gd name="connsiteX4" fmla="*/ 401807 w 597377"/>
                <a:gd name="connsiteY4" fmla="*/ 921861 h 933912"/>
                <a:gd name="connsiteX5" fmla="*/ 552278 w 597377"/>
                <a:gd name="connsiteY5" fmla="*/ 817689 h 933912"/>
                <a:gd name="connsiteX6" fmla="*/ 563853 w 597377"/>
                <a:gd name="connsiteY6" fmla="*/ 354702 h 933912"/>
                <a:gd name="connsiteX7" fmla="*/ 575428 w 597377"/>
                <a:gd name="connsiteY7" fmla="*/ 7461 h 933912"/>
                <a:gd name="connsiteX0" fmla="*/ 549011 w 570960"/>
                <a:gd name="connsiteY0" fmla="*/ 7461 h 929443"/>
                <a:gd name="connsiteX1" fmla="*/ 224919 w 570960"/>
                <a:gd name="connsiteY1" fmla="*/ 157932 h 929443"/>
                <a:gd name="connsiteX2" fmla="*/ 62295 w 570960"/>
                <a:gd name="connsiteY2" fmla="*/ 627736 h 929443"/>
                <a:gd name="connsiteX3" fmla="*/ 20498 w 570960"/>
                <a:gd name="connsiteY3" fmla="*/ 888552 h 929443"/>
                <a:gd name="connsiteX4" fmla="*/ 375390 w 570960"/>
                <a:gd name="connsiteY4" fmla="*/ 921861 h 929443"/>
                <a:gd name="connsiteX5" fmla="*/ 525861 w 570960"/>
                <a:gd name="connsiteY5" fmla="*/ 817689 h 929443"/>
                <a:gd name="connsiteX6" fmla="*/ 537436 w 570960"/>
                <a:gd name="connsiteY6" fmla="*/ 354702 h 929443"/>
                <a:gd name="connsiteX7" fmla="*/ 549011 w 570960"/>
                <a:gd name="connsiteY7" fmla="*/ 7461 h 9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960" h="929443">
                  <a:moveTo>
                    <a:pt x="549011" y="7461"/>
                  </a:moveTo>
                  <a:cubicBezTo>
                    <a:pt x="496925" y="-25334"/>
                    <a:pt x="306038" y="54553"/>
                    <a:pt x="224919" y="157932"/>
                  </a:cubicBezTo>
                  <a:cubicBezTo>
                    <a:pt x="143800" y="261311"/>
                    <a:pt x="96365" y="505966"/>
                    <a:pt x="62295" y="627736"/>
                  </a:cubicBezTo>
                  <a:cubicBezTo>
                    <a:pt x="28225" y="749506"/>
                    <a:pt x="-31685" y="839531"/>
                    <a:pt x="20498" y="888552"/>
                  </a:cubicBezTo>
                  <a:cubicBezTo>
                    <a:pt x="72681" y="937573"/>
                    <a:pt x="291163" y="933672"/>
                    <a:pt x="375390" y="921861"/>
                  </a:cubicBezTo>
                  <a:cubicBezTo>
                    <a:pt x="459617" y="910051"/>
                    <a:pt x="498853" y="912215"/>
                    <a:pt x="525861" y="817689"/>
                  </a:cubicBezTo>
                  <a:cubicBezTo>
                    <a:pt x="552869" y="723163"/>
                    <a:pt x="529720" y="485881"/>
                    <a:pt x="537436" y="354702"/>
                  </a:cubicBezTo>
                  <a:cubicBezTo>
                    <a:pt x="545152" y="223523"/>
                    <a:pt x="601097" y="40256"/>
                    <a:pt x="549011" y="7461"/>
                  </a:cubicBez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24FD17E-1EFC-4AA1-9BF3-90B87B779203}"/>
                </a:ext>
              </a:extLst>
            </p:cNvPr>
            <p:cNvSpPr/>
            <p:nvPr/>
          </p:nvSpPr>
          <p:spPr>
            <a:xfrm flipH="1">
              <a:off x="4175430" y="4242725"/>
              <a:ext cx="569774" cy="933604"/>
            </a:xfrm>
            <a:custGeom>
              <a:avLst/>
              <a:gdLst>
                <a:gd name="connsiteX0" fmla="*/ 643262 w 665211"/>
                <a:gd name="connsiteY0" fmla="*/ 9038 h 929498"/>
                <a:gd name="connsiteX1" fmla="*/ 319170 w 665211"/>
                <a:gd name="connsiteY1" fmla="*/ 159509 h 929498"/>
                <a:gd name="connsiteX2" fmla="*/ 110826 w 665211"/>
                <a:gd name="connsiteY2" fmla="*/ 761393 h 929498"/>
                <a:gd name="connsiteX3" fmla="*/ 18229 w 665211"/>
                <a:gd name="connsiteY3" fmla="*/ 900289 h 929498"/>
                <a:gd name="connsiteX4" fmla="*/ 469641 w 665211"/>
                <a:gd name="connsiteY4" fmla="*/ 923438 h 929498"/>
                <a:gd name="connsiteX5" fmla="*/ 620112 w 665211"/>
                <a:gd name="connsiteY5" fmla="*/ 819266 h 929498"/>
                <a:gd name="connsiteX6" fmla="*/ 631687 w 665211"/>
                <a:gd name="connsiteY6" fmla="*/ 356279 h 929498"/>
                <a:gd name="connsiteX7" fmla="*/ 643262 w 665211"/>
                <a:gd name="connsiteY7" fmla="*/ 9038 h 929498"/>
                <a:gd name="connsiteX0" fmla="*/ 643262 w 668930"/>
                <a:gd name="connsiteY0" fmla="*/ 9038 h 939251"/>
                <a:gd name="connsiteX1" fmla="*/ 319170 w 668930"/>
                <a:gd name="connsiteY1" fmla="*/ 159509 h 939251"/>
                <a:gd name="connsiteX2" fmla="*/ 110826 w 668930"/>
                <a:gd name="connsiteY2" fmla="*/ 761393 h 939251"/>
                <a:gd name="connsiteX3" fmla="*/ 18229 w 668930"/>
                <a:gd name="connsiteY3" fmla="*/ 900289 h 939251"/>
                <a:gd name="connsiteX4" fmla="*/ 469641 w 668930"/>
                <a:gd name="connsiteY4" fmla="*/ 923438 h 939251"/>
                <a:gd name="connsiteX5" fmla="*/ 661355 w 668930"/>
                <a:gd name="connsiteY5" fmla="*/ 687186 h 939251"/>
                <a:gd name="connsiteX6" fmla="*/ 631687 w 668930"/>
                <a:gd name="connsiteY6" fmla="*/ 356279 h 939251"/>
                <a:gd name="connsiteX7" fmla="*/ 643262 w 668930"/>
                <a:gd name="connsiteY7" fmla="*/ 9038 h 939251"/>
                <a:gd name="connsiteX0" fmla="*/ 643262 w 663219"/>
                <a:gd name="connsiteY0" fmla="*/ 9038 h 929553"/>
                <a:gd name="connsiteX1" fmla="*/ 319170 w 663219"/>
                <a:gd name="connsiteY1" fmla="*/ 159509 h 929553"/>
                <a:gd name="connsiteX2" fmla="*/ 110826 w 663219"/>
                <a:gd name="connsiteY2" fmla="*/ 761393 h 929553"/>
                <a:gd name="connsiteX3" fmla="*/ 18229 w 663219"/>
                <a:gd name="connsiteY3" fmla="*/ 900289 h 929553"/>
                <a:gd name="connsiteX4" fmla="*/ 469641 w 663219"/>
                <a:gd name="connsiteY4" fmla="*/ 923438 h 929553"/>
                <a:gd name="connsiteX5" fmla="*/ 460745 w 663219"/>
                <a:gd name="connsiteY5" fmla="*/ 818513 h 929553"/>
                <a:gd name="connsiteX6" fmla="*/ 661355 w 663219"/>
                <a:gd name="connsiteY6" fmla="*/ 687186 h 929553"/>
                <a:gd name="connsiteX7" fmla="*/ 631687 w 663219"/>
                <a:gd name="connsiteY7" fmla="*/ 356279 h 929553"/>
                <a:gd name="connsiteX8" fmla="*/ 643262 w 663219"/>
                <a:gd name="connsiteY8" fmla="*/ 9038 h 929553"/>
                <a:gd name="connsiteX0" fmla="*/ 582767 w 602724"/>
                <a:gd name="connsiteY0" fmla="*/ 9038 h 933275"/>
                <a:gd name="connsiteX1" fmla="*/ 258675 w 602724"/>
                <a:gd name="connsiteY1" fmla="*/ 159509 h 933275"/>
                <a:gd name="connsiteX2" fmla="*/ 50331 w 602724"/>
                <a:gd name="connsiteY2" fmla="*/ 761393 h 933275"/>
                <a:gd name="connsiteX3" fmla="*/ 29909 w 602724"/>
                <a:gd name="connsiteY3" fmla="*/ 910449 h 933275"/>
                <a:gd name="connsiteX4" fmla="*/ 409146 w 602724"/>
                <a:gd name="connsiteY4" fmla="*/ 923438 h 933275"/>
                <a:gd name="connsiteX5" fmla="*/ 400250 w 602724"/>
                <a:gd name="connsiteY5" fmla="*/ 818513 h 933275"/>
                <a:gd name="connsiteX6" fmla="*/ 600860 w 602724"/>
                <a:gd name="connsiteY6" fmla="*/ 687186 h 933275"/>
                <a:gd name="connsiteX7" fmla="*/ 571192 w 602724"/>
                <a:gd name="connsiteY7" fmla="*/ 356279 h 933275"/>
                <a:gd name="connsiteX8" fmla="*/ 582767 w 602724"/>
                <a:gd name="connsiteY8" fmla="*/ 9038 h 933275"/>
                <a:gd name="connsiteX0" fmla="*/ 578591 w 598548"/>
                <a:gd name="connsiteY0" fmla="*/ 9038 h 933275"/>
                <a:gd name="connsiteX1" fmla="*/ 254499 w 598548"/>
                <a:gd name="connsiteY1" fmla="*/ 159509 h 933275"/>
                <a:gd name="connsiteX2" fmla="*/ 46155 w 598548"/>
                <a:gd name="connsiteY2" fmla="*/ 761393 h 933275"/>
                <a:gd name="connsiteX3" fmla="*/ 25733 w 598548"/>
                <a:gd name="connsiteY3" fmla="*/ 910449 h 933275"/>
                <a:gd name="connsiteX4" fmla="*/ 348261 w 598548"/>
                <a:gd name="connsiteY4" fmla="*/ 923438 h 933275"/>
                <a:gd name="connsiteX5" fmla="*/ 396074 w 598548"/>
                <a:gd name="connsiteY5" fmla="*/ 818513 h 933275"/>
                <a:gd name="connsiteX6" fmla="*/ 596684 w 598548"/>
                <a:gd name="connsiteY6" fmla="*/ 687186 h 933275"/>
                <a:gd name="connsiteX7" fmla="*/ 567016 w 598548"/>
                <a:gd name="connsiteY7" fmla="*/ 356279 h 933275"/>
                <a:gd name="connsiteX8" fmla="*/ 578591 w 598548"/>
                <a:gd name="connsiteY8" fmla="*/ 9038 h 933275"/>
                <a:gd name="connsiteX0" fmla="*/ 578591 w 598548"/>
                <a:gd name="connsiteY0" fmla="*/ 9038 h 938772"/>
                <a:gd name="connsiteX1" fmla="*/ 254499 w 598548"/>
                <a:gd name="connsiteY1" fmla="*/ 159509 h 938772"/>
                <a:gd name="connsiteX2" fmla="*/ 46155 w 598548"/>
                <a:gd name="connsiteY2" fmla="*/ 761393 h 938772"/>
                <a:gd name="connsiteX3" fmla="*/ 25733 w 598548"/>
                <a:gd name="connsiteY3" fmla="*/ 910449 h 938772"/>
                <a:gd name="connsiteX4" fmla="*/ 348261 w 598548"/>
                <a:gd name="connsiteY4" fmla="*/ 923438 h 938772"/>
                <a:gd name="connsiteX5" fmla="*/ 427006 w 598548"/>
                <a:gd name="connsiteY5" fmla="*/ 742313 h 938772"/>
                <a:gd name="connsiteX6" fmla="*/ 596684 w 598548"/>
                <a:gd name="connsiteY6" fmla="*/ 687186 h 938772"/>
                <a:gd name="connsiteX7" fmla="*/ 567016 w 598548"/>
                <a:gd name="connsiteY7" fmla="*/ 356279 h 938772"/>
                <a:gd name="connsiteX8" fmla="*/ 578591 w 598548"/>
                <a:gd name="connsiteY8" fmla="*/ 9038 h 938772"/>
                <a:gd name="connsiteX0" fmla="*/ 578591 w 607776"/>
                <a:gd name="connsiteY0" fmla="*/ 9038 h 938772"/>
                <a:gd name="connsiteX1" fmla="*/ 254499 w 607776"/>
                <a:gd name="connsiteY1" fmla="*/ 159509 h 938772"/>
                <a:gd name="connsiteX2" fmla="*/ 46155 w 607776"/>
                <a:gd name="connsiteY2" fmla="*/ 761393 h 938772"/>
                <a:gd name="connsiteX3" fmla="*/ 25733 w 607776"/>
                <a:gd name="connsiteY3" fmla="*/ 910449 h 938772"/>
                <a:gd name="connsiteX4" fmla="*/ 348261 w 607776"/>
                <a:gd name="connsiteY4" fmla="*/ 923438 h 938772"/>
                <a:gd name="connsiteX5" fmla="*/ 427006 w 607776"/>
                <a:gd name="connsiteY5" fmla="*/ 742313 h 938772"/>
                <a:gd name="connsiteX6" fmla="*/ 606994 w 607776"/>
                <a:gd name="connsiteY6" fmla="*/ 631306 h 938772"/>
                <a:gd name="connsiteX7" fmla="*/ 567016 w 607776"/>
                <a:gd name="connsiteY7" fmla="*/ 356279 h 938772"/>
                <a:gd name="connsiteX8" fmla="*/ 578591 w 607776"/>
                <a:gd name="connsiteY8" fmla="*/ 9038 h 938772"/>
                <a:gd name="connsiteX0" fmla="*/ 578591 w 607411"/>
                <a:gd name="connsiteY0" fmla="*/ 12559 h 942293"/>
                <a:gd name="connsiteX1" fmla="*/ 254499 w 607411"/>
                <a:gd name="connsiteY1" fmla="*/ 163030 h 942293"/>
                <a:gd name="connsiteX2" fmla="*/ 46155 w 607411"/>
                <a:gd name="connsiteY2" fmla="*/ 764914 h 942293"/>
                <a:gd name="connsiteX3" fmla="*/ 25733 w 607411"/>
                <a:gd name="connsiteY3" fmla="*/ 913970 h 942293"/>
                <a:gd name="connsiteX4" fmla="*/ 348261 w 607411"/>
                <a:gd name="connsiteY4" fmla="*/ 926959 h 942293"/>
                <a:gd name="connsiteX5" fmla="*/ 427006 w 607411"/>
                <a:gd name="connsiteY5" fmla="*/ 745834 h 942293"/>
                <a:gd name="connsiteX6" fmla="*/ 606994 w 607411"/>
                <a:gd name="connsiteY6" fmla="*/ 634827 h 942293"/>
                <a:gd name="connsiteX7" fmla="*/ 525774 w 607411"/>
                <a:gd name="connsiteY7" fmla="*/ 415680 h 942293"/>
                <a:gd name="connsiteX8" fmla="*/ 578591 w 607411"/>
                <a:gd name="connsiteY8" fmla="*/ 12559 h 942293"/>
                <a:gd name="connsiteX0" fmla="*/ 578591 w 607411"/>
                <a:gd name="connsiteY0" fmla="*/ 12559 h 945633"/>
                <a:gd name="connsiteX1" fmla="*/ 254499 w 607411"/>
                <a:gd name="connsiteY1" fmla="*/ 163030 h 945633"/>
                <a:gd name="connsiteX2" fmla="*/ 46155 w 607411"/>
                <a:gd name="connsiteY2" fmla="*/ 764914 h 945633"/>
                <a:gd name="connsiteX3" fmla="*/ 25733 w 607411"/>
                <a:gd name="connsiteY3" fmla="*/ 913970 h 945633"/>
                <a:gd name="connsiteX4" fmla="*/ 348261 w 607411"/>
                <a:gd name="connsiteY4" fmla="*/ 926959 h 945633"/>
                <a:gd name="connsiteX5" fmla="*/ 427006 w 607411"/>
                <a:gd name="connsiteY5" fmla="*/ 700114 h 945633"/>
                <a:gd name="connsiteX6" fmla="*/ 606994 w 607411"/>
                <a:gd name="connsiteY6" fmla="*/ 634827 h 945633"/>
                <a:gd name="connsiteX7" fmla="*/ 525774 w 607411"/>
                <a:gd name="connsiteY7" fmla="*/ 415680 h 945633"/>
                <a:gd name="connsiteX8" fmla="*/ 578591 w 607411"/>
                <a:gd name="connsiteY8" fmla="*/ 12559 h 945633"/>
                <a:gd name="connsiteX0" fmla="*/ 577074 w 605894"/>
                <a:gd name="connsiteY0" fmla="*/ 12559 h 932539"/>
                <a:gd name="connsiteX1" fmla="*/ 252982 w 605894"/>
                <a:gd name="connsiteY1" fmla="*/ 163030 h 932539"/>
                <a:gd name="connsiteX2" fmla="*/ 44638 w 605894"/>
                <a:gd name="connsiteY2" fmla="*/ 764914 h 932539"/>
                <a:gd name="connsiteX3" fmla="*/ 24216 w 605894"/>
                <a:gd name="connsiteY3" fmla="*/ 913970 h 932539"/>
                <a:gd name="connsiteX4" fmla="*/ 326122 w 605894"/>
                <a:gd name="connsiteY4" fmla="*/ 906639 h 932539"/>
                <a:gd name="connsiteX5" fmla="*/ 425489 w 605894"/>
                <a:gd name="connsiteY5" fmla="*/ 700114 h 932539"/>
                <a:gd name="connsiteX6" fmla="*/ 605477 w 605894"/>
                <a:gd name="connsiteY6" fmla="*/ 634827 h 932539"/>
                <a:gd name="connsiteX7" fmla="*/ 524257 w 605894"/>
                <a:gd name="connsiteY7" fmla="*/ 415680 h 932539"/>
                <a:gd name="connsiteX8" fmla="*/ 577074 w 605894"/>
                <a:gd name="connsiteY8" fmla="*/ 12559 h 932539"/>
                <a:gd name="connsiteX0" fmla="*/ 549958 w 578778"/>
                <a:gd name="connsiteY0" fmla="*/ 12559 h 938943"/>
                <a:gd name="connsiteX1" fmla="*/ 225866 w 578778"/>
                <a:gd name="connsiteY1" fmla="*/ 163030 h 938943"/>
                <a:gd name="connsiteX2" fmla="*/ 17522 w 578778"/>
                <a:gd name="connsiteY2" fmla="*/ 764914 h 938943"/>
                <a:gd name="connsiteX3" fmla="*/ 43498 w 578778"/>
                <a:gd name="connsiteY3" fmla="*/ 924130 h 938943"/>
                <a:gd name="connsiteX4" fmla="*/ 299006 w 578778"/>
                <a:gd name="connsiteY4" fmla="*/ 906639 h 938943"/>
                <a:gd name="connsiteX5" fmla="*/ 398373 w 578778"/>
                <a:gd name="connsiteY5" fmla="*/ 700114 h 938943"/>
                <a:gd name="connsiteX6" fmla="*/ 578361 w 578778"/>
                <a:gd name="connsiteY6" fmla="*/ 634827 h 938943"/>
                <a:gd name="connsiteX7" fmla="*/ 497141 w 578778"/>
                <a:gd name="connsiteY7" fmla="*/ 415680 h 938943"/>
                <a:gd name="connsiteX8" fmla="*/ 549958 w 578778"/>
                <a:gd name="connsiteY8" fmla="*/ 12559 h 938943"/>
                <a:gd name="connsiteX0" fmla="*/ 549958 w 578778"/>
                <a:gd name="connsiteY0" fmla="*/ 12559 h 938943"/>
                <a:gd name="connsiteX1" fmla="*/ 225866 w 578778"/>
                <a:gd name="connsiteY1" fmla="*/ 163030 h 938943"/>
                <a:gd name="connsiteX2" fmla="*/ 17522 w 578778"/>
                <a:gd name="connsiteY2" fmla="*/ 764914 h 938943"/>
                <a:gd name="connsiteX3" fmla="*/ 43498 w 578778"/>
                <a:gd name="connsiteY3" fmla="*/ 924130 h 938943"/>
                <a:gd name="connsiteX4" fmla="*/ 299006 w 578778"/>
                <a:gd name="connsiteY4" fmla="*/ 906639 h 938943"/>
                <a:gd name="connsiteX5" fmla="*/ 398373 w 578778"/>
                <a:gd name="connsiteY5" fmla="*/ 700114 h 938943"/>
                <a:gd name="connsiteX6" fmla="*/ 578361 w 578778"/>
                <a:gd name="connsiteY6" fmla="*/ 614507 h 938943"/>
                <a:gd name="connsiteX7" fmla="*/ 497141 w 578778"/>
                <a:gd name="connsiteY7" fmla="*/ 415680 h 938943"/>
                <a:gd name="connsiteX8" fmla="*/ 549958 w 578778"/>
                <a:gd name="connsiteY8" fmla="*/ 12559 h 938943"/>
                <a:gd name="connsiteX0" fmla="*/ 549958 w 578778"/>
                <a:gd name="connsiteY0" fmla="*/ 12559 h 937488"/>
                <a:gd name="connsiteX1" fmla="*/ 225866 w 578778"/>
                <a:gd name="connsiteY1" fmla="*/ 163030 h 937488"/>
                <a:gd name="connsiteX2" fmla="*/ 17522 w 578778"/>
                <a:gd name="connsiteY2" fmla="*/ 764914 h 937488"/>
                <a:gd name="connsiteX3" fmla="*/ 43498 w 578778"/>
                <a:gd name="connsiteY3" fmla="*/ 924130 h 937488"/>
                <a:gd name="connsiteX4" fmla="*/ 299006 w 578778"/>
                <a:gd name="connsiteY4" fmla="*/ 906639 h 937488"/>
                <a:gd name="connsiteX5" fmla="*/ 393218 w 578778"/>
                <a:gd name="connsiteY5" fmla="*/ 730594 h 937488"/>
                <a:gd name="connsiteX6" fmla="*/ 578361 w 578778"/>
                <a:gd name="connsiteY6" fmla="*/ 614507 h 937488"/>
                <a:gd name="connsiteX7" fmla="*/ 497141 w 578778"/>
                <a:gd name="connsiteY7" fmla="*/ 415680 h 937488"/>
                <a:gd name="connsiteX8" fmla="*/ 549958 w 578778"/>
                <a:gd name="connsiteY8" fmla="*/ 12559 h 937488"/>
                <a:gd name="connsiteX0" fmla="*/ 549040 w 577860"/>
                <a:gd name="connsiteY0" fmla="*/ 12559 h 933931"/>
                <a:gd name="connsiteX1" fmla="*/ 224948 w 577860"/>
                <a:gd name="connsiteY1" fmla="*/ 163030 h 933931"/>
                <a:gd name="connsiteX2" fmla="*/ 16604 w 577860"/>
                <a:gd name="connsiteY2" fmla="*/ 764914 h 933931"/>
                <a:gd name="connsiteX3" fmla="*/ 42580 w 577860"/>
                <a:gd name="connsiteY3" fmla="*/ 924130 h 933931"/>
                <a:gd name="connsiteX4" fmla="*/ 277467 w 577860"/>
                <a:gd name="connsiteY4" fmla="*/ 896479 h 933931"/>
                <a:gd name="connsiteX5" fmla="*/ 392300 w 577860"/>
                <a:gd name="connsiteY5" fmla="*/ 730594 h 933931"/>
                <a:gd name="connsiteX6" fmla="*/ 577443 w 577860"/>
                <a:gd name="connsiteY6" fmla="*/ 614507 h 933931"/>
                <a:gd name="connsiteX7" fmla="*/ 496223 w 577860"/>
                <a:gd name="connsiteY7" fmla="*/ 415680 h 933931"/>
                <a:gd name="connsiteX8" fmla="*/ 549040 w 577860"/>
                <a:gd name="connsiteY8" fmla="*/ 12559 h 933931"/>
                <a:gd name="connsiteX0" fmla="*/ 549040 w 577860"/>
                <a:gd name="connsiteY0" fmla="*/ 12559 h 932176"/>
                <a:gd name="connsiteX1" fmla="*/ 224948 w 577860"/>
                <a:gd name="connsiteY1" fmla="*/ 163030 h 932176"/>
                <a:gd name="connsiteX2" fmla="*/ 16604 w 577860"/>
                <a:gd name="connsiteY2" fmla="*/ 764914 h 932176"/>
                <a:gd name="connsiteX3" fmla="*/ 42580 w 577860"/>
                <a:gd name="connsiteY3" fmla="*/ 924130 h 932176"/>
                <a:gd name="connsiteX4" fmla="*/ 277467 w 577860"/>
                <a:gd name="connsiteY4" fmla="*/ 896479 h 932176"/>
                <a:gd name="connsiteX5" fmla="*/ 392300 w 577860"/>
                <a:gd name="connsiteY5" fmla="*/ 730594 h 932176"/>
                <a:gd name="connsiteX6" fmla="*/ 577443 w 577860"/>
                <a:gd name="connsiteY6" fmla="*/ 614507 h 932176"/>
                <a:gd name="connsiteX7" fmla="*/ 496223 w 577860"/>
                <a:gd name="connsiteY7" fmla="*/ 415680 h 932176"/>
                <a:gd name="connsiteX8" fmla="*/ 549040 w 577860"/>
                <a:gd name="connsiteY8" fmla="*/ 12559 h 932176"/>
                <a:gd name="connsiteX0" fmla="*/ 549040 w 577860"/>
                <a:gd name="connsiteY0" fmla="*/ 12559 h 933604"/>
                <a:gd name="connsiteX1" fmla="*/ 224948 w 577860"/>
                <a:gd name="connsiteY1" fmla="*/ 163030 h 933604"/>
                <a:gd name="connsiteX2" fmla="*/ 16604 w 577860"/>
                <a:gd name="connsiteY2" fmla="*/ 764914 h 933604"/>
                <a:gd name="connsiteX3" fmla="*/ 42580 w 577860"/>
                <a:gd name="connsiteY3" fmla="*/ 924130 h 933604"/>
                <a:gd name="connsiteX4" fmla="*/ 277467 w 577860"/>
                <a:gd name="connsiteY4" fmla="*/ 896479 h 933604"/>
                <a:gd name="connsiteX5" fmla="*/ 412921 w 577860"/>
                <a:gd name="connsiteY5" fmla="*/ 740754 h 933604"/>
                <a:gd name="connsiteX6" fmla="*/ 577443 w 577860"/>
                <a:gd name="connsiteY6" fmla="*/ 614507 h 933604"/>
                <a:gd name="connsiteX7" fmla="*/ 496223 w 577860"/>
                <a:gd name="connsiteY7" fmla="*/ 415680 h 933604"/>
                <a:gd name="connsiteX8" fmla="*/ 549040 w 577860"/>
                <a:gd name="connsiteY8" fmla="*/ 12559 h 933604"/>
                <a:gd name="connsiteX0" fmla="*/ 549040 w 578225"/>
                <a:gd name="connsiteY0" fmla="*/ 12559 h 933604"/>
                <a:gd name="connsiteX1" fmla="*/ 224948 w 578225"/>
                <a:gd name="connsiteY1" fmla="*/ 163030 h 933604"/>
                <a:gd name="connsiteX2" fmla="*/ 16604 w 578225"/>
                <a:gd name="connsiteY2" fmla="*/ 764914 h 933604"/>
                <a:gd name="connsiteX3" fmla="*/ 42580 w 578225"/>
                <a:gd name="connsiteY3" fmla="*/ 924130 h 933604"/>
                <a:gd name="connsiteX4" fmla="*/ 277467 w 578225"/>
                <a:gd name="connsiteY4" fmla="*/ 896479 h 933604"/>
                <a:gd name="connsiteX5" fmla="*/ 412921 w 578225"/>
                <a:gd name="connsiteY5" fmla="*/ 740754 h 933604"/>
                <a:gd name="connsiteX6" fmla="*/ 577443 w 578225"/>
                <a:gd name="connsiteY6" fmla="*/ 614507 h 933604"/>
                <a:gd name="connsiteX7" fmla="*/ 537466 w 578225"/>
                <a:gd name="connsiteY7" fmla="*/ 415680 h 933604"/>
                <a:gd name="connsiteX8" fmla="*/ 549040 w 578225"/>
                <a:gd name="connsiteY8" fmla="*/ 12559 h 93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8225" h="933604">
                  <a:moveTo>
                    <a:pt x="549040" y="12559"/>
                  </a:moveTo>
                  <a:cubicBezTo>
                    <a:pt x="496954" y="-29549"/>
                    <a:pt x="313687" y="37638"/>
                    <a:pt x="224948" y="163030"/>
                  </a:cubicBezTo>
                  <a:cubicBezTo>
                    <a:pt x="136209" y="288423"/>
                    <a:pt x="46999" y="638064"/>
                    <a:pt x="16604" y="764914"/>
                  </a:cubicBezTo>
                  <a:cubicBezTo>
                    <a:pt x="-13791" y="891764"/>
                    <a:pt x="-897" y="902203"/>
                    <a:pt x="42580" y="924130"/>
                  </a:cubicBezTo>
                  <a:cubicBezTo>
                    <a:pt x="86057" y="946058"/>
                    <a:pt x="215744" y="927042"/>
                    <a:pt x="277467" y="896479"/>
                  </a:cubicBezTo>
                  <a:cubicBezTo>
                    <a:pt x="339190" y="865916"/>
                    <a:pt x="380969" y="780129"/>
                    <a:pt x="412921" y="740754"/>
                  </a:cubicBezTo>
                  <a:cubicBezTo>
                    <a:pt x="444873" y="701379"/>
                    <a:pt x="570433" y="696626"/>
                    <a:pt x="577443" y="614507"/>
                  </a:cubicBezTo>
                  <a:cubicBezTo>
                    <a:pt x="584453" y="532388"/>
                    <a:pt x="542200" y="516005"/>
                    <a:pt x="537466" y="415680"/>
                  </a:cubicBezTo>
                  <a:cubicBezTo>
                    <a:pt x="532732" y="315355"/>
                    <a:pt x="601126" y="54667"/>
                    <a:pt x="549040" y="12559"/>
                  </a:cubicBez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BE7DEED8-2ADC-40D5-9795-DF4758EB2E56}"/>
              </a:ext>
            </a:extLst>
          </p:cNvPr>
          <p:cNvSpPr/>
          <p:nvPr/>
        </p:nvSpPr>
        <p:spPr>
          <a:xfrm>
            <a:off x="5792426" y="783155"/>
            <a:ext cx="5264666" cy="49708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Annual low dose CT in &gt;20 pack year smoking history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EBA95DC-C8FE-4FF7-8CBD-E947F8A9ED90}"/>
              </a:ext>
            </a:extLst>
          </p:cNvPr>
          <p:cNvGrpSpPr/>
          <p:nvPr/>
        </p:nvGrpSpPr>
        <p:grpSpPr>
          <a:xfrm>
            <a:off x="636622" y="179818"/>
            <a:ext cx="717185" cy="694357"/>
            <a:chOff x="3720320" y="4071299"/>
            <a:chExt cx="788874" cy="83829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3FD5223-4D50-494C-B327-06D1DD6C6774}"/>
                </a:ext>
              </a:extLst>
            </p:cNvPr>
            <p:cNvSpPr/>
            <p:nvPr/>
          </p:nvSpPr>
          <p:spPr>
            <a:xfrm>
              <a:off x="3720320" y="4071299"/>
              <a:ext cx="788874" cy="816900"/>
            </a:xfrm>
            <a:custGeom>
              <a:avLst/>
              <a:gdLst>
                <a:gd name="connsiteX0" fmla="*/ 14099 w 921368"/>
                <a:gd name="connsiteY0" fmla="*/ 302346 h 1112395"/>
                <a:gd name="connsiteX1" fmla="*/ 48823 w 921368"/>
                <a:gd name="connsiteY1" fmla="*/ 140300 h 1112395"/>
                <a:gd name="connsiteX2" fmla="*/ 419213 w 921368"/>
                <a:gd name="connsiteY2" fmla="*/ 1404 h 1112395"/>
                <a:gd name="connsiteX3" fmla="*/ 870625 w 921368"/>
                <a:gd name="connsiteY3" fmla="*/ 94001 h 1112395"/>
                <a:gd name="connsiteX4" fmla="*/ 882200 w 921368"/>
                <a:gd name="connsiteY4" fmla="*/ 464391 h 1112395"/>
                <a:gd name="connsiteX5" fmla="*/ 615982 w 921368"/>
                <a:gd name="connsiteY5" fmla="*/ 684310 h 1112395"/>
                <a:gd name="connsiteX6" fmla="*/ 558109 w 921368"/>
                <a:gd name="connsiteY6" fmla="*/ 996827 h 1112395"/>
                <a:gd name="connsiteX7" fmla="*/ 500235 w 921368"/>
                <a:gd name="connsiteY7" fmla="*/ 1100999 h 1112395"/>
                <a:gd name="connsiteX8" fmla="*/ 465511 w 921368"/>
                <a:gd name="connsiteY8" fmla="*/ 753758 h 1112395"/>
                <a:gd name="connsiteX9" fmla="*/ 291891 w 921368"/>
                <a:gd name="connsiteY9" fmla="*/ 638011 h 1112395"/>
                <a:gd name="connsiteX10" fmla="*/ 141420 w 921368"/>
                <a:gd name="connsiteY10" fmla="*/ 499115 h 1112395"/>
                <a:gd name="connsiteX11" fmla="*/ 14099 w 921368"/>
                <a:gd name="connsiteY11" fmla="*/ 302346 h 1112395"/>
                <a:gd name="connsiteX0" fmla="*/ 0 w 907269"/>
                <a:gd name="connsiteY0" fmla="*/ 302191 h 1112240"/>
                <a:gd name="connsiteX1" fmla="*/ 127321 w 907269"/>
                <a:gd name="connsiteY1" fmla="*/ 59123 h 1112240"/>
                <a:gd name="connsiteX2" fmla="*/ 405114 w 907269"/>
                <a:gd name="connsiteY2" fmla="*/ 1249 h 1112240"/>
                <a:gd name="connsiteX3" fmla="*/ 856526 w 907269"/>
                <a:gd name="connsiteY3" fmla="*/ 93846 h 1112240"/>
                <a:gd name="connsiteX4" fmla="*/ 868101 w 907269"/>
                <a:gd name="connsiteY4" fmla="*/ 464236 h 1112240"/>
                <a:gd name="connsiteX5" fmla="*/ 601883 w 907269"/>
                <a:gd name="connsiteY5" fmla="*/ 684155 h 1112240"/>
                <a:gd name="connsiteX6" fmla="*/ 544010 w 907269"/>
                <a:gd name="connsiteY6" fmla="*/ 996672 h 1112240"/>
                <a:gd name="connsiteX7" fmla="*/ 486136 w 907269"/>
                <a:gd name="connsiteY7" fmla="*/ 1100844 h 1112240"/>
                <a:gd name="connsiteX8" fmla="*/ 451412 w 907269"/>
                <a:gd name="connsiteY8" fmla="*/ 753603 h 1112240"/>
                <a:gd name="connsiteX9" fmla="*/ 277792 w 907269"/>
                <a:gd name="connsiteY9" fmla="*/ 637856 h 1112240"/>
                <a:gd name="connsiteX10" fmla="*/ 127321 w 907269"/>
                <a:gd name="connsiteY10" fmla="*/ 498960 h 1112240"/>
                <a:gd name="connsiteX11" fmla="*/ 0 w 907269"/>
                <a:gd name="connsiteY11" fmla="*/ 302191 h 1112240"/>
                <a:gd name="connsiteX0" fmla="*/ 27335 w 807283"/>
                <a:gd name="connsiteY0" fmla="*/ 503817 h 1117097"/>
                <a:gd name="connsiteX1" fmla="*/ 27335 w 807283"/>
                <a:gd name="connsiteY1" fmla="*/ 63980 h 1117097"/>
                <a:gd name="connsiteX2" fmla="*/ 305128 w 807283"/>
                <a:gd name="connsiteY2" fmla="*/ 6106 h 1117097"/>
                <a:gd name="connsiteX3" fmla="*/ 756540 w 807283"/>
                <a:gd name="connsiteY3" fmla="*/ 98703 h 1117097"/>
                <a:gd name="connsiteX4" fmla="*/ 768115 w 807283"/>
                <a:gd name="connsiteY4" fmla="*/ 469093 h 1117097"/>
                <a:gd name="connsiteX5" fmla="*/ 501897 w 807283"/>
                <a:gd name="connsiteY5" fmla="*/ 689012 h 1117097"/>
                <a:gd name="connsiteX6" fmla="*/ 444024 w 807283"/>
                <a:gd name="connsiteY6" fmla="*/ 1001529 h 1117097"/>
                <a:gd name="connsiteX7" fmla="*/ 386150 w 807283"/>
                <a:gd name="connsiteY7" fmla="*/ 1105701 h 1117097"/>
                <a:gd name="connsiteX8" fmla="*/ 351426 w 807283"/>
                <a:gd name="connsiteY8" fmla="*/ 758460 h 1117097"/>
                <a:gd name="connsiteX9" fmla="*/ 177806 w 807283"/>
                <a:gd name="connsiteY9" fmla="*/ 642713 h 1117097"/>
                <a:gd name="connsiteX10" fmla="*/ 27335 w 807283"/>
                <a:gd name="connsiteY10" fmla="*/ 503817 h 1117097"/>
                <a:gd name="connsiteX0" fmla="*/ 118140 w 898088"/>
                <a:gd name="connsiteY0" fmla="*/ 499188 h 1112468"/>
                <a:gd name="connsiteX1" fmla="*/ 0 w 898088"/>
                <a:gd name="connsiteY1" fmla="*/ 325709 h 1112468"/>
                <a:gd name="connsiteX2" fmla="*/ 118140 w 898088"/>
                <a:gd name="connsiteY2" fmla="*/ 59351 h 1112468"/>
                <a:gd name="connsiteX3" fmla="*/ 395933 w 898088"/>
                <a:gd name="connsiteY3" fmla="*/ 1477 h 1112468"/>
                <a:gd name="connsiteX4" fmla="*/ 847345 w 898088"/>
                <a:gd name="connsiteY4" fmla="*/ 94074 h 1112468"/>
                <a:gd name="connsiteX5" fmla="*/ 858920 w 898088"/>
                <a:gd name="connsiteY5" fmla="*/ 464464 h 1112468"/>
                <a:gd name="connsiteX6" fmla="*/ 592702 w 898088"/>
                <a:gd name="connsiteY6" fmla="*/ 684383 h 1112468"/>
                <a:gd name="connsiteX7" fmla="*/ 534829 w 898088"/>
                <a:gd name="connsiteY7" fmla="*/ 996900 h 1112468"/>
                <a:gd name="connsiteX8" fmla="*/ 476955 w 898088"/>
                <a:gd name="connsiteY8" fmla="*/ 1101072 h 1112468"/>
                <a:gd name="connsiteX9" fmla="*/ 442231 w 898088"/>
                <a:gd name="connsiteY9" fmla="*/ 753831 h 1112468"/>
                <a:gd name="connsiteX10" fmla="*/ 268611 w 898088"/>
                <a:gd name="connsiteY10" fmla="*/ 638084 h 1112468"/>
                <a:gd name="connsiteX11" fmla="*/ 118140 w 898088"/>
                <a:gd name="connsiteY11" fmla="*/ 499188 h 1112468"/>
                <a:gd name="connsiteX0" fmla="*/ 118140 w 898088"/>
                <a:gd name="connsiteY0" fmla="*/ 497711 h 1110991"/>
                <a:gd name="connsiteX1" fmla="*/ 0 w 898088"/>
                <a:gd name="connsiteY1" fmla="*/ 324232 h 1110991"/>
                <a:gd name="connsiteX2" fmla="*/ 141289 w 898088"/>
                <a:gd name="connsiteY2" fmla="*/ 92598 h 1110991"/>
                <a:gd name="connsiteX3" fmla="*/ 395933 w 898088"/>
                <a:gd name="connsiteY3" fmla="*/ 0 h 1110991"/>
                <a:gd name="connsiteX4" fmla="*/ 847345 w 898088"/>
                <a:gd name="connsiteY4" fmla="*/ 92597 h 1110991"/>
                <a:gd name="connsiteX5" fmla="*/ 858920 w 898088"/>
                <a:gd name="connsiteY5" fmla="*/ 462987 h 1110991"/>
                <a:gd name="connsiteX6" fmla="*/ 592702 w 898088"/>
                <a:gd name="connsiteY6" fmla="*/ 682906 h 1110991"/>
                <a:gd name="connsiteX7" fmla="*/ 534829 w 898088"/>
                <a:gd name="connsiteY7" fmla="*/ 995423 h 1110991"/>
                <a:gd name="connsiteX8" fmla="*/ 476955 w 898088"/>
                <a:gd name="connsiteY8" fmla="*/ 1099595 h 1110991"/>
                <a:gd name="connsiteX9" fmla="*/ 442231 w 898088"/>
                <a:gd name="connsiteY9" fmla="*/ 752354 h 1110991"/>
                <a:gd name="connsiteX10" fmla="*/ 268611 w 898088"/>
                <a:gd name="connsiteY10" fmla="*/ 636607 h 1110991"/>
                <a:gd name="connsiteX11" fmla="*/ 118140 w 898088"/>
                <a:gd name="connsiteY11" fmla="*/ 497711 h 1110991"/>
                <a:gd name="connsiteX0" fmla="*/ 118140 w 894370"/>
                <a:gd name="connsiteY0" fmla="*/ 497711 h 1110991"/>
                <a:gd name="connsiteX1" fmla="*/ 0 w 894370"/>
                <a:gd name="connsiteY1" fmla="*/ 324232 h 1110991"/>
                <a:gd name="connsiteX2" fmla="*/ 141289 w 894370"/>
                <a:gd name="connsiteY2" fmla="*/ 92598 h 1110991"/>
                <a:gd name="connsiteX3" fmla="*/ 453806 w 894370"/>
                <a:gd name="connsiteY3" fmla="*/ 0 h 1110991"/>
                <a:gd name="connsiteX4" fmla="*/ 847345 w 894370"/>
                <a:gd name="connsiteY4" fmla="*/ 92597 h 1110991"/>
                <a:gd name="connsiteX5" fmla="*/ 858920 w 894370"/>
                <a:gd name="connsiteY5" fmla="*/ 462987 h 1110991"/>
                <a:gd name="connsiteX6" fmla="*/ 592702 w 894370"/>
                <a:gd name="connsiteY6" fmla="*/ 682906 h 1110991"/>
                <a:gd name="connsiteX7" fmla="*/ 534829 w 894370"/>
                <a:gd name="connsiteY7" fmla="*/ 995423 h 1110991"/>
                <a:gd name="connsiteX8" fmla="*/ 476955 w 894370"/>
                <a:gd name="connsiteY8" fmla="*/ 1099595 h 1110991"/>
                <a:gd name="connsiteX9" fmla="*/ 442231 w 894370"/>
                <a:gd name="connsiteY9" fmla="*/ 752354 h 1110991"/>
                <a:gd name="connsiteX10" fmla="*/ 268611 w 894370"/>
                <a:gd name="connsiteY10" fmla="*/ 636607 h 1110991"/>
                <a:gd name="connsiteX11" fmla="*/ 118140 w 894370"/>
                <a:gd name="connsiteY11" fmla="*/ 497711 h 1110991"/>
                <a:gd name="connsiteX0" fmla="*/ 118140 w 894370"/>
                <a:gd name="connsiteY0" fmla="*/ 497711 h 1110991"/>
                <a:gd name="connsiteX1" fmla="*/ 0 w 894370"/>
                <a:gd name="connsiteY1" fmla="*/ 324232 h 1110991"/>
                <a:gd name="connsiteX2" fmla="*/ 141289 w 894370"/>
                <a:gd name="connsiteY2" fmla="*/ 92598 h 1110991"/>
                <a:gd name="connsiteX3" fmla="*/ 453806 w 894370"/>
                <a:gd name="connsiteY3" fmla="*/ 0 h 1110991"/>
                <a:gd name="connsiteX4" fmla="*/ 847345 w 894370"/>
                <a:gd name="connsiteY4" fmla="*/ 92597 h 1110991"/>
                <a:gd name="connsiteX5" fmla="*/ 858920 w 894370"/>
                <a:gd name="connsiteY5" fmla="*/ 462987 h 1110991"/>
                <a:gd name="connsiteX6" fmla="*/ 592702 w 894370"/>
                <a:gd name="connsiteY6" fmla="*/ 682906 h 1110991"/>
                <a:gd name="connsiteX7" fmla="*/ 534829 w 894370"/>
                <a:gd name="connsiteY7" fmla="*/ 995423 h 1110991"/>
                <a:gd name="connsiteX8" fmla="*/ 476955 w 894370"/>
                <a:gd name="connsiteY8" fmla="*/ 1099595 h 1110991"/>
                <a:gd name="connsiteX9" fmla="*/ 442231 w 894370"/>
                <a:gd name="connsiteY9" fmla="*/ 752354 h 1110991"/>
                <a:gd name="connsiteX10" fmla="*/ 268611 w 894370"/>
                <a:gd name="connsiteY10" fmla="*/ 636607 h 1110991"/>
                <a:gd name="connsiteX11" fmla="*/ 118140 w 894370"/>
                <a:gd name="connsiteY11" fmla="*/ 497711 h 1110991"/>
                <a:gd name="connsiteX0" fmla="*/ 94991 w 871221"/>
                <a:gd name="connsiteY0" fmla="*/ 497711 h 1110991"/>
                <a:gd name="connsiteX1" fmla="*/ 0 w 871221"/>
                <a:gd name="connsiteY1" fmla="*/ 324232 h 1110991"/>
                <a:gd name="connsiteX2" fmla="*/ 118140 w 871221"/>
                <a:gd name="connsiteY2" fmla="*/ 92598 h 1110991"/>
                <a:gd name="connsiteX3" fmla="*/ 430657 w 871221"/>
                <a:gd name="connsiteY3" fmla="*/ 0 h 1110991"/>
                <a:gd name="connsiteX4" fmla="*/ 824196 w 871221"/>
                <a:gd name="connsiteY4" fmla="*/ 92597 h 1110991"/>
                <a:gd name="connsiteX5" fmla="*/ 835771 w 871221"/>
                <a:gd name="connsiteY5" fmla="*/ 462987 h 1110991"/>
                <a:gd name="connsiteX6" fmla="*/ 569553 w 871221"/>
                <a:gd name="connsiteY6" fmla="*/ 682906 h 1110991"/>
                <a:gd name="connsiteX7" fmla="*/ 511680 w 871221"/>
                <a:gd name="connsiteY7" fmla="*/ 995423 h 1110991"/>
                <a:gd name="connsiteX8" fmla="*/ 453806 w 871221"/>
                <a:gd name="connsiteY8" fmla="*/ 1099595 h 1110991"/>
                <a:gd name="connsiteX9" fmla="*/ 419082 w 871221"/>
                <a:gd name="connsiteY9" fmla="*/ 752354 h 1110991"/>
                <a:gd name="connsiteX10" fmla="*/ 245462 w 871221"/>
                <a:gd name="connsiteY10" fmla="*/ 636607 h 1110991"/>
                <a:gd name="connsiteX11" fmla="*/ 94991 w 871221"/>
                <a:gd name="connsiteY11" fmla="*/ 497711 h 1110991"/>
                <a:gd name="connsiteX0" fmla="*/ 94991 w 871221"/>
                <a:gd name="connsiteY0" fmla="*/ 497711 h 1069937"/>
                <a:gd name="connsiteX1" fmla="*/ 0 w 871221"/>
                <a:gd name="connsiteY1" fmla="*/ 324232 h 1069937"/>
                <a:gd name="connsiteX2" fmla="*/ 118140 w 871221"/>
                <a:gd name="connsiteY2" fmla="*/ 92598 h 1069937"/>
                <a:gd name="connsiteX3" fmla="*/ 430657 w 871221"/>
                <a:gd name="connsiteY3" fmla="*/ 0 h 1069937"/>
                <a:gd name="connsiteX4" fmla="*/ 824196 w 871221"/>
                <a:gd name="connsiteY4" fmla="*/ 92597 h 1069937"/>
                <a:gd name="connsiteX5" fmla="*/ 835771 w 871221"/>
                <a:gd name="connsiteY5" fmla="*/ 462987 h 1069937"/>
                <a:gd name="connsiteX6" fmla="*/ 569553 w 871221"/>
                <a:gd name="connsiteY6" fmla="*/ 682906 h 1069937"/>
                <a:gd name="connsiteX7" fmla="*/ 511680 w 871221"/>
                <a:gd name="connsiteY7" fmla="*/ 995423 h 1069937"/>
                <a:gd name="connsiteX8" fmla="*/ 482381 w 871221"/>
                <a:gd name="connsiteY8" fmla="*/ 1052806 h 1069937"/>
                <a:gd name="connsiteX9" fmla="*/ 419082 w 871221"/>
                <a:gd name="connsiteY9" fmla="*/ 752354 h 1069937"/>
                <a:gd name="connsiteX10" fmla="*/ 245462 w 871221"/>
                <a:gd name="connsiteY10" fmla="*/ 636607 h 1069937"/>
                <a:gd name="connsiteX11" fmla="*/ 94991 w 871221"/>
                <a:gd name="connsiteY11" fmla="*/ 497711 h 1069937"/>
                <a:gd name="connsiteX0" fmla="*/ 94991 w 871221"/>
                <a:gd name="connsiteY0" fmla="*/ 497711 h 1054854"/>
                <a:gd name="connsiteX1" fmla="*/ 0 w 871221"/>
                <a:gd name="connsiteY1" fmla="*/ 324232 h 1054854"/>
                <a:gd name="connsiteX2" fmla="*/ 118140 w 871221"/>
                <a:gd name="connsiteY2" fmla="*/ 92598 h 1054854"/>
                <a:gd name="connsiteX3" fmla="*/ 430657 w 871221"/>
                <a:gd name="connsiteY3" fmla="*/ 0 h 1054854"/>
                <a:gd name="connsiteX4" fmla="*/ 824196 w 871221"/>
                <a:gd name="connsiteY4" fmla="*/ 92597 h 1054854"/>
                <a:gd name="connsiteX5" fmla="*/ 835771 w 871221"/>
                <a:gd name="connsiteY5" fmla="*/ 462987 h 1054854"/>
                <a:gd name="connsiteX6" fmla="*/ 569553 w 871221"/>
                <a:gd name="connsiteY6" fmla="*/ 682906 h 1054854"/>
                <a:gd name="connsiteX7" fmla="*/ 511680 w 871221"/>
                <a:gd name="connsiteY7" fmla="*/ 995423 h 1054854"/>
                <a:gd name="connsiteX8" fmla="*/ 482381 w 871221"/>
                <a:gd name="connsiteY8" fmla="*/ 1052806 h 1054854"/>
                <a:gd name="connsiteX9" fmla="*/ 419082 w 871221"/>
                <a:gd name="connsiteY9" fmla="*/ 752354 h 1054854"/>
                <a:gd name="connsiteX10" fmla="*/ 245462 w 871221"/>
                <a:gd name="connsiteY10" fmla="*/ 636607 h 1054854"/>
                <a:gd name="connsiteX11" fmla="*/ 94991 w 871221"/>
                <a:gd name="connsiteY11" fmla="*/ 497711 h 1054854"/>
                <a:gd name="connsiteX0" fmla="*/ 94991 w 871221"/>
                <a:gd name="connsiteY0" fmla="*/ 497711 h 1072016"/>
                <a:gd name="connsiteX1" fmla="*/ 0 w 871221"/>
                <a:gd name="connsiteY1" fmla="*/ 324232 h 1072016"/>
                <a:gd name="connsiteX2" fmla="*/ 118140 w 871221"/>
                <a:gd name="connsiteY2" fmla="*/ 92598 h 1072016"/>
                <a:gd name="connsiteX3" fmla="*/ 430657 w 871221"/>
                <a:gd name="connsiteY3" fmla="*/ 0 h 1072016"/>
                <a:gd name="connsiteX4" fmla="*/ 824196 w 871221"/>
                <a:gd name="connsiteY4" fmla="*/ 92597 h 1072016"/>
                <a:gd name="connsiteX5" fmla="*/ 835771 w 871221"/>
                <a:gd name="connsiteY5" fmla="*/ 462987 h 1072016"/>
                <a:gd name="connsiteX6" fmla="*/ 569553 w 871221"/>
                <a:gd name="connsiteY6" fmla="*/ 682906 h 1072016"/>
                <a:gd name="connsiteX7" fmla="*/ 519300 w 871221"/>
                <a:gd name="connsiteY7" fmla="*/ 1002442 h 1072016"/>
                <a:gd name="connsiteX8" fmla="*/ 482381 w 871221"/>
                <a:gd name="connsiteY8" fmla="*/ 1052806 h 1072016"/>
                <a:gd name="connsiteX9" fmla="*/ 419082 w 871221"/>
                <a:gd name="connsiteY9" fmla="*/ 752354 h 1072016"/>
                <a:gd name="connsiteX10" fmla="*/ 245462 w 871221"/>
                <a:gd name="connsiteY10" fmla="*/ 636607 h 1072016"/>
                <a:gd name="connsiteX11" fmla="*/ 94991 w 871221"/>
                <a:gd name="connsiteY11" fmla="*/ 497711 h 1072016"/>
                <a:gd name="connsiteX0" fmla="*/ 54986 w 831216"/>
                <a:gd name="connsiteY0" fmla="*/ 497711 h 1072016"/>
                <a:gd name="connsiteX1" fmla="*/ 0 w 831216"/>
                <a:gd name="connsiteY1" fmla="*/ 251708 h 1072016"/>
                <a:gd name="connsiteX2" fmla="*/ 78135 w 831216"/>
                <a:gd name="connsiteY2" fmla="*/ 92598 h 1072016"/>
                <a:gd name="connsiteX3" fmla="*/ 390652 w 831216"/>
                <a:gd name="connsiteY3" fmla="*/ 0 h 1072016"/>
                <a:gd name="connsiteX4" fmla="*/ 784191 w 831216"/>
                <a:gd name="connsiteY4" fmla="*/ 92597 h 1072016"/>
                <a:gd name="connsiteX5" fmla="*/ 795766 w 831216"/>
                <a:gd name="connsiteY5" fmla="*/ 462987 h 1072016"/>
                <a:gd name="connsiteX6" fmla="*/ 529548 w 831216"/>
                <a:gd name="connsiteY6" fmla="*/ 682906 h 1072016"/>
                <a:gd name="connsiteX7" fmla="*/ 479295 w 831216"/>
                <a:gd name="connsiteY7" fmla="*/ 1002442 h 1072016"/>
                <a:gd name="connsiteX8" fmla="*/ 442376 w 831216"/>
                <a:gd name="connsiteY8" fmla="*/ 1052806 h 1072016"/>
                <a:gd name="connsiteX9" fmla="*/ 379077 w 831216"/>
                <a:gd name="connsiteY9" fmla="*/ 752354 h 1072016"/>
                <a:gd name="connsiteX10" fmla="*/ 205457 w 831216"/>
                <a:gd name="connsiteY10" fmla="*/ 636607 h 1072016"/>
                <a:gd name="connsiteX11" fmla="*/ 54986 w 831216"/>
                <a:gd name="connsiteY11" fmla="*/ 497711 h 1072016"/>
                <a:gd name="connsiteX0" fmla="*/ 81656 w 831216"/>
                <a:gd name="connsiteY0" fmla="*/ 507069 h 1072016"/>
                <a:gd name="connsiteX1" fmla="*/ 0 w 831216"/>
                <a:gd name="connsiteY1" fmla="*/ 251708 h 1072016"/>
                <a:gd name="connsiteX2" fmla="*/ 78135 w 831216"/>
                <a:gd name="connsiteY2" fmla="*/ 92598 h 1072016"/>
                <a:gd name="connsiteX3" fmla="*/ 390652 w 831216"/>
                <a:gd name="connsiteY3" fmla="*/ 0 h 1072016"/>
                <a:gd name="connsiteX4" fmla="*/ 784191 w 831216"/>
                <a:gd name="connsiteY4" fmla="*/ 92597 h 1072016"/>
                <a:gd name="connsiteX5" fmla="*/ 795766 w 831216"/>
                <a:gd name="connsiteY5" fmla="*/ 462987 h 1072016"/>
                <a:gd name="connsiteX6" fmla="*/ 529548 w 831216"/>
                <a:gd name="connsiteY6" fmla="*/ 682906 h 1072016"/>
                <a:gd name="connsiteX7" fmla="*/ 479295 w 831216"/>
                <a:gd name="connsiteY7" fmla="*/ 1002442 h 1072016"/>
                <a:gd name="connsiteX8" fmla="*/ 442376 w 831216"/>
                <a:gd name="connsiteY8" fmla="*/ 1052806 h 1072016"/>
                <a:gd name="connsiteX9" fmla="*/ 379077 w 831216"/>
                <a:gd name="connsiteY9" fmla="*/ 752354 h 1072016"/>
                <a:gd name="connsiteX10" fmla="*/ 205457 w 831216"/>
                <a:gd name="connsiteY10" fmla="*/ 636607 h 1072016"/>
                <a:gd name="connsiteX11" fmla="*/ 81656 w 831216"/>
                <a:gd name="connsiteY11" fmla="*/ 507069 h 1072016"/>
                <a:gd name="connsiteX0" fmla="*/ 81656 w 831216"/>
                <a:gd name="connsiteY0" fmla="*/ 507069 h 1075304"/>
                <a:gd name="connsiteX1" fmla="*/ 0 w 831216"/>
                <a:gd name="connsiteY1" fmla="*/ 251708 h 1075304"/>
                <a:gd name="connsiteX2" fmla="*/ 78135 w 831216"/>
                <a:gd name="connsiteY2" fmla="*/ 92598 h 1075304"/>
                <a:gd name="connsiteX3" fmla="*/ 390652 w 831216"/>
                <a:gd name="connsiteY3" fmla="*/ 0 h 1075304"/>
                <a:gd name="connsiteX4" fmla="*/ 784191 w 831216"/>
                <a:gd name="connsiteY4" fmla="*/ 92597 h 1075304"/>
                <a:gd name="connsiteX5" fmla="*/ 795766 w 831216"/>
                <a:gd name="connsiteY5" fmla="*/ 462987 h 1075304"/>
                <a:gd name="connsiteX6" fmla="*/ 529548 w 831216"/>
                <a:gd name="connsiteY6" fmla="*/ 682906 h 1075304"/>
                <a:gd name="connsiteX7" fmla="*/ 479295 w 831216"/>
                <a:gd name="connsiteY7" fmla="*/ 1002442 h 1075304"/>
                <a:gd name="connsiteX8" fmla="*/ 442376 w 831216"/>
                <a:gd name="connsiteY8" fmla="*/ 1052806 h 1075304"/>
                <a:gd name="connsiteX9" fmla="*/ 375267 w 831216"/>
                <a:gd name="connsiteY9" fmla="*/ 707903 h 1075304"/>
                <a:gd name="connsiteX10" fmla="*/ 205457 w 831216"/>
                <a:gd name="connsiteY10" fmla="*/ 636607 h 1075304"/>
                <a:gd name="connsiteX11" fmla="*/ 81656 w 831216"/>
                <a:gd name="connsiteY11" fmla="*/ 507069 h 1075304"/>
                <a:gd name="connsiteX0" fmla="*/ 81656 w 831216"/>
                <a:gd name="connsiteY0" fmla="*/ 507069 h 1073400"/>
                <a:gd name="connsiteX1" fmla="*/ 0 w 831216"/>
                <a:gd name="connsiteY1" fmla="*/ 251708 h 1073400"/>
                <a:gd name="connsiteX2" fmla="*/ 78135 w 831216"/>
                <a:gd name="connsiteY2" fmla="*/ 92598 h 1073400"/>
                <a:gd name="connsiteX3" fmla="*/ 390652 w 831216"/>
                <a:gd name="connsiteY3" fmla="*/ 0 h 1073400"/>
                <a:gd name="connsiteX4" fmla="*/ 784191 w 831216"/>
                <a:gd name="connsiteY4" fmla="*/ 92597 h 1073400"/>
                <a:gd name="connsiteX5" fmla="*/ 795766 w 831216"/>
                <a:gd name="connsiteY5" fmla="*/ 462987 h 1073400"/>
                <a:gd name="connsiteX6" fmla="*/ 529548 w 831216"/>
                <a:gd name="connsiteY6" fmla="*/ 682906 h 1073400"/>
                <a:gd name="connsiteX7" fmla="*/ 479295 w 831216"/>
                <a:gd name="connsiteY7" fmla="*/ 1002442 h 1073400"/>
                <a:gd name="connsiteX8" fmla="*/ 442376 w 831216"/>
                <a:gd name="connsiteY8" fmla="*/ 1052806 h 1073400"/>
                <a:gd name="connsiteX9" fmla="*/ 379077 w 831216"/>
                <a:gd name="connsiteY9" fmla="*/ 733638 h 1073400"/>
                <a:gd name="connsiteX10" fmla="*/ 205457 w 831216"/>
                <a:gd name="connsiteY10" fmla="*/ 636607 h 1073400"/>
                <a:gd name="connsiteX11" fmla="*/ 81656 w 831216"/>
                <a:gd name="connsiteY11" fmla="*/ 507069 h 1073400"/>
                <a:gd name="connsiteX0" fmla="*/ 81656 w 831216"/>
                <a:gd name="connsiteY0" fmla="*/ 507069 h 1026391"/>
                <a:gd name="connsiteX1" fmla="*/ 0 w 831216"/>
                <a:gd name="connsiteY1" fmla="*/ 251708 h 1026391"/>
                <a:gd name="connsiteX2" fmla="*/ 78135 w 831216"/>
                <a:gd name="connsiteY2" fmla="*/ 92598 h 1026391"/>
                <a:gd name="connsiteX3" fmla="*/ 390652 w 831216"/>
                <a:gd name="connsiteY3" fmla="*/ 0 h 1026391"/>
                <a:gd name="connsiteX4" fmla="*/ 784191 w 831216"/>
                <a:gd name="connsiteY4" fmla="*/ 92597 h 1026391"/>
                <a:gd name="connsiteX5" fmla="*/ 795766 w 831216"/>
                <a:gd name="connsiteY5" fmla="*/ 462987 h 1026391"/>
                <a:gd name="connsiteX6" fmla="*/ 529548 w 831216"/>
                <a:gd name="connsiteY6" fmla="*/ 682906 h 1026391"/>
                <a:gd name="connsiteX7" fmla="*/ 479295 w 831216"/>
                <a:gd name="connsiteY7" fmla="*/ 1002442 h 1026391"/>
                <a:gd name="connsiteX8" fmla="*/ 432851 w 831216"/>
                <a:gd name="connsiteY8" fmla="*/ 973263 h 1026391"/>
                <a:gd name="connsiteX9" fmla="*/ 379077 w 831216"/>
                <a:gd name="connsiteY9" fmla="*/ 733638 h 1026391"/>
                <a:gd name="connsiteX10" fmla="*/ 205457 w 831216"/>
                <a:gd name="connsiteY10" fmla="*/ 636607 h 1026391"/>
                <a:gd name="connsiteX11" fmla="*/ 81656 w 831216"/>
                <a:gd name="connsiteY11" fmla="*/ 507069 h 1026391"/>
                <a:gd name="connsiteX0" fmla="*/ 81656 w 831216"/>
                <a:gd name="connsiteY0" fmla="*/ 507069 h 1003066"/>
                <a:gd name="connsiteX1" fmla="*/ 0 w 831216"/>
                <a:gd name="connsiteY1" fmla="*/ 251708 h 1003066"/>
                <a:gd name="connsiteX2" fmla="*/ 78135 w 831216"/>
                <a:gd name="connsiteY2" fmla="*/ 92598 h 1003066"/>
                <a:gd name="connsiteX3" fmla="*/ 390652 w 831216"/>
                <a:gd name="connsiteY3" fmla="*/ 0 h 1003066"/>
                <a:gd name="connsiteX4" fmla="*/ 784191 w 831216"/>
                <a:gd name="connsiteY4" fmla="*/ 92597 h 1003066"/>
                <a:gd name="connsiteX5" fmla="*/ 795766 w 831216"/>
                <a:gd name="connsiteY5" fmla="*/ 462987 h 1003066"/>
                <a:gd name="connsiteX6" fmla="*/ 529548 w 831216"/>
                <a:gd name="connsiteY6" fmla="*/ 682906 h 1003066"/>
                <a:gd name="connsiteX7" fmla="*/ 488820 w 831216"/>
                <a:gd name="connsiteY7" fmla="*/ 967350 h 1003066"/>
                <a:gd name="connsiteX8" fmla="*/ 432851 w 831216"/>
                <a:gd name="connsiteY8" fmla="*/ 973263 h 1003066"/>
                <a:gd name="connsiteX9" fmla="*/ 379077 w 831216"/>
                <a:gd name="connsiteY9" fmla="*/ 733638 h 1003066"/>
                <a:gd name="connsiteX10" fmla="*/ 205457 w 831216"/>
                <a:gd name="connsiteY10" fmla="*/ 636607 h 1003066"/>
                <a:gd name="connsiteX11" fmla="*/ 81656 w 831216"/>
                <a:gd name="connsiteY11" fmla="*/ 507069 h 1003066"/>
                <a:gd name="connsiteX0" fmla="*/ 81656 w 831216"/>
                <a:gd name="connsiteY0" fmla="*/ 507069 h 998136"/>
                <a:gd name="connsiteX1" fmla="*/ 0 w 831216"/>
                <a:gd name="connsiteY1" fmla="*/ 251708 h 998136"/>
                <a:gd name="connsiteX2" fmla="*/ 78135 w 831216"/>
                <a:gd name="connsiteY2" fmla="*/ 92598 h 998136"/>
                <a:gd name="connsiteX3" fmla="*/ 390652 w 831216"/>
                <a:gd name="connsiteY3" fmla="*/ 0 h 998136"/>
                <a:gd name="connsiteX4" fmla="*/ 784191 w 831216"/>
                <a:gd name="connsiteY4" fmla="*/ 92597 h 998136"/>
                <a:gd name="connsiteX5" fmla="*/ 795766 w 831216"/>
                <a:gd name="connsiteY5" fmla="*/ 462987 h 998136"/>
                <a:gd name="connsiteX6" fmla="*/ 529548 w 831216"/>
                <a:gd name="connsiteY6" fmla="*/ 682906 h 998136"/>
                <a:gd name="connsiteX7" fmla="*/ 488820 w 831216"/>
                <a:gd name="connsiteY7" fmla="*/ 967350 h 998136"/>
                <a:gd name="connsiteX8" fmla="*/ 432851 w 831216"/>
                <a:gd name="connsiteY8" fmla="*/ 973263 h 998136"/>
                <a:gd name="connsiteX9" fmla="*/ 379077 w 831216"/>
                <a:gd name="connsiteY9" fmla="*/ 733638 h 998136"/>
                <a:gd name="connsiteX10" fmla="*/ 205457 w 831216"/>
                <a:gd name="connsiteY10" fmla="*/ 636607 h 998136"/>
                <a:gd name="connsiteX11" fmla="*/ 81656 w 831216"/>
                <a:gd name="connsiteY11" fmla="*/ 507069 h 998136"/>
                <a:gd name="connsiteX0" fmla="*/ 81656 w 826095"/>
                <a:gd name="connsiteY0" fmla="*/ 507069 h 998137"/>
                <a:gd name="connsiteX1" fmla="*/ 0 w 826095"/>
                <a:gd name="connsiteY1" fmla="*/ 251708 h 998137"/>
                <a:gd name="connsiteX2" fmla="*/ 78135 w 826095"/>
                <a:gd name="connsiteY2" fmla="*/ 92598 h 998137"/>
                <a:gd name="connsiteX3" fmla="*/ 390652 w 826095"/>
                <a:gd name="connsiteY3" fmla="*/ 0 h 998137"/>
                <a:gd name="connsiteX4" fmla="*/ 784191 w 826095"/>
                <a:gd name="connsiteY4" fmla="*/ 92597 h 998137"/>
                <a:gd name="connsiteX5" fmla="*/ 795766 w 826095"/>
                <a:gd name="connsiteY5" fmla="*/ 462987 h 998137"/>
                <a:gd name="connsiteX6" fmla="*/ 615459 w 826095"/>
                <a:gd name="connsiteY6" fmla="*/ 644154 h 998137"/>
                <a:gd name="connsiteX7" fmla="*/ 529548 w 826095"/>
                <a:gd name="connsiteY7" fmla="*/ 682906 h 998137"/>
                <a:gd name="connsiteX8" fmla="*/ 488820 w 826095"/>
                <a:gd name="connsiteY8" fmla="*/ 967350 h 998137"/>
                <a:gd name="connsiteX9" fmla="*/ 432851 w 826095"/>
                <a:gd name="connsiteY9" fmla="*/ 973263 h 998137"/>
                <a:gd name="connsiteX10" fmla="*/ 379077 w 826095"/>
                <a:gd name="connsiteY10" fmla="*/ 733638 h 998137"/>
                <a:gd name="connsiteX11" fmla="*/ 205457 w 826095"/>
                <a:gd name="connsiteY11" fmla="*/ 636607 h 998137"/>
                <a:gd name="connsiteX12" fmla="*/ 81656 w 826095"/>
                <a:gd name="connsiteY12" fmla="*/ 507069 h 998137"/>
                <a:gd name="connsiteX0" fmla="*/ 81656 w 814638"/>
                <a:gd name="connsiteY0" fmla="*/ 507069 h 998137"/>
                <a:gd name="connsiteX1" fmla="*/ 0 w 814638"/>
                <a:gd name="connsiteY1" fmla="*/ 251708 h 998137"/>
                <a:gd name="connsiteX2" fmla="*/ 78135 w 814638"/>
                <a:gd name="connsiteY2" fmla="*/ 92598 h 998137"/>
                <a:gd name="connsiteX3" fmla="*/ 390652 w 814638"/>
                <a:gd name="connsiteY3" fmla="*/ 0 h 998137"/>
                <a:gd name="connsiteX4" fmla="*/ 784191 w 814638"/>
                <a:gd name="connsiteY4" fmla="*/ 92597 h 998137"/>
                <a:gd name="connsiteX5" fmla="*/ 769096 w 814638"/>
                <a:gd name="connsiteY5" fmla="*/ 526154 h 998137"/>
                <a:gd name="connsiteX6" fmla="*/ 615459 w 814638"/>
                <a:gd name="connsiteY6" fmla="*/ 644154 h 998137"/>
                <a:gd name="connsiteX7" fmla="*/ 529548 w 814638"/>
                <a:gd name="connsiteY7" fmla="*/ 682906 h 998137"/>
                <a:gd name="connsiteX8" fmla="*/ 488820 w 814638"/>
                <a:gd name="connsiteY8" fmla="*/ 967350 h 998137"/>
                <a:gd name="connsiteX9" fmla="*/ 432851 w 814638"/>
                <a:gd name="connsiteY9" fmla="*/ 973263 h 998137"/>
                <a:gd name="connsiteX10" fmla="*/ 379077 w 814638"/>
                <a:gd name="connsiteY10" fmla="*/ 733638 h 998137"/>
                <a:gd name="connsiteX11" fmla="*/ 205457 w 814638"/>
                <a:gd name="connsiteY11" fmla="*/ 636607 h 998137"/>
                <a:gd name="connsiteX12" fmla="*/ 81656 w 814638"/>
                <a:gd name="connsiteY12" fmla="*/ 507069 h 998137"/>
                <a:gd name="connsiteX0" fmla="*/ 81656 w 814562"/>
                <a:gd name="connsiteY0" fmla="*/ 507069 h 998137"/>
                <a:gd name="connsiteX1" fmla="*/ 0 w 814562"/>
                <a:gd name="connsiteY1" fmla="*/ 251708 h 998137"/>
                <a:gd name="connsiteX2" fmla="*/ 78135 w 814562"/>
                <a:gd name="connsiteY2" fmla="*/ 92598 h 998137"/>
                <a:gd name="connsiteX3" fmla="*/ 390652 w 814562"/>
                <a:gd name="connsiteY3" fmla="*/ 0 h 998137"/>
                <a:gd name="connsiteX4" fmla="*/ 784191 w 814562"/>
                <a:gd name="connsiteY4" fmla="*/ 92597 h 998137"/>
                <a:gd name="connsiteX5" fmla="*/ 769096 w 814562"/>
                <a:gd name="connsiteY5" fmla="*/ 526154 h 998137"/>
                <a:gd name="connsiteX6" fmla="*/ 617364 w 814562"/>
                <a:gd name="connsiteY6" fmla="*/ 669888 h 998137"/>
                <a:gd name="connsiteX7" fmla="*/ 529548 w 814562"/>
                <a:gd name="connsiteY7" fmla="*/ 682906 h 998137"/>
                <a:gd name="connsiteX8" fmla="*/ 488820 w 814562"/>
                <a:gd name="connsiteY8" fmla="*/ 967350 h 998137"/>
                <a:gd name="connsiteX9" fmla="*/ 432851 w 814562"/>
                <a:gd name="connsiteY9" fmla="*/ 973263 h 998137"/>
                <a:gd name="connsiteX10" fmla="*/ 379077 w 814562"/>
                <a:gd name="connsiteY10" fmla="*/ 733638 h 998137"/>
                <a:gd name="connsiteX11" fmla="*/ 205457 w 814562"/>
                <a:gd name="connsiteY11" fmla="*/ 636607 h 998137"/>
                <a:gd name="connsiteX12" fmla="*/ 81656 w 814562"/>
                <a:gd name="connsiteY12" fmla="*/ 507069 h 998137"/>
                <a:gd name="connsiteX0" fmla="*/ 81656 w 814562"/>
                <a:gd name="connsiteY0" fmla="*/ 507069 h 998137"/>
                <a:gd name="connsiteX1" fmla="*/ 0 w 814562"/>
                <a:gd name="connsiteY1" fmla="*/ 251708 h 998137"/>
                <a:gd name="connsiteX2" fmla="*/ 78135 w 814562"/>
                <a:gd name="connsiteY2" fmla="*/ 92598 h 998137"/>
                <a:gd name="connsiteX3" fmla="*/ 390652 w 814562"/>
                <a:gd name="connsiteY3" fmla="*/ 0 h 998137"/>
                <a:gd name="connsiteX4" fmla="*/ 784191 w 814562"/>
                <a:gd name="connsiteY4" fmla="*/ 92597 h 998137"/>
                <a:gd name="connsiteX5" fmla="*/ 769096 w 814562"/>
                <a:gd name="connsiteY5" fmla="*/ 526154 h 998137"/>
                <a:gd name="connsiteX6" fmla="*/ 617364 w 814562"/>
                <a:gd name="connsiteY6" fmla="*/ 669888 h 998137"/>
                <a:gd name="connsiteX7" fmla="*/ 529548 w 814562"/>
                <a:gd name="connsiteY7" fmla="*/ 682906 h 998137"/>
                <a:gd name="connsiteX8" fmla="*/ 488820 w 814562"/>
                <a:gd name="connsiteY8" fmla="*/ 967350 h 998137"/>
                <a:gd name="connsiteX9" fmla="*/ 432851 w 814562"/>
                <a:gd name="connsiteY9" fmla="*/ 973263 h 998137"/>
                <a:gd name="connsiteX10" fmla="*/ 379077 w 814562"/>
                <a:gd name="connsiteY10" fmla="*/ 733638 h 998137"/>
                <a:gd name="connsiteX11" fmla="*/ 205457 w 814562"/>
                <a:gd name="connsiteY11" fmla="*/ 636607 h 998137"/>
                <a:gd name="connsiteX12" fmla="*/ 81656 w 814562"/>
                <a:gd name="connsiteY12" fmla="*/ 507069 h 998137"/>
                <a:gd name="connsiteX0" fmla="*/ 70226 w 803132"/>
                <a:gd name="connsiteY0" fmla="*/ 507069 h 998137"/>
                <a:gd name="connsiteX1" fmla="*/ 0 w 803132"/>
                <a:gd name="connsiteY1" fmla="*/ 258727 h 998137"/>
                <a:gd name="connsiteX2" fmla="*/ 66705 w 803132"/>
                <a:gd name="connsiteY2" fmla="*/ 92598 h 998137"/>
                <a:gd name="connsiteX3" fmla="*/ 379222 w 803132"/>
                <a:gd name="connsiteY3" fmla="*/ 0 h 998137"/>
                <a:gd name="connsiteX4" fmla="*/ 772761 w 803132"/>
                <a:gd name="connsiteY4" fmla="*/ 92597 h 998137"/>
                <a:gd name="connsiteX5" fmla="*/ 757666 w 803132"/>
                <a:gd name="connsiteY5" fmla="*/ 526154 h 998137"/>
                <a:gd name="connsiteX6" fmla="*/ 605934 w 803132"/>
                <a:gd name="connsiteY6" fmla="*/ 669888 h 998137"/>
                <a:gd name="connsiteX7" fmla="*/ 518118 w 803132"/>
                <a:gd name="connsiteY7" fmla="*/ 682906 h 998137"/>
                <a:gd name="connsiteX8" fmla="*/ 477390 w 803132"/>
                <a:gd name="connsiteY8" fmla="*/ 967350 h 998137"/>
                <a:gd name="connsiteX9" fmla="*/ 421421 w 803132"/>
                <a:gd name="connsiteY9" fmla="*/ 973263 h 998137"/>
                <a:gd name="connsiteX10" fmla="*/ 367647 w 803132"/>
                <a:gd name="connsiteY10" fmla="*/ 733638 h 998137"/>
                <a:gd name="connsiteX11" fmla="*/ 194027 w 803132"/>
                <a:gd name="connsiteY11" fmla="*/ 636607 h 998137"/>
                <a:gd name="connsiteX12" fmla="*/ 70226 w 803132"/>
                <a:gd name="connsiteY12" fmla="*/ 507069 h 998137"/>
                <a:gd name="connsiteX0" fmla="*/ 70226 w 803132"/>
                <a:gd name="connsiteY0" fmla="*/ 507111 h 998179"/>
                <a:gd name="connsiteX1" fmla="*/ 0 w 803132"/>
                <a:gd name="connsiteY1" fmla="*/ 258769 h 998179"/>
                <a:gd name="connsiteX2" fmla="*/ 146715 w 803132"/>
                <a:gd name="connsiteY2" fmla="*/ 83283 h 998179"/>
                <a:gd name="connsiteX3" fmla="*/ 379222 w 803132"/>
                <a:gd name="connsiteY3" fmla="*/ 42 h 998179"/>
                <a:gd name="connsiteX4" fmla="*/ 772761 w 803132"/>
                <a:gd name="connsiteY4" fmla="*/ 92639 h 998179"/>
                <a:gd name="connsiteX5" fmla="*/ 757666 w 803132"/>
                <a:gd name="connsiteY5" fmla="*/ 526196 h 998179"/>
                <a:gd name="connsiteX6" fmla="*/ 605934 w 803132"/>
                <a:gd name="connsiteY6" fmla="*/ 669930 h 998179"/>
                <a:gd name="connsiteX7" fmla="*/ 518118 w 803132"/>
                <a:gd name="connsiteY7" fmla="*/ 682948 h 998179"/>
                <a:gd name="connsiteX8" fmla="*/ 477390 w 803132"/>
                <a:gd name="connsiteY8" fmla="*/ 967392 h 998179"/>
                <a:gd name="connsiteX9" fmla="*/ 421421 w 803132"/>
                <a:gd name="connsiteY9" fmla="*/ 973305 h 998179"/>
                <a:gd name="connsiteX10" fmla="*/ 367647 w 803132"/>
                <a:gd name="connsiteY10" fmla="*/ 733680 h 998179"/>
                <a:gd name="connsiteX11" fmla="*/ 194027 w 803132"/>
                <a:gd name="connsiteY11" fmla="*/ 636649 h 998179"/>
                <a:gd name="connsiteX12" fmla="*/ 70226 w 803132"/>
                <a:gd name="connsiteY12" fmla="*/ 507111 h 998179"/>
                <a:gd name="connsiteX0" fmla="*/ 70226 w 803132"/>
                <a:gd name="connsiteY0" fmla="*/ 509439 h 1000507"/>
                <a:gd name="connsiteX1" fmla="*/ 0 w 803132"/>
                <a:gd name="connsiteY1" fmla="*/ 261097 h 1000507"/>
                <a:gd name="connsiteX2" fmla="*/ 179100 w 803132"/>
                <a:gd name="connsiteY2" fmla="*/ 48180 h 1000507"/>
                <a:gd name="connsiteX3" fmla="*/ 379222 w 803132"/>
                <a:gd name="connsiteY3" fmla="*/ 2370 h 1000507"/>
                <a:gd name="connsiteX4" fmla="*/ 772761 w 803132"/>
                <a:gd name="connsiteY4" fmla="*/ 94967 h 1000507"/>
                <a:gd name="connsiteX5" fmla="*/ 757666 w 803132"/>
                <a:gd name="connsiteY5" fmla="*/ 528524 h 1000507"/>
                <a:gd name="connsiteX6" fmla="*/ 605934 w 803132"/>
                <a:gd name="connsiteY6" fmla="*/ 672258 h 1000507"/>
                <a:gd name="connsiteX7" fmla="*/ 518118 w 803132"/>
                <a:gd name="connsiteY7" fmla="*/ 685276 h 1000507"/>
                <a:gd name="connsiteX8" fmla="*/ 477390 w 803132"/>
                <a:gd name="connsiteY8" fmla="*/ 969720 h 1000507"/>
                <a:gd name="connsiteX9" fmla="*/ 421421 w 803132"/>
                <a:gd name="connsiteY9" fmla="*/ 975633 h 1000507"/>
                <a:gd name="connsiteX10" fmla="*/ 367647 w 803132"/>
                <a:gd name="connsiteY10" fmla="*/ 736008 h 1000507"/>
                <a:gd name="connsiteX11" fmla="*/ 194027 w 803132"/>
                <a:gd name="connsiteY11" fmla="*/ 638977 h 1000507"/>
                <a:gd name="connsiteX12" fmla="*/ 70226 w 803132"/>
                <a:gd name="connsiteY12" fmla="*/ 509439 h 1000507"/>
                <a:gd name="connsiteX0" fmla="*/ 30221 w 763127"/>
                <a:gd name="connsiteY0" fmla="*/ 509111 h 1000179"/>
                <a:gd name="connsiteX1" fmla="*/ 0 w 763127"/>
                <a:gd name="connsiteY1" fmla="*/ 237374 h 1000179"/>
                <a:gd name="connsiteX2" fmla="*/ 139095 w 763127"/>
                <a:gd name="connsiteY2" fmla="*/ 47852 h 1000179"/>
                <a:gd name="connsiteX3" fmla="*/ 339217 w 763127"/>
                <a:gd name="connsiteY3" fmla="*/ 2042 h 1000179"/>
                <a:gd name="connsiteX4" fmla="*/ 732756 w 763127"/>
                <a:gd name="connsiteY4" fmla="*/ 94639 h 1000179"/>
                <a:gd name="connsiteX5" fmla="*/ 717661 w 763127"/>
                <a:gd name="connsiteY5" fmla="*/ 528196 h 1000179"/>
                <a:gd name="connsiteX6" fmla="*/ 565929 w 763127"/>
                <a:gd name="connsiteY6" fmla="*/ 671930 h 1000179"/>
                <a:gd name="connsiteX7" fmla="*/ 478113 w 763127"/>
                <a:gd name="connsiteY7" fmla="*/ 684948 h 1000179"/>
                <a:gd name="connsiteX8" fmla="*/ 437385 w 763127"/>
                <a:gd name="connsiteY8" fmla="*/ 969392 h 1000179"/>
                <a:gd name="connsiteX9" fmla="*/ 381416 w 763127"/>
                <a:gd name="connsiteY9" fmla="*/ 975305 h 1000179"/>
                <a:gd name="connsiteX10" fmla="*/ 327642 w 763127"/>
                <a:gd name="connsiteY10" fmla="*/ 735680 h 1000179"/>
                <a:gd name="connsiteX11" fmla="*/ 154022 w 763127"/>
                <a:gd name="connsiteY11" fmla="*/ 638649 h 1000179"/>
                <a:gd name="connsiteX12" fmla="*/ 30221 w 763127"/>
                <a:gd name="connsiteY12" fmla="*/ 509111 h 1000179"/>
                <a:gd name="connsiteX0" fmla="*/ 47366 w 780272"/>
                <a:gd name="connsiteY0" fmla="*/ 509366 h 1000434"/>
                <a:gd name="connsiteX1" fmla="*/ 0 w 780272"/>
                <a:gd name="connsiteY1" fmla="*/ 256345 h 1000434"/>
                <a:gd name="connsiteX2" fmla="*/ 156240 w 780272"/>
                <a:gd name="connsiteY2" fmla="*/ 48107 h 1000434"/>
                <a:gd name="connsiteX3" fmla="*/ 356362 w 780272"/>
                <a:gd name="connsiteY3" fmla="*/ 2297 h 1000434"/>
                <a:gd name="connsiteX4" fmla="*/ 749901 w 780272"/>
                <a:gd name="connsiteY4" fmla="*/ 94894 h 1000434"/>
                <a:gd name="connsiteX5" fmla="*/ 734806 w 780272"/>
                <a:gd name="connsiteY5" fmla="*/ 528451 h 1000434"/>
                <a:gd name="connsiteX6" fmla="*/ 583074 w 780272"/>
                <a:gd name="connsiteY6" fmla="*/ 672185 h 1000434"/>
                <a:gd name="connsiteX7" fmla="*/ 495258 w 780272"/>
                <a:gd name="connsiteY7" fmla="*/ 685203 h 1000434"/>
                <a:gd name="connsiteX8" fmla="*/ 454530 w 780272"/>
                <a:gd name="connsiteY8" fmla="*/ 969647 h 1000434"/>
                <a:gd name="connsiteX9" fmla="*/ 398561 w 780272"/>
                <a:gd name="connsiteY9" fmla="*/ 975560 h 1000434"/>
                <a:gd name="connsiteX10" fmla="*/ 344787 w 780272"/>
                <a:gd name="connsiteY10" fmla="*/ 735935 h 1000434"/>
                <a:gd name="connsiteX11" fmla="*/ 171167 w 780272"/>
                <a:gd name="connsiteY11" fmla="*/ 638904 h 1000434"/>
                <a:gd name="connsiteX12" fmla="*/ 47366 w 780272"/>
                <a:gd name="connsiteY12" fmla="*/ 509366 h 1000434"/>
                <a:gd name="connsiteX0" fmla="*/ 47366 w 767344"/>
                <a:gd name="connsiteY0" fmla="*/ 505135 h 996203"/>
                <a:gd name="connsiteX1" fmla="*/ 0 w 767344"/>
                <a:gd name="connsiteY1" fmla="*/ 252114 h 996203"/>
                <a:gd name="connsiteX2" fmla="*/ 156240 w 767344"/>
                <a:gd name="connsiteY2" fmla="*/ 43876 h 996203"/>
                <a:gd name="connsiteX3" fmla="*/ 531622 w 767344"/>
                <a:gd name="connsiteY3" fmla="*/ 2744 h 996203"/>
                <a:gd name="connsiteX4" fmla="*/ 749901 w 767344"/>
                <a:gd name="connsiteY4" fmla="*/ 90663 h 996203"/>
                <a:gd name="connsiteX5" fmla="*/ 734806 w 767344"/>
                <a:gd name="connsiteY5" fmla="*/ 524220 h 996203"/>
                <a:gd name="connsiteX6" fmla="*/ 583074 w 767344"/>
                <a:gd name="connsiteY6" fmla="*/ 667954 h 996203"/>
                <a:gd name="connsiteX7" fmla="*/ 495258 w 767344"/>
                <a:gd name="connsiteY7" fmla="*/ 680972 h 996203"/>
                <a:gd name="connsiteX8" fmla="*/ 454530 w 767344"/>
                <a:gd name="connsiteY8" fmla="*/ 965416 h 996203"/>
                <a:gd name="connsiteX9" fmla="*/ 398561 w 767344"/>
                <a:gd name="connsiteY9" fmla="*/ 971329 h 996203"/>
                <a:gd name="connsiteX10" fmla="*/ 344787 w 767344"/>
                <a:gd name="connsiteY10" fmla="*/ 731704 h 996203"/>
                <a:gd name="connsiteX11" fmla="*/ 171167 w 767344"/>
                <a:gd name="connsiteY11" fmla="*/ 634673 h 996203"/>
                <a:gd name="connsiteX12" fmla="*/ 47366 w 767344"/>
                <a:gd name="connsiteY12" fmla="*/ 505135 h 996203"/>
                <a:gd name="connsiteX0" fmla="*/ 47366 w 788874"/>
                <a:gd name="connsiteY0" fmla="*/ 510570 h 1001638"/>
                <a:gd name="connsiteX1" fmla="*/ 0 w 788874"/>
                <a:gd name="connsiteY1" fmla="*/ 257549 h 1001638"/>
                <a:gd name="connsiteX2" fmla="*/ 156240 w 788874"/>
                <a:gd name="connsiteY2" fmla="*/ 49311 h 1001638"/>
                <a:gd name="connsiteX3" fmla="*/ 531622 w 788874"/>
                <a:gd name="connsiteY3" fmla="*/ 8179 h 1001638"/>
                <a:gd name="connsiteX4" fmla="*/ 776571 w 788874"/>
                <a:gd name="connsiteY4" fmla="*/ 173301 h 1001638"/>
                <a:gd name="connsiteX5" fmla="*/ 734806 w 788874"/>
                <a:gd name="connsiteY5" fmla="*/ 529655 h 1001638"/>
                <a:gd name="connsiteX6" fmla="*/ 583074 w 788874"/>
                <a:gd name="connsiteY6" fmla="*/ 673389 h 1001638"/>
                <a:gd name="connsiteX7" fmla="*/ 495258 w 788874"/>
                <a:gd name="connsiteY7" fmla="*/ 686407 h 1001638"/>
                <a:gd name="connsiteX8" fmla="*/ 454530 w 788874"/>
                <a:gd name="connsiteY8" fmla="*/ 970851 h 1001638"/>
                <a:gd name="connsiteX9" fmla="*/ 398561 w 788874"/>
                <a:gd name="connsiteY9" fmla="*/ 976764 h 1001638"/>
                <a:gd name="connsiteX10" fmla="*/ 344787 w 788874"/>
                <a:gd name="connsiteY10" fmla="*/ 737139 h 1001638"/>
                <a:gd name="connsiteX11" fmla="*/ 171167 w 788874"/>
                <a:gd name="connsiteY11" fmla="*/ 640108 h 1001638"/>
                <a:gd name="connsiteX12" fmla="*/ 47366 w 788874"/>
                <a:gd name="connsiteY12" fmla="*/ 510570 h 1001638"/>
                <a:gd name="connsiteX0" fmla="*/ 47366 w 788874"/>
                <a:gd name="connsiteY0" fmla="*/ 510570 h 1003217"/>
                <a:gd name="connsiteX1" fmla="*/ 0 w 788874"/>
                <a:gd name="connsiteY1" fmla="*/ 257549 h 1003217"/>
                <a:gd name="connsiteX2" fmla="*/ 156240 w 788874"/>
                <a:gd name="connsiteY2" fmla="*/ 49311 h 1003217"/>
                <a:gd name="connsiteX3" fmla="*/ 531622 w 788874"/>
                <a:gd name="connsiteY3" fmla="*/ 8179 h 1003217"/>
                <a:gd name="connsiteX4" fmla="*/ 776571 w 788874"/>
                <a:gd name="connsiteY4" fmla="*/ 173301 h 1003217"/>
                <a:gd name="connsiteX5" fmla="*/ 734806 w 788874"/>
                <a:gd name="connsiteY5" fmla="*/ 529655 h 1003217"/>
                <a:gd name="connsiteX6" fmla="*/ 583074 w 788874"/>
                <a:gd name="connsiteY6" fmla="*/ 673389 h 1003217"/>
                <a:gd name="connsiteX7" fmla="*/ 495258 w 788874"/>
                <a:gd name="connsiteY7" fmla="*/ 742555 h 1003217"/>
                <a:gd name="connsiteX8" fmla="*/ 454530 w 788874"/>
                <a:gd name="connsiteY8" fmla="*/ 970851 h 1003217"/>
                <a:gd name="connsiteX9" fmla="*/ 398561 w 788874"/>
                <a:gd name="connsiteY9" fmla="*/ 976764 h 1003217"/>
                <a:gd name="connsiteX10" fmla="*/ 344787 w 788874"/>
                <a:gd name="connsiteY10" fmla="*/ 737139 h 1003217"/>
                <a:gd name="connsiteX11" fmla="*/ 171167 w 788874"/>
                <a:gd name="connsiteY11" fmla="*/ 640108 h 1003217"/>
                <a:gd name="connsiteX12" fmla="*/ 47366 w 788874"/>
                <a:gd name="connsiteY12" fmla="*/ 510570 h 100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8874" h="1003217">
                  <a:moveTo>
                    <a:pt x="47366" y="510570"/>
                  </a:moveTo>
                  <a:cubicBezTo>
                    <a:pt x="18838" y="446810"/>
                    <a:pt x="0" y="330855"/>
                    <a:pt x="0" y="257549"/>
                  </a:cubicBezTo>
                  <a:cubicBezTo>
                    <a:pt x="0" y="184243"/>
                    <a:pt x="67636" y="90873"/>
                    <a:pt x="156240" y="49311"/>
                  </a:cubicBezTo>
                  <a:cubicBezTo>
                    <a:pt x="244844" y="7749"/>
                    <a:pt x="428234" y="-12486"/>
                    <a:pt x="531622" y="8179"/>
                  </a:cubicBezTo>
                  <a:cubicBezTo>
                    <a:pt x="635010" y="28844"/>
                    <a:pt x="742707" y="86388"/>
                    <a:pt x="776571" y="173301"/>
                  </a:cubicBezTo>
                  <a:cubicBezTo>
                    <a:pt x="810435" y="260214"/>
                    <a:pt x="767055" y="446307"/>
                    <a:pt x="734806" y="529655"/>
                  </a:cubicBezTo>
                  <a:cubicBezTo>
                    <a:pt x="702557" y="613003"/>
                    <a:pt x="633159" y="650773"/>
                    <a:pt x="583074" y="673389"/>
                  </a:cubicBezTo>
                  <a:cubicBezTo>
                    <a:pt x="538704" y="710042"/>
                    <a:pt x="516682" y="692978"/>
                    <a:pt x="495258" y="742555"/>
                  </a:cubicBezTo>
                  <a:cubicBezTo>
                    <a:pt x="473834" y="792132"/>
                    <a:pt x="470646" y="931816"/>
                    <a:pt x="454530" y="970851"/>
                  </a:cubicBezTo>
                  <a:cubicBezTo>
                    <a:pt x="438414" y="1009886"/>
                    <a:pt x="416851" y="1015716"/>
                    <a:pt x="398561" y="976764"/>
                  </a:cubicBezTo>
                  <a:cubicBezTo>
                    <a:pt x="380271" y="937812"/>
                    <a:pt x="382686" y="793248"/>
                    <a:pt x="344787" y="737139"/>
                  </a:cubicBezTo>
                  <a:cubicBezTo>
                    <a:pt x="306888" y="681030"/>
                    <a:pt x="225182" y="682549"/>
                    <a:pt x="171167" y="640108"/>
                  </a:cubicBezTo>
                  <a:cubicBezTo>
                    <a:pt x="117152" y="597668"/>
                    <a:pt x="75894" y="574330"/>
                    <a:pt x="47366" y="51057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520F122-48B1-44EF-93D7-1A8F2DB7B646}"/>
                </a:ext>
              </a:extLst>
            </p:cNvPr>
            <p:cNvSpPr/>
            <p:nvPr/>
          </p:nvSpPr>
          <p:spPr>
            <a:xfrm>
              <a:off x="4180356" y="4638062"/>
              <a:ext cx="185182" cy="269101"/>
            </a:xfrm>
            <a:custGeom>
              <a:avLst/>
              <a:gdLst>
                <a:gd name="connsiteX0" fmla="*/ 55076 w 246117"/>
                <a:gd name="connsiteY0" fmla="*/ 15157 h 340062"/>
                <a:gd name="connsiteX1" fmla="*/ 240271 w 246117"/>
                <a:gd name="connsiteY1" fmla="*/ 61456 h 340062"/>
                <a:gd name="connsiteX2" fmla="*/ 182398 w 246117"/>
                <a:gd name="connsiteY2" fmla="*/ 327674 h 340062"/>
                <a:gd name="connsiteX3" fmla="*/ 8777 w 246117"/>
                <a:gd name="connsiteY3" fmla="*/ 269800 h 340062"/>
                <a:gd name="connsiteX4" fmla="*/ 55076 w 246117"/>
                <a:gd name="connsiteY4" fmla="*/ 15157 h 340062"/>
                <a:gd name="connsiteX0" fmla="*/ 28259 w 261441"/>
                <a:gd name="connsiteY0" fmla="*/ 15157 h 340619"/>
                <a:gd name="connsiteX1" fmla="*/ 253055 w 261441"/>
                <a:gd name="connsiteY1" fmla="*/ 61456 h 340619"/>
                <a:gd name="connsiteX2" fmla="*/ 195182 w 261441"/>
                <a:gd name="connsiteY2" fmla="*/ 327674 h 340619"/>
                <a:gd name="connsiteX3" fmla="*/ 21561 w 261441"/>
                <a:gd name="connsiteY3" fmla="*/ 269800 h 340619"/>
                <a:gd name="connsiteX4" fmla="*/ 28259 w 261441"/>
                <a:gd name="connsiteY4" fmla="*/ 15157 h 340619"/>
                <a:gd name="connsiteX0" fmla="*/ 47888 w 281070"/>
                <a:gd name="connsiteY0" fmla="*/ 16380 h 345224"/>
                <a:gd name="connsiteX1" fmla="*/ 272684 w 281070"/>
                <a:gd name="connsiteY1" fmla="*/ 62679 h 345224"/>
                <a:gd name="connsiteX2" fmla="*/ 214811 w 281070"/>
                <a:gd name="connsiteY2" fmla="*/ 328897 h 345224"/>
                <a:gd name="connsiteX3" fmla="*/ 12949 w 281070"/>
                <a:gd name="connsiteY3" fmla="*/ 287647 h 345224"/>
                <a:gd name="connsiteX4" fmla="*/ 47888 w 281070"/>
                <a:gd name="connsiteY4" fmla="*/ 16380 h 345224"/>
                <a:gd name="connsiteX0" fmla="*/ 46914 w 280096"/>
                <a:gd name="connsiteY0" fmla="*/ 7158 h 331796"/>
                <a:gd name="connsiteX1" fmla="*/ 271710 w 280096"/>
                <a:gd name="connsiteY1" fmla="*/ 53457 h 331796"/>
                <a:gd name="connsiteX2" fmla="*/ 213837 w 280096"/>
                <a:gd name="connsiteY2" fmla="*/ 319675 h 331796"/>
                <a:gd name="connsiteX3" fmla="*/ 11975 w 280096"/>
                <a:gd name="connsiteY3" fmla="*/ 278425 h 331796"/>
                <a:gd name="connsiteX4" fmla="*/ 25853 w 280096"/>
                <a:gd name="connsiteY4" fmla="*/ 152569 h 331796"/>
                <a:gd name="connsiteX5" fmla="*/ 46914 w 280096"/>
                <a:gd name="connsiteY5" fmla="*/ 7158 h 331796"/>
                <a:gd name="connsiteX0" fmla="*/ 45029 w 274592"/>
                <a:gd name="connsiteY0" fmla="*/ 5945 h 294425"/>
                <a:gd name="connsiteX1" fmla="*/ 269825 w 274592"/>
                <a:gd name="connsiteY1" fmla="*/ 52244 h 294425"/>
                <a:gd name="connsiteX2" fmla="*/ 185882 w 274592"/>
                <a:gd name="connsiteY2" fmla="*/ 270669 h 294425"/>
                <a:gd name="connsiteX3" fmla="*/ 10090 w 274592"/>
                <a:gd name="connsiteY3" fmla="*/ 277212 h 294425"/>
                <a:gd name="connsiteX4" fmla="*/ 23968 w 274592"/>
                <a:gd name="connsiteY4" fmla="*/ 151356 h 294425"/>
                <a:gd name="connsiteX5" fmla="*/ 45029 w 274592"/>
                <a:gd name="connsiteY5" fmla="*/ 5945 h 294425"/>
                <a:gd name="connsiteX0" fmla="*/ 45029 w 220710"/>
                <a:gd name="connsiteY0" fmla="*/ 7452 h 295931"/>
                <a:gd name="connsiteX1" fmla="*/ 206824 w 220710"/>
                <a:gd name="connsiteY1" fmla="*/ 47518 h 295931"/>
                <a:gd name="connsiteX2" fmla="*/ 185882 w 220710"/>
                <a:gd name="connsiteY2" fmla="*/ 272176 h 295931"/>
                <a:gd name="connsiteX3" fmla="*/ 10090 w 220710"/>
                <a:gd name="connsiteY3" fmla="*/ 278719 h 295931"/>
                <a:gd name="connsiteX4" fmla="*/ 23968 w 220710"/>
                <a:gd name="connsiteY4" fmla="*/ 152863 h 295931"/>
                <a:gd name="connsiteX5" fmla="*/ 45029 w 220710"/>
                <a:gd name="connsiteY5" fmla="*/ 7452 h 295931"/>
                <a:gd name="connsiteX0" fmla="*/ 43158 w 211181"/>
                <a:gd name="connsiteY0" fmla="*/ 7336 h 293532"/>
                <a:gd name="connsiteX1" fmla="*/ 204953 w 211181"/>
                <a:gd name="connsiteY1" fmla="*/ 47402 h 293532"/>
                <a:gd name="connsiteX2" fmla="*/ 157942 w 211181"/>
                <a:gd name="connsiteY2" fmla="*/ 267904 h 293532"/>
                <a:gd name="connsiteX3" fmla="*/ 8219 w 211181"/>
                <a:gd name="connsiteY3" fmla="*/ 278603 h 293532"/>
                <a:gd name="connsiteX4" fmla="*/ 22097 w 211181"/>
                <a:gd name="connsiteY4" fmla="*/ 152747 h 293532"/>
                <a:gd name="connsiteX5" fmla="*/ 43158 w 211181"/>
                <a:gd name="connsiteY5" fmla="*/ 7336 h 29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81" h="293532">
                  <a:moveTo>
                    <a:pt x="43158" y="7336"/>
                  </a:moveTo>
                  <a:cubicBezTo>
                    <a:pt x="73634" y="-10221"/>
                    <a:pt x="185822" y="3974"/>
                    <a:pt x="204953" y="47402"/>
                  </a:cubicBezTo>
                  <a:cubicBezTo>
                    <a:pt x="224084" y="90830"/>
                    <a:pt x="196524" y="233180"/>
                    <a:pt x="157942" y="267904"/>
                  </a:cubicBezTo>
                  <a:cubicBezTo>
                    <a:pt x="119360" y="302628"/>
                    <a:pt x="30860" y="297796"/>
                    <a:pt x="8219" y="278603"/>
                  </a:cubicBezTo>
                  <a:cubicBezTo>
                    <a:pt x="-14422" y="259410"/>
                    <a:pt x="16274" y="197958"/>
                    <a:pt x="22097" y="152747"/>
                  </a:cubicBezTo>
                  <a:cubicBezTo>
                    <a:pt x="27920" y="107536"/>
                    <a:pt x="12682" y="24893"/>
                    <a:pt x="43158" y="7336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B977A3B-F00D-402C-92A0-BFD29619349E}"/>
                </a:ext>
              </a:extLst>
            </p:cNvPr>
            <p:cNvSpPr/>
            <p:nvPr/>
          </p:nvSpPr>
          <p:spPr>
            <a:xfrm flipH="1">
              <a:off x="3945983" y="4640496"/>
              <a:ext cx="185182" cy="269101"/>
            </a:xfrm>
            <a:custGeom>
              <a:avLst/>
              <a:gdLst>
                <a:gd name="connsiteX0" fmla="*/ 55076 w 246117"/>
                <a:gd name="connsiteY0" fmla="*/ 15157 h 340062"/>
                <a:gd name="connsiteX1" fmla="*/ 240271 w 246117"/>
                <a:gd name="connsiteY1" fmla="*/ 61456 h 340062"/>
                <a:gd name="connsiteX2" fmla="*/ 182398 w 246117"/>
                <a:gd name="connsiteY2" fmla="*/ 327674 h 340062"/>
                <a:gd name="connsiteX3" fmla="*/ 8777 w 246117"/>
                <a:gd name="connsiteY3" fmla="*/ 269800 h 340062"/>
                <a:gd name="connsiteX4" fmla="*/ 55076 w 246117"/>
                <a:gd name="connsiteY4" fmla="*/ 15157 h 340062"/>
                <a:gd name="connsiteX0" fmla="*/ 28259 w 261441"/>
                <a:gd name="connsiteY0" fmla="*/ 15157 h 340619"/>
                <a:gd name="connsiteX1" fmla="*/ 253055 w 261441"/>
                <a:gd name="connsiteY1" fmla="*/ 61456 h 340619"/>
                <a:gd name="connsiteX2" fmla="*/ 195182 w 261441"/>
                <a:gd name="connsiteY2" fmla="*/ 327674 h 340619"/>
                <a:gd name="connsiteX3" fmla="*/ 21561 w 261441"/>
                <a:gd name="connsiteY3" fmla="*/ 269800 h 340619"/>
                <a:gd name="connsiteX4" fmla="*/ 28259 w 261441"/>
                <a:gd name="connsiteY4" fmla="*/ 15157 h 340619"/>
                <a:gd name="connsiteX0" fmla="*/ 47888 w 281070"/>
                <a:gd name="connsiteY0" fmla="*/ 16380 h 345224"/>
                <a:gd name="connsiteX1" fmla="*/ 272684 w 281070"/>
                <a:gd name="connsiteY1" fmla="*/ 62679 h 345224"/>
                <a:gd name="connsiteX2" fmla="*/ 214811 w 281070"/>
                <a:gd name="connsiteY2" fmla="*/ 328897 h 345224"/>
                <a:gd name="connsiteX3" fmla="*/ 12949 w 281070"/>
                <a:gd name="connsiteY3" fmla="*/ 287647 h 345224"/>
                <a:gd name="connsiteX4" fmla="*/ 47888 w 281070"/>
                <a:gd name="connsiteY4" fmla="*/ 16380 h 345224"/>
                <a:gd name="connsiteX0" fmla="*/ 46914 w 280096"/>
                <a:gd name="connsiteY0" fmla="*/ 7158 h 331796"/>
                <a:gd name="connsiteX1" fmla="*/ 271710 w 280096"/>
                <a:gd name="connsiteY1" fmla="*/ 53457 h 331796"/>
                <a:gd name="connsiteX2" fmla="*/ 213837 w 280096"/>
                <a:gd name="connsiteY2" fmla="*/ 319675 h 331796"/>
                <a:gd name="connsiteX3" fmla="*/ 11975 w 280096"/>
                <a:gd name="connsiteY3" fmla="*/ 278425 h 331796"/>
                <a:gd name="connsiteX4" fmla="*/ 25853 w 280096"/>
                <a:gd name="connsiteY4" fmla="*/ 152569 h 331796"/>
                <a:gd name="connsiteX5" fmla="*/ 46914 w 280096"/>
                <a:gd name="connsiteY5" fmla="*/ 7158 h 331796"/>
                <a:gd name="connsiteX0" fmla="*/ 45029 w 274592"/>
                <a:gd name="connsiteY0" fmla="*/ 5945 h 294425"/>
                <a:gd name="connsiteX1" fmla="*/ 269825 w 274592"/>
                <a:gd name="connsiteY1" fmla="*/ 52244 h 294425"/>
                <a:gd name="connsiteX2" fmla="*/ 185882 w 274592"/>
                <a:gd name="connsiteY2" fmla="*/ 270669 h 294425"/>
                <a:gd name="connsiteX3" fmla="*/ 10090 w 274592"/>
                <a:gd name="connsiteY3" fmla="*/ 277212 h 294425"/>
                <a:gd name="connsiteX4" fmla="*/ 23968 w 274592"/>
                <a:gd name="connsiteY4" fmla="*/ 151356 h 294425"/>
                <a:gd name="connsiteX5" fmla="*/ 45029 w 274592"/>
                <a:gd name="connsiteY5" fmla="*/ 5945 h 294425"/>
                <a:gd name="connsiteX0" fmla="*/ 45029 w 220710"/>
                <a:gd name="connsiteY0" fmla="*/ 7452 h 295931"/>
                <a:gd name="connsiteX1" fmla="*/ 206824 w 220710"/>
                <a:gd name="connsiteY1" fmla="*/ 47518 h 295931"/>
                <a:gd name="connsiteX2" fmla="*/ 185882 w 220710"/>
                <a:gd name="connsiteY2" fmla="*/ 272176 h 295931"/>
                <a:gd name="connsiteX3" fmla="*/ 10090 w 220710"/>
                <a:gd name="connsiteY3" fmla="*/ 278719 h 295931"/>
                <a:gd name="connsiteX4" fmla="*/ 23968 w 220710"/>
                <a:gd name="connsiteY4" fmla="*/ 152863 h 295931"/>
                <a:gd name="connsiteX5" fmla="*/ 45029 w 220710"/>
                <a:gd name="connsiteY5" fmla="*/ 7452 h 295931"/>
                <a:gd name="connsiteX0" fmla="*/ 43158 w 211181"/>
                <a:gd name="connsiteY0" fmla="*/ 7336 h 293532"/>
                <a:gd name="connsiteX1" fmla="*/ 204953 w 211181"/>
                <a:gd name="connsiteY1" fmla="*/ 47402 h 293532"/>
                <a:gd name="connsiteX2" fmla="*/ 157942 w 211181"/>
                <a:gd name="connsiteY2" fmla="*/ 267904 h 293532"/>
                <a:gd name="connsiteX3" fmla="*/ 8219 w 211181"/>
                <a:gd name="connsiteY3" fmla="*/ 278603 h 293532"/>
                <a:gd name="connsiteX4" fmla="*/ 22097 w 211181"/>
                <a:gd name="connsiteY4" fmla="*/ 152747 h 293532"/>
                <a:gd name="connsiteX5" fmla="*/ 43158 w 211181"/>
                <a:gd name="connsiteY5" fmla="*/ 7336 h 29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81" h="293532">
                  <a:moveTo>
                    <a:pt x="43158" y="7336"/>
                  </a:moveTo>
                  <a:cubicBezTo>
                    <a:pt x="73634" y="-10221"/>
                    <a:pt x="185822" y="3974"/>
                    <a:pt x="204953" y="47402"/>
                  </a:cubicBezTo>
                  <a:cubicBezTo>
                    <a:pt x="224084" y="90830"/>
                    <a:pt x="196524" y="233180"/>
                    <a:pt x="157942" y="267904"/>
                  </a:cubicBezTo>
                  <a:cubicBezTo>
                    <a:pt x="119360" y="302628"/>
                    <a:pt x="30860" y="297796"/>
                    <a:pt x="8219" y="278603"/>
                  </a:cubicBezTo>
                  <a:cubicBezTo>
                    <a:pt x="-14422" y="259410"/>
                    <a:pt x="16274" y="197958"/>
                    <a:pt x="22097" y="152747"/>
                  </a:cubicBezTo>
                  <a:cubicBezTo>
                    <a:pt x="27920" y="107536"/>
                    <a:pt x="12682" y="24893"/>
                    <a:pt x="43158" y="7336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27702E6C-1E65-412B-9474-20AD377CBF45}"/>
              </a:ext>
            </a:extLst>
          </p:cNvPr>
          <p:cNvSpPr/>
          <p:nvPr/>
        </p:nvSpPr>
        <p:spPr>
          <a:xfrm>
            <a:off x="6766560" y="179818"/>
            <a:ext cx="2744048" cy="4970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± PSA every 1-2y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1B0D04-AAEF-4034-A4FC-DB175F51CC9D}"/>
              </a:ext>
            </a:extLst>
          </p:cNvPr>
          <p:cNvSpPr/>
          <p:nvPr/>
        </p:nvSpPr>
        <p:spPr>
          <a:xfrm>
            <a:off x="4774019" y="3245951"/>
            <a:ext cx="1122230" cy="1917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94328E-0785-48EC-91A0-A5D698A6F3A0}"/>
              </a:ext>
            </a:extLst>
          </p:cNvPr>
          <p:cNvSpPr txBox="1"/>
          <p:nvPr/>
        </p:nvSpPr>
        <p:spPr>
          <a:xfrm>
            <a:off x="6018394" y="4046014"/>
            <a:ext cx="6238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(A)</a:t>
            </a:r>
          </a:p>
        </p:txBody>
      </p:sp>
      <p:graphicFrame>
        <p:nvGraphicFramePr>
          <p:cNvPr id="52" name="Table 4">
            <a:extLst>
              <a:ext uri="{FF2B5EF4-FFF2-40B4-BE49-F238E27FC236}">
                <a16:creationId xmlns:a16="http://schemas.microsoft.com/office/drawing/2014/main" id="{765001CE-0509-4D2A-B15C-315B604A4AF9}"/>
              </a:ext>
            </a:extLst>
          </p:cNvPr>
          <p:cNvGraphicFramePr>
            <a:graphicFrameLocks noGrp="1"/>
          </p:cNvGraphicFramePr>
          <p:nvPr/>
        </p:nvGraphicFramePr>
        <p:xfrm>
          <a:off x="6372197" y="3360029"/>
          <a:ext cx="3785191" cy="171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708">
                  <a:extLst>
                    <a:ext uri="{9D8B030D-6E8A-4147-A177-3AD203B41FA5}">
                      <a16:colId xmlns:a16="http://schemas.microsoft.com/office/drawing/2014/main" val="2947072257"/>
                    </a:ext>
                  </a:extLst>
                </a:gridCol>
                <a:gridCol w="758654">
                  <a:extLst>
                    <a:ext uri="{9D8B030D-6E8A-4147-A177-3AD203B41FA5}">
                      <a16:colId xmlns:a16="http://schemas.microsoft.com/office/drawing/2014/main" val="3550702182"/>
                    </a:ext>
                  </a:extLst>
                </a:gridCol>
                <a:gridCol w="988829">
                  <a:extLst>
                    <a:ext uri="{9D8B030D-6E8A-4147-A177-3AD203B41FA5}">
                      <a16:colId xmlns:a16="http://schemas.microsoft.com/office/drawing/2014/main" val="1244649063"/>
                    </a:ext>
                  </a:extLst>
                </a:gridCol>
              </a:tblGrid>
              <a:tr h="28635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Test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Sn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801232"/>
                  </a:ext>
                </a:extLst>
              </a:tr>
              <a:tr h="28635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Colonoscopy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q10y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86%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512818"/>
                  </a:ext>
                </a:extLst>
              </a:tr>
              <a:tr h="286355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bg1"/>
                          </a:solidFill>
                        </a:rPr>
                        <a:t>gFOBT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/ FIT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q1y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96%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234741"/>
                  </a:ext>
                </a:extLst>
              </a:tr>
              <a:tr h="286355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bg1"/>
                          </a:solidFill>
                        </a:rPr>
                        <a:t>sFIT+DNA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q3y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90%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16568"/>
                  </a:ext>
                </a:extLst>
              </a:tr>
              <a:tr h="2863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CT 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</a:rPr>
                        <a:t>colongraphy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q5y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88%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536418"/>
                  </a:ext>
                </a:extLst>
              </a:tr>
              <a:tr h="28635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Sigmoidoscopy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q5y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~86%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603779"/>
                  </a:ext>
                </a:extLst>
              </a:tr>
            </a:tbl>
          </a:graphicData>
        </a:graphic>
      </p:graphicFrame>
      <p:pic>
        <p:nvPicPr>
          <p:cNvPr id="53" name="Home button" descr="Home">
            <a:hlinkClick r:id="" action="ppaction://noaction"/>
            <a:extLst>
              <a:ext uri="{FF2B5EF4-FFF2-40B4-BE49-F238E27FC236}">
                <a16:creationId xmlns:a16="http://schemas.microsoft.com/office/drawing/2014/main" id="{EB3D3389-912C-4C18-AF23-6860597C8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62127" y="139345"/>
            <a:ext cx="529725" cy="52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6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7" grpId="0" animBg="1"/>
      <p:bldP spid="32" grpId="0" animBg="1"/>
      <p:bldP spid="33" grpId="0" animBg="1"/>
      <p:bldP spid="34" grpId="0" animBg="1"/>
      <p:bldP spid="43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13B57B1B56684BAB1341979C003C65" ma:contentTypeVersion="14" ma:contentTypeDescription="Create a new document." ma:contentTypeScope="" ma:versionID="22d10200c4097f8c9b202e07d064cbcb">
  <xsd:schema xmlns:xsd="http://www.w3.org/2001/XMLSchema" xmlns:xs="http://www.w3.org/2001/XMLSchema" xmlns:p="http://schemas.microsoft.com/office/2006/metadata/properties" xmlns:ns3="b8b3ae3f-5481-4331-b963-02e70fee9004" xmlns:ns4="05428c74-abb2-4460-9816-fc88d4c40442" targetNamespace="http://schemas.microsoft.com/office/2006/metadata/properties" ma:root="true" ma:fieldsID="3d90526e0299bfe85644dd2a0298192e" ns3:_="" ns4:_="">
    <xsd:import namespace="b8b3ae3f-5481-4331-b963-02e70fee9004"/>
    <xsd:import namespace="05428c74-abb2-4460-9816-fc88d4c404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3ae3f-5481-4331-b963-02e70fee90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28c74-abb2-4460-9816-fc88d4c404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2DD613-8E76-424F-BAE8-A638DB0C6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b3ae3f-5481-4331-b963-02e70fee9004"/>
    <ds:schemaRef ds:uri="05428c74-abb2-4460-9816-fc88d4c404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419DE-93C2-4CD1-8AD5-CA67B0E415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1CC121-4C9B-4E8E-973A-64B29CD7689B}">
  <ds:schemaRefs>
    <ds:schemaRef ds:uri="b8b3ae3f-5481-4331-b963-02e70fee900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5428c74-abb2-4460-9816-fc88d4c40442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8643</TotalTime>
  <Words>96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Fainstad</dc:creator>
  <cp:lastModifiedBy>Brett, Molly S.</cp:lastModifiedBy>
  <cp:revision>34</cp:revision>
  <dcterms:created xsi:type="dcterms:W3CDTF">2020-12-09T20:37:45Z</dcterms:created>
  <dcterms:modified xsi:type="dcterms:W3CDTF">2024-05-28T17:14:22Z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0x0101000913B57B1B56684BAB1341979C003C65</vt:lpwstr>
  </property>
</Properties>
</file>